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1"/>
    <p:sldMasterId id="2147483932" r:id="rId2"/>
  </p:sldMasterIdLst>
  <p:notesMasterIdLst>
    <p:notesMasterId r:id="rId82"/>
  </p:notesMasterIdLst>
  <p:handoutMasterIdLst>
    <p:handoutMasterId r:id="rId83"/>
  </p:handoutMasterIdLst>
  <p:sldIdLst>
    <p:sldId id="324" r:id="rId3"/>
    <p:sldId id="319" r:id="rId4"/>
    <p:sldId id="320" r:id="rId5"/>
    <p:sldId id="311" r:id="rId6"/>
    <p:sldId id="309" r:id="rId7"/>
    <p:sldId id="307" r:id="rId8"/>
    <p:sldId id="313" r:id="rId9"/>
    <p:sldId id="305" r:id="rId10"/>
    <p:sldId id="323" r:id="rId11"/>
    <p:sldId id="383" r:id="rId12"/>
    <p:sldId id="384" r:id="rId13"/>
    <p:sldId id="325" r:id="rId14"/>
    <p:sldId id="386" r:id="rId15"/>
    <p:sldId id="395" r:id="rId16"/>
    <p:sldId id="327" r:id="rId17"/>
    <p:sldId id="328" r:id="rId18"/>
    <p:sldId id="310" r:id="rId19"/>
    <p:sldId id="329" r:id="rId20"/>
    <p:sldId id="330" r:id="rId21"/>
    <p:sldId id="331" r:id="rId22"/>
    <p:sldId id="332" r:id="rId23"/>
    <p:sldId id="333" r:id="rId24"/>
    <p:sldId id="334" r:id="rId25"/>
    <p:sldId id="387" r:id="rId26"/>
    <p:sldId id="308" r:id="rId27"/>
    <p:sldId id="336" r:id="rId28"/>
    <p:sldId id="338" r:id="rId29"/>
    <p:sldId id="322" r:id="rId30"/>
    <p:sldId id="339" r:id="rId31"/>
    <p:sldId id="388" r:id="rId32"/>
    <p:sldId id="392" r:id="rId33"/>
    <p:sldId id="393" r:id="rId34"/>
    <p:sldId id="394" r:id="rId35"/>
    <p:sldId id="396" r:id="rId36"/>
    <p:sldId id="397" r:id="rId37"/>
    <p:sldId id="398" r:id="rId38"/>
    <p:sldId id="345" r:id="rId39"/>
    <p:sldId id="399" r:id="rId40"/>
    <p:sldId id="401" r:id="rId41"/>
    <p:sldId id="347" r:id="rId42"/>
    <p:sldId id="348" r:id="rId43"/>
    <p:sldId id="349" r:id="rId44"/>
    <p:sldId id="350" r:id="rId45"/>
    <p:sldId id="351" r:id="rId46"/>
    <p:sldId id="352" r:id="rId47"/>
    <p:sldId id="353" r:id="rId48"/>
    <p:sldId id="354" r:id="rId49"/>
    <p:sldId id="355" r:id="rId50"/>
    <p:sldId id="356" r:id="rId51"/>
    <p:sldId id="358" r:id="rId52"/>
    <p:sldId id="359" r:id="rId53"/>
    <p:sldId id="360" r:id="rId54"/>
    <p:sldId id="362" r:id="rId55"/>
    <p:sldId id="402" r:id="rId56"/>
    <p:sldId id="404" r:id="rId57"/>
    <p:sldId id="407" r:id="rId58"/>
    <p:sldId id="406" r:id="rId59"/>
    <p:sldId id="405" r:id="rId60"/>
    <p:sldId id="408" r:id="rId61"/>
    <p:sldId id="409" r:id="rId62"/>
    <p:sldId id="410" r:id="rId63"/>
    <p:sldId id="426" r:id="rId64"/>
    <p:sldId id="411" r:id="rId65"/>
    <p:sldId id="414" r:id="rId66"/>
    <p:sldId id="415" r:id="rId67"/>
    <p:sldId id="416" r:id="rId68"/>
    <p:sldId id="417" r:id="rId69"/>
    <p:sldId id="418" r:id="rId70"/>
    <p:sldId id="419" r:id="rId71"/>
    <p:sldId id="420" r:id="rId72"/>
    <p:sldId id="421" r:id="rId73"/>
    <p:sldId id="422" r:id="rId74"/>
    <p:sldId id="425" r:id="rId75"/>
    <p:sldId id="377" r:id="rId76"/>
    <p:sldId id="378" r:id="rId77"/>
    <p:sldId id="379" r:id="rId78"/>
    <p:sldId id="380" r:id="rId79"/>
    <p:sldId id="381" r:id="rId80"/>
    <p:sldId id="315" r:id="rId8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5" userDrawn="1">
          <p15:clr>
            <a:srgbClr val="A4A3A4"/>
          </p15:clr>
        </p15:guide>
        <p15:guide id="2" pos="4354" userDrawn="1">
          <p15:clr>
            <a:srgbClr val="A4A3A4"/>
          </p15:clr>
        </p15:guide>
        <p15:guide id="3" orient="horz" pos="3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086575"/>
    <a:srgbClr val="E25684"/>
    <a:srgbClr val="F1A0C2"/>
    <a:srgbClr val="455964"/>
    <a:srgbClr val="F1983D"/>
    <a:srgbClr val="B2DEDD"/>
    <a:srgbClr val="94B3B2"/>
    <a:srgbClr val="A0C1C0"/>
    <a:srgbClr val="12B4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48"/>
    <p:restoredTop sz="94663"/>
  </p:normalViewPr>
  <p:slideViewPr>
    <p:cSldViewPr snapToGrid="0" snapToObjects="1">
      <p:cViewPr>
        <p:scale>
          <a:sx n="66" d="100"/>
          <a:sy n="66" d="100"/>
        </p:scale>
        <p:origin x="3534" y="342"/>
      </p:cViewPr>
      <p:guideLst>
        <p:guide pos="385"/>
        <p:guide pos="4354"/>
        <p:guide orient="horz" pos="328"/>
      </p:guideLst>
    </p:cSldViewPr>
  </p:slideViewPr>
  <p:notesTextViewPr>
    <p:cViewPr>
      <p:scale>
        <a:sx n="1" d="1"/>
        <a:sy n="1" d="1"/>
      </p:scale>
      <p:origin x="0" y="0"/>
    </p:cViewPr>
  </p:notesTextViewPr>
  <p:sorterViewPr>
    <p:cViewPr>
      <p:scale>
        <a:sx n="56" d="100"/>
        <a:sy n="56" d="100"/>
      </p:scale>
      <p:origin x="0" y="0"/>
    </p:cViewPr>
  </p:sorterViewPr>
  <p:notesViewPr>
    <p:cSldViewPr snapToGrid="0" snapToObjects="1">
      <p:cViewPr varScale="1">
        <p:scale>
          <a:sx n="71" d="100"/>
          <a:sy n="71" d="100"/>
        </p:scale>
        <p:origin x="3176"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7/17/2023</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7/17/2023</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0CFAA46A-EF82-094B-A9E3-4981FFAD9B93}"/>
              </a:ext>
            </a:extLst>
          </p:cNvPr>
          <p:cNvSpPr/>
          <p:nvPr userDrawn="1"/>
        </p:nvSpPr>
        <p:spPr>
          <a:xfrm>
            <a:off x="364906" y="2656011"/>
            <a:ext cx="6956072" cy="6691207"/>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pic>
        <p:nvPicPr>
          <p:cNvPr id="47" name="Picture 46">
            <a:extLst>
              <a:ext uri="{FF2B5EF4-FFF2-40B4-BE49-F238E27FC236}">
                <a16:creationId xmlns:a16="http://schemas.microsoft.com/office/drawing/2014/main" id="{9F3C5C75-EE9C-584A-A1E6-A3DC1AD629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6136149" y="9981336"/>
            <a:ext cx="1184829" cy="272079"/>
          </a:xfrm>
          <a:prstGeom prst="rect">
            <a:avLst/>
          </a:prstGeom>
          <a:ln>
            <a:noFill/>
          </a:ln>
          <a:extLst>
            <a:ext uri="{53640926-AAD7-44D8-BBD7-CCE9431645EC}">
              <a14:shadowObscured xmlns:a14="http://schemas.microsoft.com/office/drawing/2010/main"/>
            </a:ext>
          </a:extLst>
        </p:spPr>
      </p:pic>
      <p:grpSp>
        <p:nvGrpSpPr>
          <p:cNvPr id="48" name="Graphic 95">
            <a:extLst>
              <a:ext uri="{FF2B5EF4-FFF2-40B4-BE49-F238E27FC236}">
                <a16:creationId xmlns:a16="http://schemas.microsoft.com/office/drawing/2014/main" id="{BEA59460-AC8E-3F4E-A5D9-A662F7B47DDF}"/>
              </a:ext>
            </a:extLst>
          </p:cNvPr>
          <p:cNvGrpSpPr/>
          <p:nvPr userDrawn="1"/>
        </p:nvGrpSpPr>
        <p:grpSpPr>
          <a:xfrm>
            <a:off x="889143" y="9948603"/>
            <a:ext cx="1509109" cy="423922"/>
            <a:chOff x="584588" y="9078286"/>
            <a:chExt cx="1509109" cy="423922"/>
          </a:xfrm>
          <a:solidFill>
            <a:srgbClr val="000000"/>
          </a:solidFill>
        </p:grpSpPr>
        <p:sp>
          <p:nvSpPr>
            <p:cNvPr id="49" name="Freeform 48">
              <a:extLst>
                <a:ext uri="{FF2B5EF4-FFF2-40B4-BE49-F238E27FC236}">
                  <a16:creationId xmlns:a16="http://schemas.microsoft.com/office/drawing/2014/main" id="{EA2EA486-32CC-B445-A3C2-FC7E151F61B5}"/>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25684"/>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E900425-EA53-C241-A37B-086289D0679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25684"/>
              </a:solidFill>
              <a:prstDash val="solid"/>
              <a:miter/>
            </a:ln>
          </p:spPr>
          <p:txBody>
            <a:bodyPr rtlCol="0" anchor="ctr"/>
            <a:lstStyle/>
            <a:p>
              <a:endParaRPr lang="en-US"/>
            </a:p>
          </p:txBody>
        </p:sp>
      </p:grpSp>
      <p:sp>
        <p:nvSpPr>
          <p:cNvPr id="51" name="Text Placeholder 23">
            <a:extLst>
              <a:ext uri="{FF2B5EF4-FFF2-40B4-BE49-F238E27FC236}">
                <a16:creationId xmlns:a16="http://schemas.microsoft.com/office/drawing/2014/main" id="{E962BAB9-7DAD-C648-8BD2-137D872D23D8}"/>
              </a:ext>
            </a:extLst>
          </p:cNvPr>
          <p:cNvSpPr>
            <a:spLocks noGrp="1"/>
          </p:cNvSpPr>
          <p:nvPr>
            <p:ph type="body" sz="quarter" idx="17" hasCustomPrompt="1"/>
          </p:nvPr>
        </p:nvSpPr>
        <p:spPr>
          <a:xfrm>
            <a:off x="933473" y="9987866"/>
            <a:ext cx="1230818" cy="419205"/>
          </a:xfrm>
          <a:prstGeom prst="rect">
            <a:avLst/>
          </a:prstGeom>
        </p:spPr>
        <p:txBody>
          <a:bodyPr>
            <a:noAutofit/>
          </a:bodyPr>
          <a:lstStyle>
            <a:lvl1pPr marL="0" indent="0" algn="l">
              <a:spcBef>
                <a:spcPts val="0"/>
              </a:spcBef>
              <a:buNone/>
              <a:defRPr sz="1000" b="0" i="0">
                <a:solidFill>
                  <a:srgbClr val="086575"/>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52" name="Text Placeholder 23">
            <a:extLst>
              <a:ext uri="{FF2B5EF4-FFF2-40B4-BE49-F238E27FC236}">
                <a16:creationId xmlns:a16="http://schemas.microsoft.com/office/drawing/2014/main" id="{A0B45ACE-CB75-B044-8C7F-ECDC3457730F}"/>
              </a:ext>
            </a:extLst>
          </p:cNvPr>
          <p:cNvSpPr>
            <a:spLocks noGrp="1"/>
          </p:cNvSpPr>
          <p:nvPr>
            <p:ph type="body" sz="quarter" idx="18" hasCustomPrompt="1"/>
          </p:nvPr>
        </p:nvSpPr>
        <p:spPr>
          <a:xfrm>
            <a:off x="2497740" y="9981336"/>
            <a:ext cx="1779692" cy="419205"/>
          </a:xfrm>
          <a:prstGeom prst="rect">
            <a:avLst/>
          </a:prstGeom>
        </p:spPr>
        <p:txBody>
          <a:bodyPr>
            <a:noAutofit/>
          </a:bodyPr>
          <a:lstStyle>
            <a:lvl1pPr marL="0" indent="0" algn="l">
              <a:spcBef>
                <a:spcPts val="0"/>
              </a:spcBef>
              <a:buNone/>
              <a:defRPr sz="1000" b="0" i="0">
                <a:solidFill>
                  <a:srgbClr val="086575"/>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55" name="Text Placeholder 32">
            <a:extLst>
              <a:ext uri="{FF2B5EF4-FFF2-40B4-BE49-F238E27FC236}">
                <a16:creationId xmlns:a16="http://schemas.microsoft.com/office/drawing/2014/main" id="{21A1A844-FDC2-6842-A04E-83AB524D9DA8}"/>
              </a:ext>
            </a:extLst>
          </p:cNvPr>
          <p:cNvSpPr>
            <a:spLocks noGrp="1"/>
          </p:cNvSpPr>
          <p:nvPr>
            <p:ph type="body" sz="quarter" idx="20" hasCustomPrompt="1"/>
          </p:nvPr>
        </p:nvSpPr>
        <p:spPr>
          <a:xfrm>
            <a:off x="790758" y="7295557"/>
            <a:ext cx="2725183" cy="1038225"/>
          </a:xfrm>
          <a:prstGeom prst="rect">
            <a:avLst/>
          </a:prstGeom>
        </p:spPr>
        <p:txBody>
          <a:bodyPr>
            <a:noAutofit/>
          </a:bodyPr>
          <a:lstStyle>
            <a:lvl1pPr marL="0" indent="0">
              <a:lnSpc>
                <a:spcPts val="3220"/>
              </a:lnSpc>
              <a:spcBef>
                <a:spcPts val="0"/>
              </a:spcBef>
              <a:buNone/>
              <a:defRPr sz="36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GUIDE TO </a:t>
            </a:r>
          </a:p>
          <a:p>
            <a:pPr lvl="0"/>
            <a:r>
              <a:rPr lang="en-GB" dirty="0"/>
              <a:t>DEISGN FOR CHANGE</a:t>
            </a:r>
            <a:endParaRPr lang="en-US" dirty="0"/>
          </a:p>
        </p:txBody>
      </p:sp>
      <p:grpSp>
        <p:nvGrpSpPr>
          <p:cNvPr id="56" name="Graphic 2">
            <a:extLst>
              <a:ext uri="{FF2B5EF4-FFF2-40B4-BE49-F238E27FC236}">
                <a16:creationId xmlns:a16="http://schemas.microsoft.com/office/drawing/2014/main" id="{B9C37EAE-F30B-5246-BF32-B86F709620F0}"/>
              </a:ext>
            </a:extLst>
          </p:cNvPr>
          <p:cNvGrpSpPr/>
          <p:nvPr userDrawn="1"/>
        </p:nvGrpSpPr>
        <p:grpSpPr>
          <a:xfrm>
            <a:off x="364906" y="733952"/>
            <a:ext cx="2725184" cy="1396990"/>
            <a:chOff x="4112108" y="1054254"/>
            <a:chExt cx="2408066" cy="1234428"/>
          </a:xfrm>
        </p:grpSpPr>
        <p:grpSp>
          <p:nvGrpSpPr>
            <p:cNvPr id="57" name="Graphic 2">
              <a:extLst>
                <a:ext uri="{FF2B5EF4-FFF2-40B4-BE49-F238E27FC236}">
                  <a16:creationId xmlns:a16="http://schemas.microsoft.com/office/drawing/2014/main" id="{FFA2A3BA-A96D-9A4B-AF33-F984BFB205C8}"/>
                </a:ext>
              </a:extLst>
            </p:cNvPr>
            <p:cNvGrpSpPr/>
            <p:nvPr/>
          </p:nvGrpSpPr>
          <p:grpSpPr>
            <a:xfrm>
              <a:off x="5038056" y="1057107"/>
              <a:ext cx="1482118" cy="1231575"/>
              <a:chOff x="5038056" y="1057107"/>
              <a:chExt cx="1482118" cy="1231575"/>
            </a:xfrm>
            <a:solidFill>
              <a:srgbClr val="E25684"/>
            </a:solidFill>
          </p:grpSpPr>
          <p:sp>
            <p:nvSpPr>
              <p:cNvPr id="80" name="Freeform 79">
                <a:extLst>
                  <a:ext uri="{FF2B5EF4-FFF2-40B4-BE49-F238E27FC236}">
                    <a16:creationId xmlns:a16="http://schemas.microsoft.com/office/drawing/2014/main" id="{BB9FDF28-6CBB-994F-9C77-7BE44ADDDE56}"/>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D90EE9A2-C0A6-6E4D-9163-C9CBBCB8440F}"/>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5FCA3BC6-D456-D54E-A6B6-B24FD0E7DB91}"/>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3A53B8A-0180-F84C-9D21-96C3D90FE112}"/>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EFC6F97F-AD44-3348-9265-5AF595602648}"/>
                </a:ext>
              </a:extLst>
            </p:cNvPr>
            <p:cNvGrpSpPr/>
            <p:nvPr/>
          </p:nvGrpSpPr>
          <p:grpSpPr>
            <a:xfrm>
              <a:off x="4112108" y="1054254"/>
              <a:ext cx="1223505" cy="1231575"/>
              <a:chOff x="4112108" y="1054254"/>
              <a:chExt cx="1223505" cy="1231575"/>
            </a:xfrm>
            <a:solidFill>
              <a:srgbClr val="F1983D"/>
            </a:solidFill>
          </p:grpSpPr>
          <p:sp>
            <p:nvSpPr>
              <p:cNvPr id="78" name="Freeform 77">
                <a:extLst>
                  <a:ext uri="{FF2B5EF4-FFF2-40B4-BE49-F238E27FC236}">
                    <a16:creationId xmlns:a16="http://schemas.microsoft.com/office/drawing/2014/main" id="{F7694CD8-BF9D-A644-A551-6BB9A25DA3E6}"/>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EBE86A43-BB40-3E4F-9180-3F698EA43A10}"/>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947A8260-16C8-2F46-BEEA-6299185FE9B9}"/>
                </a:ext>
              </a:extLst>
            </p:cNvPr>
            <p:cNvGrpSpPr/>
            <p:nvPr/>
          </p:nvGrpSpPr>
          <p:grpSpPr>
            <a:xfrm>
              <a:off x="4449594" y="1366190"/>
              <a:ext cx="1600919" cy="664765"/>
              <a:chOff x="4449594" y="1366190"/>
              <a:chExt cx="1600919" cy="664765"/>
            </a:xfrm>
            <a:solidFill>
              <a:srgbClr val="086575"/>
            </a:solidFill>
          </p:grpSpPr>
          <p:grpSp>
            <p:nvGrpSpPr>
              <p:cNvPr id="60" name="Graphic 2">
                <a:extLst>
                  <a:ext uri="{FF2B5EF4-FFF2-40B4-BE49-F238E27FC236}">
                    <a16:creationId xmlns:a16="http://schemas.microsoft.com/office/drawing/2014/main" id="{77B82934-5DDB-BA4B-8A04-82D4BF7C0267}"/>
                  </a:ext>
                </a:extLst>
              </p:cNvPr>
              <p:cNvGrpSpPr/>
              <p:nvPr/>
            </p:nvGrpSpPr>
            <p:grpSpPr>
              <a:xfrm>
                <a:off x="4866936" y="1683832"/>
                <a:ext cx="1183577" cy="347123"/>
                <a:chOff x="4866936" y="1683832"/>
                <a:chExt cx="1183577" cy="347123"/>
              </a:xfrm>
              <a:solidFill>
                <a:srgbClr val="086575"/>
              </a:solidFill>
            </p:grpSpPr>
            <p:sp>
              <p:nvSpPr>
                <p:cNvPr id="72" name="Freeform 71">
                  <a:extLst>
                    <a:ext uri="{FF2B5EF4-FFF2-40B4-BE49-F238E27FC236}">
                      <a16:creationId xmlns:a16="http://schemas.microsoft.com/office/drawing/2014/main" id="{46DF24B2-5257-BA4F-B4B3-6CA479CA8148}"/>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0D55452-7B6E-C74B-99D2-D771224A554C}"/>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58C3EB8-473E-DF40-A687-05C6E795F8FD}"/>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7CE7A70-F47A-ED4F-BD70-1FB48A911EBB}"/>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A09B566-646C-6045-A468-65F7D0EEE3F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8513A4A-A792-1C43-B2EA-5A66DA0B34CD}"/>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61" name="Graphic 2">
                <a:extLst>
                  <a:ext uri="{FF2B5EF4-FFF2-40B4-BE49-F238E27FC236}">
                    <a16:creationId xmlns:a16="http://schemas.microsoft.com/office/drawing/2014/main" id="{D5FABB89-0005-7849-9273-DB2F14BBFD90}"/>
                  </a:ext>
                </a:extLst>
              </p:cNvPr>
              <p:cNvGrpSpPr/>
              <p:nvPr/>
            </p:nvGrpSpPr>
            <p:grpSpPr>
              <a:xfrm>
                <a:off x="4449594" y="1366190"/>
                <a:ext cx="1063793" cy="348074"/>
                <a:chOff x="4449594" y="1366190"/>
                <a:chExt cx="1063793" cy="348074"/>
              </a:xfrm>
              <a:solidFill>
                <a:srgbClr val="086575"/>
              </a:solidFill>
            </p:grpSpPr>
            <p:sp>
              <p:nvSpPr>
                <p:cNvPr id="66" name="Freeform 65">
                  <a:extLst>
                    <a:ext uri="{FF2B5EF4-FFF2-40B4-BE49-F238E27FC236}">
                      <a16:creationId xmlns:a16="http://schemas.microsoft.com/office/drawing/2014/main" id="{D962C8B8-27D1-E442-AEC3-7AF6353D8163}"/>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1AE55BC-F192-B14E-AD34-B568408B83A2}"/>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9CB8293-93A2-094D-A491-5A0214868CF2}"/>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2B685DEE-8626-FC42-9FA4-EDFCBFDA094A}"/>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36F6BA8-60C0-9843-B105-6C9DF0F5D064}"/>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74A0B93-60C0-214A-BE14-F94E979FD5EA}"/>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62" name="Graphic 2">
                <a:extLst>
                  <a:ext uri="{FF2B5EF4-FFF2-40B4-BE49-F238E27FC236}">
                    <a16:creationId xmlns:a16="http://schemas.microsoft.com/office/drawing/2014/main" id="{F7716348-B3CD-BB48-9C58-4DDA88F4D105}"/>
                  </a:ext>
                </a:extLst>
              </p:cNvPr>
              <p:cNvGrpSpPr/>
              <p:nvPr/>
            </p:nvGrpSpPr>
            <p:grpSpPr>
              <a:xfrm>
                <a:off x="5604652" y="1480313"/>
                <a:ext cx="260482" cy="153114"/>
                <a:chOff x="5604652" y="1480313"/>
                <a:chExt cx="260482" cy="153114"/>
              </a:xfrm>
              <a:solidFill>
                <a:srgbClr val="086575"/>
              </a:solidFill>
            </p:grpSpPr>
            <p:sp>
              <p:nvSpPr>
                <p:cNvPr id="63" name="Freeform 62">
                  <a:extLst>
                    <a:ext uri="{FF2B5EF4-FFF2-40B4-BE49-F238E27FC236}">
                      <a16:creationId xmlns:a16="http://schemas.microsoft.com/office/drawing/2014/main" id="{7618E672-2E16-2A41-913C-3F3E0E4836FC}"/>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DDF32C0-8580-E84D-8D4F-E0008FE7DC3D}"/>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36DC2CFC-FC5B-DF47-95B6-98CE41200DB0}"/>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
        <p:nvSpPr>
          <p:cNvPr id="84" name="Picture Placeholder 52">
            <a:extLst>
              <a:ext uri="{FF2B5EF4-FFF2-40B4-BE49-F238E27FC236}">
                <a16:creationId xmlns:a16="http://schemas.microsoft.com/office/drawing/2014/main" id="{4D8EB33D-928F-434D-BE9D-1C0A798CB2BB}"/>
              </a:ext>
            </a:extLst>
          </p:cNvPr>
          <p:cNvSpPr>
            <a:spLocks noGrp="1"/>
          </p:cNvSpPr>
          <p:nvPr>
            <p:ph type="pic" sz="quarter" idx="41"/>
          </p:nvPr>
        </p:nvSpPr>
        <p:spPr>
          <a:xfrm>
            <a:off x="-6573" y="3196365"/>
            <a:ext cx="7572820" cy="3442310"/>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1" name="Freeform 40">
            <a:extLst>
              <a:ext uri="{FF2B5EF4-FFF2-40B4-BE49-F238E27FC236}">
                <a16:creationId xmlns:a16="http://schemas.microsoft.com/office/drawing/2014/main" id="{1D8B2F42-83CA-1546-A3E1-B7116EDCD75A}"/>
              </a:ext>
            </a:extLst>
          </p:cNvPr>
          <p:cNvSpPr/>
          <p:nvPr userDrawn="1"/>
        </p:nvSpPr>
        <p:spPr>
          <a:xfrm flipH="1">
            <a:off x="4040073" y="8852316"/>
            <a:ext cx="3519602" cy="552168"/>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1983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4" name="Text Placeholder 23">
            <a:extLst>
              <a:ext uri="{FF2B5EF4-FFF2-40B4-BE49-F238E27FC236}">
                <a16:creationId xmlns:a16="http://schemas.microsoft.com/office/drawing/2014/main" id="{1DAC7AC9-F1A1-694D-9B27-1779D58381A8}"/>
              </a:ext>
            </a:extLst>
          </p:cNvPr>
          <p:cNvSpPr>
            <a:spLocks noGrp="1"/>
          </p:cNvSpPr>
          <p:nvPr>
            <p:ph type="body" sz="quarter" idx="19" hasCustomPrompt="1"/>
          </p:nvPr>
        </p:nvSpPr>
        <p:spPr>
          <a:xfrm>
            <a:off x="3868830" y="8949993"/>
            <a:ext cx="3452148" cy="356813"/>
          </a:xfrm>
          <a:prstGeom prst="rect">
            <a:avLst/>
          </a:prstGeom>
        </p:spPr>
        <p:txBody>
          <a:bodyPr>
            <a:normAutofit/>
          </a:bodyPr>
          <a:lstStyle>
            <a:lvl1pPr marL="0" indent="0" algn="r">
              <a:buNone/>
              <a:defRPr sz="2000" b="0" i="0">
                <a:solidFill>
                  <a:schemeClr val="bg1"/>
                </a:solidFill>
                <a:latin typeface="Calibri" panose="020F0502020204030204" pitchFamily="34" charset="0"/>
                <a:cs typeface="Calibri" panose="020F0502020204030204" pitchFamily="34" charset="0"/>
              </a:defRPr>
            </a:lvl1pPr>
          </a:lstStyle>
          <a:p>
            <a:pPr lvl="0"/>
            <a:r>
              <a:rPr lang="en-US" dirty="0" err="1"/>
              <a:t>www.designforchange.eu</a:t>
            </a:r>
            <a:endParaRPr lang="en-US" dirty="0"/>
          </a:p>
        </p:txBody>
      </p:sp>
    </p:spTree>
    <p:extLst>
      <p:ext uri="{BB962C8B-B14F-4D97-AF65-F5344CB8AC3E}">
        <p14:creationId xmlns:p14="http://schemas.microsoft.com/office/powerpoint/2010/main" val="10802419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hoto/text slide 1">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BA562A8-B249-73CC-993B-64157CC156C0}"/>
              </a:ext>
            </a:extLst>
          </p:cNvPr>
          <p:cNvSpPr>
            <a:spLocks noGrp="1"/>
          </p:cNvSpPr>
          <p:nvPr>
            <p:ph type="pic" sz="quarter" idx="42"/>
          </p:nvPr>
        </p:nvSpPr>
        <p:spPr>
          <a:xfrm>
            <a:off x="3705225" y="1177925"/>
            <a:ext cx="3854450" cy="8335963"/>
          </a:xfrm>
          <a:prstGeom prst="rect">
            <a:avLst/>
          </a:prstGeom>
        </p:spPr>
        <p:txBody>
          <a:bodyPr/>
          <a:lstStyle/>
          <a:p>
            <a:endParaRPr lang="en-GB"/>
          </a:p>
        </p:txBody>
      </p:sp>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6D437CE0-17D3-744F-968E-61F1AEFA122A}"/>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871275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text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7DC6D89-D333-717D-B730-75F2E26813E3}"/>
              </a:ext>
            </a:extLst>
          </p:cNvPr>
          <p:cNvSpPr>
            <a:spLocks noGrp="1"/>
          </p:cNvSpPr>
          <p:nvPr>
            <p:ph type="pic" sz="quarter" idx="42"/>
          </p:nvPr>
        </p:nvSpPr>
        <p:spPr>
          <a:xfrm>
            <a:off x="3705225" y="1177925"/>
            <a:ext cx="3854450" cy="8335963"/>
          </a:xfrm>
          <a:prstGeom prst="rect">
            <a:avLst/>
          </a:prstGeom>
        </p:spPr>
        <p:txBody>
          <a:bodyPr/>
          <a:lstStyle/>
          <a:p>
            <a:endParaRPr lang="en-GB"/>
          </a:p>
        </p:txBody>
      </p:sp>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244947"/>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6D437CE0-17D3-744F-968E-61F1AEFA122A}"/>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4" name="Freeform 3">
            <a:extLst>
              <a:ext uri="{FF2B5EF4-FFF2-40B4-BE49-F238E27FC236}">
                <a16:creationId xmlns:a16="http://schemas.microsoft.com/office/drawing/2014/main" id="{F8CE0A65-7A9B-F687-9933-B48D54AC59F0}"/>
              </a:ext>
            </a:extLst>
          </p:cNvPr>
          <p:cNvSpPr/>
          <p:nvPr userDrawn="1"/>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402587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Design For Change</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845577B7-A640-CD4D-9DD2-EAEC5AE8E13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9813561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Design For Change</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845577B7-A640-CD4D-9DD2-EAEC5AE8E13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4791096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only slide 1">
    <p:spTree>
      <p:nvGrpSpPr>
        <p:cNvPr id="1" name=""/>
        <p:cNvGrpSpPr/>
        <p:nvPr/>
      </p:nvGrpSpPr>
      <p:grpSpPr>
        <a:xfrm>
          <a:off x="0" y="0"/>
          <a:ext cx="0" cy="0"/>
          <a:chOff x="0" y="0"/>
          <a:chExt cx="0" cy="0"/>
        </a:xfrm>
      </p:grpSpPr>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45596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8" name="Slide Number Placeholder 5">
            <a:extLst>
              <a:ext uri="{FF2B5EF4-FFF2-40B4-BE49-F238E27FC236}">
                <a16:creationId xmlns:a16="http://schemas.microsoft.com/office/drawing/2014/main" id="{845577B7-A640-CD4D-9DD2-EAEC5AE8E13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3808540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Design For Change</a:t>
            </a:r>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8" name="Slide Number Placeholder 5">
            <a:extLst>
              <a:ext uri="{FF2B5EF4-FFF2-40B4-BE49-F238E27FC236}">
                <a16:creationId xmlns:a16="http://schemas.microsoft.com/office/drawing/2014/main" id="{845577B7-A640-CD4D-9DD2-EAEC5AE8E13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5184728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dirty="0">
                <a:solidFill>
                  <a:srgbClr val="086575"/>
                </a:solidFill>
                <a:latin typeface="Calibri" panose="020F0502020204030204" pitchFamily="34" charset="0"/>
                <a:cs typeface="Calibri" panose="020F0502020204030204" pitchFamily="34" charset="0"/>
                <a:sym typeface="Avenir-Roman"/>
                <a:rtl val="0"/>
              </a:rPr>
              <a:t>Design For Change</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D0C37EDA-B57E-364A-A2EE-B27AAB75B30D}"/>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52161074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0"/>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6"/>
          </a:xfrm>
          <a:prstGeom prst="rect">
            <a:avLst/>
          </a:prstGeo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016087" cy="1400960"/>
          </a:xfrm>
          <a:prstGeom prst="rect">
            <a:avLst/>
          </a:prstGeom>
        </p:spPr>
        <p:txBody>
          <a:bodyPr anchor="ctr">
            <a:normAutofit/>
          </a:bodyPr>
          <a:lstStyle>
            <a:lvl1pPr marL="0" indent="0" algn="ctr">
              <a:buNone/>
              <a:defRPr sz="19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2" y="195018"/>
            <a:ext cx="2003444" cy="936605"/>
          </a:xfrm>
          <a:prstGeom prst="rect">
            <a:avLst/>
          </a:prstGeo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2403497"/>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3373219"/>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9" name="Slide Number Placeholder 5">
            <a:extLst>
              <a:ext uri="{FF2B5EF4-FFF2-40B4-BE49-F238E27FC236}">
                <a16:creationId xmlns:a16="http://schemas.microsoft.com/office/drawing/2014/main" id="{881E32DA-82A5-1842-A887-F83FF5EFC1A8}"/>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88156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213658"/>
            <a:ext cx="7559675" cy="4839393"/>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98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10" name="Slide Number Placeholder 5">
            <a:extLst>
              <a:ext uri="{FF2B5EF4-FFF2-40B4-BE49-F238E27FC236}">
                <a16:creationId xmlns:a16="http://schemas.microsoft.com/office/drawing/2014/main" id="{8941A288-6987-B84D-8614-DF0826B23F28}"/>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5295937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1" y="2914244"/>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1" name="Text Placeholder 32">
            <a:extLst>
              <a:ext uri="{FF2B5EF4-FFF2-40B4-BE49-F238E27FC236}">
                <a16:creationId xmlns:a16="http://schemas.microsoft.com/office/drawing/2014/main" id="{16C82EF9-9BA7-6E41-96D6-CB96BDD80231}"/>
              </a:ext>
            </a:extLst>
          </p:cNvPr>
          <p:cNvSpPr>
            <a:spLocks noGrp="1"/>
          </p:cNvSpPr>
          <p:nvPr>
            <p:ph type="body" sz="quarter" idx="44" hasCustomPrompt="1"/>
          </p:nvPr>
        </p:nvSpPr>
        <p:spPr>
          <a:xfrm>
            <a:off x="3986924" y="4751350"/>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2" name="Text Placeholder 32">
            <a:extLst>
              <a:ext uri="{FF2B5EF4-FFF2-40B4-BE49-F238E27FC236}">
                <a16:creationId xmlns:a16="http://schemas.microsoft.com/office/drawing/2014/main" id="{851108FB-B3D7-9044-94AA-C959EE017C59}"/>
              </a:ext>
            </a:extLst>
          </p:cNvPr>
          <p:cNvSpPr>
            <a:spLocks noGrp="1"/>
          </p:cNvSpPr>
          <p:nvPr>
            <p:ph type="body" sz="quarter" idx="45" hasCustomPrompt="1"/>
          </p:nvPr>
        </p:nvSpPr>
        <p:spPr>
          <a:xfrm>
            <a:off x="3986924" y="3609613"/>
            <a:ext cx="2665541" cy="862713"/>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0" name="Text Placeholder 32">
            <a:extLst>
              <a:ext uri="{FF2B5EF4-FFF2-40B4-BE49-F238E27FC236}">
                <a16:creationId xmlns:a16="http://schemas.microsoft.com/office/drawing/2014/main" id="{7B4DAEEA-4D4A-DB48-AFF7-64BA8BDFCDCD}"/>
              </a:ext>
            </a:extLst>
          </p:cNvPr>
          <p:cNvSpPr>
            <a:spLocks noGrp="1"/>
          </p:cNvSpPr>
          <p:nvPr>
            <p:ph type="body" sz="quarter" idx="49" hasCustomPrompt="1"/>
          </p:nvPr>
        </p:nvSpPr>
        <p:spPr>
          <a:xfrm>
            <a:off x="790817" y="7915896"/>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51" name="Text Placeholder 32">
            <a:extLst>
              <a:ext uri="{FF2B5EF4-FFF2-40B4-BE49-F238E27FC236}">
                <a16:creationId xmlns:a16="http://schemas.microsoft.com/office/drawing/2014/main" id="{49100D11-7DF0-4F4D-84A7-4F79C1043643}"/>
              </a:ext>
            </a:extLst>
          </p:cNvPr>
          <p:cNvSpPr>
            <a:spLocks noGrp="1"/>
          </p:cNvSpPr>
          <p:nvPr>
            <p:ph type="body" sz="quarter" idx="50" hasCustomPrompt="1"/>
          </p:nvPr>
        </p:nvSpPr>
        <p:spPr>
          <a:xfrm>
            <a:off x="790817" y="6774159"/>
            <a:ext cx="2665541" cy="862713"/>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6" name="Slide Number Placeholder 5">
            <a:extLst>
              <a:ext uri="{FF2B5EF4-FFF2-40B4-BE49-F238E27FC236}">
                <a16:creationId xmlns:a16="http://schemas.microsoft.com/office/drawing/2014/main" id="{B424DF9E-B1AA-184B-AC94-40B48E94AF5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099598"/>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946434C-27DC-A746-A41F-5CFCF0F0569F}"/>
              </a:ext>
            </a:extLst>
          </p:cNvPr>
          <p:cNvSpPr/>
          <p:nvPr userDrawn="1"/>
        </p:nvSpPr>
        <p:spPr>
          <a:xfrm>
            <a:off x="-22880" y="693897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1983D"/>
          </a:solidFill>
          <a:ln w="24491" cap="flat">
            <a:no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chemeClr val="bg1"/>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chemeClr val="bg1"/>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2204228"/>
            <a:ext cx="2753320" cy="1447085"/>
          </a:xfrm>
        </p:spPr>
        <p:txBody>
          <a:bodyPr>
            <a:noAutofit/>
          </a:bodyPr>
          <a:lstStyle>
            <a:lvl1pPr marL="0" indent="0" algn="l">
              <a:buNone/>
              <a:defRPr sz="3600" b="1" i="0">
                <a:solidFill>
                  <a:schemeClr val="bg1"/>
                </a:solidFill>
                <a:latin typeface="Calibri" panose="020F0502020204030204" pitchFamily="34" charset="0"/>
                <a:cs typeface="Calibri" panose="020F0502020204030204" pitchFamily="34" charset="0"/>
              </a:defRPr>
            </a:lvl1pPr>
          </a:lstStyle>
          <a:p>
            <a:pPr lvl="0"/>
            <a:r>
              <a:rPr lang="en-US" dirty="0"/>
              <a:t>guide to            design for change</a:t>
            </a:r>
          </a:p>
        </p:txBody>
      </p:sp>
      <p:sp>
        <p:nvSpPr>
          <p:cNvPr id="137" name="Text Placeholder 23">
            <a:extLst>
              <a:ext uri="{FF2B5EF4-FFF2-40B4-BE49-F238E27FC236}">
                <a16:creationId xmlns:a16="http://schemas.microsoft.com/office/drawing/2014/main" id="{63CD11B2-1927-FD46-9D1A-71F96B2CC708}"/>
              </a:ext>
            </a:extLst>
          </p:cNvPr>
          <p:cNvSpPr>
            <a:spLocks noGrp="1"/>
          </p:cNvSpPr>
          <p:nvPr userDrawn="1">
            <p:ph type="body" sz="quarter" idx="17" hasCustomPrompt="1"/>
          </p:nvPr>
        </p:nvSpPr>
        <p:spPr>
          <a:xfrm>
            <a:off x="693882" y="7094020"/>
            <a:ext cx="1230818" cy="419205"/>
          </a:xfr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38" name="Text Placeholder 23">
            <a:extLst>
              <a:ext uri="{FF2B5EF4-FFF2-40B4-BE49-F238E27FC236}">
                <a16:creationId xmlns:a16="http://schemas.microsoft.com/office/drawing/2014/main" id="{9C44D34E-65BF-2F43-91DC-2D1D48FCF194}"/>
              </a:ext>
            </a:extLst>
          </p:cNvPr>
          <p:cNvSpPr>
            <a:spLocks noGrp="1"/>
          </p:cNvSpPr>
          <p:nvPr userDrawn="1">
            <p:ph type="body" sz="quarter" idx="18" hasCustomPrompt="1"/>
          </p:nvPr>
        </p:nvSpPr>
        <p:spPr>
          <a:xfrm>
            <a:off x="2258149" y="7087490"/>
            <a:ext cx="1779692" cy="419205"/>
          </a:xfr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grpSp>
        <p:nvGrpSpPr>
          <p:cNvPr id="202" name="Graphic 2">
            <a:extLst>
              <a:ext uri="{FF2B5EF4-FFF2-40B4-BE49-F238E27FC236}">
                <a16:creationId xmlns:a16="http://schemas.microsoft.com/office/drawing/2014/main" id="{F7937839-BA96-9447-9881-C2FEFAF928C2}"/>
              </a:ext>
            </a:extLst>
          </p:cNvPr>
          <p:cNvGrpSpPr/>
          <p:nvPr userDrawn="1"/>
        </p:nvGrpSpPr>
        <p:grpSpPr>
          <a:xfrm>
            <a:off x="4037841" y="8562178"/>
            <a:ext cx="3151222" cy="1615386"/>
            <a:chOff x="4112108" y="1054254"/>
            <a:chExt cx="2408066" cy="1234428"/>
          </a:xfrm>
        </p:grpSpPr>
        <p:grpSp>
          <p:nvGrpSpPr>
            <p:cNvPr id="203" name="Graphic 2">
              <a:extLst>
                <a:ext uri="{FF2B5EF4-FFF2-40B4-BE49-F238E27FC236}">
                  <a16:creationId xmlns:a16="http://schemas.microsoft.com/office/drawing/2014/main" id="{D7F7C3B4-4AC2-AC4E-A466-8B5134D7E5A5}"/>
                </a:ext>
              </a:extLst>
            </p:cNvPr>
            <p:cNvGrpSpPr/>
            <p:nvPr/>
          </p:nvGrpSpPr>
          <p:grpSpPr>
            <a:xfrm>
              <a:off x="5038056" y="1057107"/>
              <a:ext cx="1482118" cy="1231575"/>
              <a:chOff x="5038056" y="1057107"/>
              <a:chExt cx="1482118" cy="1231575"/>
            </a:xfrm>
            <a:solidFill>
              <a:srgbClr val="E25684"/>
            </a:solidFill>
          </p:grpSpPr>
          <p:sp>
            <p:nvSpPr>
              <p:cNvPr id="226" name="Freeform 225">
                <a:extLst>
                  <a:ext uri="{FF2B5EF4-FFF2-40B4-BE49-F238E27FC236}">
                    <a16:creationId xmlns:a16="http://schemas.microsoft.com/office/drawing/2014/main" id="{CAD8824D-520B-F54B-98A8-A99FA7A31C0A}"/>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5A886070-1B5D-A945-B89B-925F25C6BE0D}"/>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6BDCB28E-4CAC-744C-AD76-C5F5E2FEA8BC}"/>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61DCC5E9-3140-CA46-B745-FA8298D2C657}"/>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204" name="Graphic 2">
              <a:extLst>
                <a:ext uri="{FF2B5EF4-FFF2-40B4-BE49-F238E27FC236}">
                  <a16:creationId xmlns:a16="http://schemas.microsoft.com/office/drawing/2014/main" id="{FFD71901-4A49-B24B-9EE4-0793D2240BC5}"/>
                </a:ext>
              </a:extLst>
            </p:cNvPr>
            <p:cNvGrpSpPr/>
            <p:nvPr/>
          </p:nvGrpSpPr>
          <p:grpSpPr>
            <a:xfrm>
              <a:off x="4112108" y="1054254"/>
              <a:ext cx="1223505" cy="1231575"/>
              <a:chOff x="4112108" y="1054254"/>
              <a:chExt cx="1223505" cy="1231575"/>
            </a:xfrm>
            <a:solidFill>
              <a:srgbClr val="F1983D"/>
            </a:solidFill>
          </p:grpSpPr>
          <p:sp>
            <p:nvSpPr>
              <p:cNvPr id="224" name="Freeform 223">
                <a:extLst>
                  <a:ext uri="{FF2B5EF4-FFF2-40B4-BE49-F238E27FC236}">
                    <a16:creationId xmlns:a16="http://schemas.microsoft.com/office/drawing/2014/main" id="{636D6CA8-DC8E-5545-AEA6-AD231C1905BB}"/>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662EF51C-10FD-CF48-A9E7-8F78FC59A115}"/>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205" name="Graphic 2">
              <a:extLst>
                <a:ext uri="{FF2B5EF4-FFF2-40B4-BE49-F238E27FC236}">
                  <a16:creationId xmlns:a16="http://schemas.microsoft.com/office/drawing/2014/main" id="{8E8B2533-B1BD-C740-B1A7-FD68B3865CD2}"/>
                </a:ext>
              </a:extLst>
            </p:cNvPr>
            <p:cNvGrpSpPr/>
            <p:nvPr/>
          </p:nvGrpSpPr>
          <p:grpSpPr>
            <a:xfrm>
              <a:off x="4449594" y="1366190"/>
              <a:ext cx="1600919" cy="664765"/>
              <a:chOff x="4449594" y="1366190"/>
              <a:chExt cx="1600919" cy="664765"/>
            </a:xfrm>
            <a:solidFill>
              <a:srgbClr val="086575"/>
            </a:solidFill>
          </p:grpSpPr>
          <p:grpSp>
            <p:nvGrpSpPr>
              <p:cNvPr id="206" name="Graphic 2">
                <a:extLst>
                  <a:ext uri="{FF2B5EF4-FFF2-40B4-BE49-F238E27FC236}">
                    <a16:creationId xmlns:a16="http://schemas.microsoft.com/office/drawing/2014/main" id="{CDEAB9DF-CBC6-7D48-AC78-31C71A7CE56F}"/>
                  </a:ext>
                </a:extLst>
              </p:cNvPr>
              <p:cNvGrpSpPr/>
              <p:nvPr/>
            </p:nvGrpSpPr>
            <p:grpSpPr>
              <a:xfrm>
                <a:off x="4866936" y="1683832"/>
                <a:ext cx="1183577" cy="347123"/>
                <a:chOff x="4866936" y="1683832"/>
                <a:chExt cx="1183577" cy="347123"/>
              </a:xfrm>
              <a:solidFill>
                <a:srgbClr val="086575"/>
              </a:solidFill>
            </p:grpSpPr>
            <p:sp>
              <p:nvSpPr>
                <p:cNvPr id="218" name="Freeform 217">
                  <a:extLst>
                    <a:ext uri="{FF2B5EF4-FFF2-40B4-BE49-F238E27FC236}">
                      <a16:creationId xmlns:a16="http://schemas.microsoft.com/office/drawing/2014/main" id="{277C09DA-8A7C-6049-86A4-89026792464C}"/>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A3F53282-8DF6-EE4E-ACE1-2F950DCEF483}"/>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DED41971-A358-074A-9DD4-E1603CC92D37}"/>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5A8EEF1C-CAE4-1041-838C-3B3469B73F8D}"/>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ADEDE4B6-38B3-B04A-9C71-CC92B42FF96E}"/>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C2B3DB55-CB2A-3048-B104-527A8380A3F6}"/>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207" name="Graphic 2">
                <a:extLst>
                  <a:ext uri="{FF2B5EF4-FFF2-40B4-BE49-F238E27FC236}">
                    <a16:creationId xmlns:a16="http://schemas.microsoft.com/office/drawing/2014/main" id="{37338B70-6A23-9D47-9284-6ABE3A9DFF04}"/>
                  </a:ext>
                </a:extLst>
              </p:cNvPr>
              <p:cNvGrpSpPr/>
              <p:nvPr/>
            </p:nvGrpSpPr>
            <p:grpSpPr>
              <a:xfrm>
                <a:off x="4449594" y="1366190"/>
                <a:ext cx="1063793" cy="348074"/>
                <a:chOff x="4449594" y="1366190"/>
                <a:chExt cx="1063793" cy="348074"/>
              </a:xfrm>
              <a:solidFill>
                <a:srgbClr val="086575"/>
              </a:solidFill>
            </p:grpSpPr>
            <p:sp>
              <p:nvSpPr>
                <p:cNvPr id="212" name="Freeform 211">
                  <a:extLst>
                    <a:ext uri="{FF2B5EF4-FFF2-40B4-BE49-F238E27FC236}">
                      <a16:creationId xmlns:a16="http://schemas.microsoft.com/office/drawing/2014/main" id="{8DF15DB2-5E78-704C-9216-E6A8B251404D}"/>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7AF23E09-A1B6-1D44-B11E-FAD30D0F436C}"/>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73A234F4-AE95-5541-84A3-B100CAF82089}"/>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C1019C3-9684-7040-AB51-82415067295E}"/>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91A63E8C-206E-5241-8D0D-878EEB8BCB82}"/>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0E822BB7-6652-5946-95A4-A804FF52FB3D}"/>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208" name="Graphic 2">
                <a:extLst>
                  <a:ext uri="{FF2B5EF4-FFF2-40B4-BE49-F238E27FC236}">
                    <a16:creationId xmlns:a16="http://schemas.microsoft.com/office/drawing/2014/main" id="{007D2F10-F0D8-3A46-BBA8-5CED33A3989B}"/>
                  </a:ext>
                </a:extLst>
              </p:cNvPr>
              <p:cNvGrpSpPr/>
              <p:nvPr/>
            </p:nvGrpSpPr>
            <p:grpSpPr>
              <a:xfrm>
                <a:off x="5604652" y="1480313"/>
                <a:ext cx="260482" cy="153114"/>
                <a:chOff x="5604652" y="1480313"/>
                <a:chExt cx="260482" cy="153114"/>
              </a:xfrm>
              <a:solidFill>
                <a:srgbClr val="086575"/>
              </a:solidFill>
            </p:grpSpPr>
            <p:sp>
              <p:nvSpPr>
                <p:cNvPr id="209" name="Freeform 208">
                  <a:extLst>
                    <a:ext uri="{FF2B5EF4-FFF2-40B4-BE49-F238E27FC236}">
                      <a16:creationId xmlns:a16="http://schemas.microsoft.com/office/drawing/2014/main" id="{22F6FFCD-26FD-4B48-B966-55CAFC486974}"/>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2443354F-6192-9A44-8CAF-C2F0538849DB}"/>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1CCE8475-2C0B-CE42-84B9-FB0A30D5A6F0}"/>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BE1BB9F5-4DCE-BF44-8392-DCF6071FD709}"/>
              </a:ext>
            </a:extLst>
          </p:cNvPr>
          <p:cNvGrpSpPr/>
          <p:nvPr userDrawn="1"/>
        </p:nvGrpSpPr>
        <p:grpSpPr>
          <a:xfrm rot="10800000" flipH="1">
            <a:off x="1309291" y="2280558"/>
            <a:ext cx="7028159" cy="2911924"/>
            <a:chOff x="649552" y="4144767"/>
            <a:chExt cx="7028159" cy="2911924"/>
          </a:xfrm>
        </p:grpSpPr>
        <p:sp>
          <p:nvSpPr>
            <p:cNvPr id="130" name="Freeform 129">
              <a:extLst>
                <a:ext uri="{FF2B5EF4-FFF2-40B4-BE49-F238E27FC236}">
                  <a16:creationId xmlns:a16="http://schemas.microsoft.com/office/drawing/2014/main" id="{9A1A2E40-53D7-A445-B3EA-EBA0F6C41D9E}"/>
                </a:ext>
              </a:extLst>
            </p:cNvPr>
            <p:cNvSpPr/>
            <p:nvPr userDrawn="1"/>
          </p:nvSpPr>
          <p:spPr>
            <a:xfrm>
              <a:off x="3530486" y="4166851"/>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25684"/>
            </a:solidFill>
            <a:ln w="24491" cap="flat">
              <a:solidFill>
                <a:srgbClr val="E25684"/>
              </a:solidFill>
              <a:prstDash val="solid"/>
              <a:miter/>
            </a:ln>
          </p:spPr>
          <p:txBody>
            <a:bodyPr rtlCol="0" anchor="ctr"/>
            <a:lstStyle/>
            <a:p>
              <a:endParaRPr lang="en-US"/>
            </a:p>
          </p:txBody>
        </p:sp>
        <p:grpSp>
          <p:nvGrpSpPr>
            <p:cNvPr id="234" name="Graphic 2">
              <a:extLst>
                <a:ext uri="{FF2B5EF4-FFF2-40B4-BE49-F238E27FC236}">
                  <a16:creationId xmlns:a16="http://schemas.microsoft.com/office/drawing/2014/main" id="{D887DD7D-8C54-EB45-88E8-144CFB29870C}"/>
                </a:ext>
              </a:extLst>
            </p:cNvPr>
            <p:cNvGrpSpPr/>
            <p:nvPr userDrawn="1"/>
          </p:nvGrpSpPr>
          <p:grpSpPr>
            <a:xfrm>
              <a:off x="649552" y="4144767"/>
              <a:ext cx="2892844" cy="2911924"/>
              <a:chOff x="4112108" y="1054254"/>
              <a:chExt cx="1223505" cy="1231575"/>
            </a:xfrm>
            <a:solidFill>
              <a:srgbClr val="E25684"/>
            </a:solidFill>
          </p:grpSpPr>
          <p:sp>
            <p:nvSpPr>
              <p:cNvPr id="235" name="Freeform 234">
                <a:extLst>
                  <a:ext uri="{FF2B5EF4-FFF2-40B4-BE49-F238E27FC236}">
                    <a16:creationId xmlns:a16="http://schemas.microsoft.com/office/drawing/2014/main" id="{E90E59B5-804F-CB4C-BF3E-D3DD2788ADA1}"/>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grpFill/>
              <a:ln w="9497"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EF611459-E60B-8C4A-B545-A8A9010F59D9}"/>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sp>
        <p:nvSpPr>
          <p:cNvPr id="237" name="Freeform 236">
            <a:extLst>
              <a:ext uri="{FF2B5EF4-FFF2-40B4-BE49-F238E27FC236}">
                <a16:creationId xmlns:a16="http://schemas.microsoft.com/office/drawing/2014/main" id="{510198B2-5DF9-A442-B645-03A7A5A6125A}"/>
              </a:ext>
            </a:extLst>
          </p:cNvPr>
          <p:cNvSpPr/>
          <p:nvPr userDrawn="1"/>
        </p:nvSpPr>
        <p:spPr>
          <a:xfrm rot="5400000">
            <a:off x="3591072" y="4105765"/>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7525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1" y="2914244"/>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3692173" y="1403674"/>
            <a:ext cx="3233336" cy="2975949"/>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3692171" y="4584826"/>
            <a:ext cx="3233338" cy="48960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3876503"/>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Slide Number Placeholder 5">
            <a:extLst>
              <a:ext uri="{FF2B5EF4-FFF2-40B4-BE49-F238E27FC236}">
                <a16:creationId xmlns:a16="http://schemas.microsoft.com/office/drawing/2014/main" id="{B424DF9E-B1AA-184B-AC94-40B48E94AF5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14375138"/>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1" y="3837214"/>
            <a:ext cx="7559675" cy="582333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3692173" y="738188"/>
            <a:ext cx="3233336" cy="4441539"/>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3692171" y="5384929"/>
            <a:ext cx="3233338" cy="40693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676606"/>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Slide Number Placeholder 5">
            <a:extLst>
              <a:ext uri="{FF2B5EF4-FFF2-40B4-BE49-F238E27FC236}">
                <a16:creationId xmlns:a16="http://schemas.microsoft.com/office/drawing/2014/main" id="{B424DF9E-B1AA-184B-AC94-40B48E94AF5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8702334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1" y="3837214"/>
            <a:ext cx="7559675" cy="582333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3692173" y="738188"/>
            <a:ext cx="3233336" cy="4441539"/>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676606"/>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Slide Number Placeholder 5">
            <a:extLst>
              <a:ext uri="{FF2B5EF4-FFF2-40B4-BE49-F238E27FC236}">
                <a16:creationId xmlns:a16="http://schemas.microsoft.com/office/drawing/2014/main" id="{B424DF9E-B1AA-184B-AC94-40B48E94AF5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0275413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25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 name="Slide Number Placeholder 5">
            <a:extLst>
              <a:ext uri="{FF2B5EF4-FFF2-40B4-BE49-F238E27FC236}">
                <a16:creationId xmlns:a16="http://schemas.microsoft.com/office/drawing/2014/main" id="{4064BE71-B8C5-6D43-8767-EB9A64C81B3E}"/>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997431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text slide 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EF4ADFF5-E575-53F7-58E7-82544A091A32}"/>
              </a:ext>
            </a:extLst>
          </p:cNvPr>
          <p:cNvSpPr/>
          <p:nvPr userDrawn="1"/>
        </p:nvSpPr>
        <p:spPr>
          <a:xfrm>
            <a:off x="-1" y="5345113"/>
            <a:ext cx="7559675" cy="4113093"/>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25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 name="Slide Number Placeholder 5">
            <a:extLst>
              <a:ext uri="{FF2B5EF4-FFF2-40B4-BE49-F238E27FC236}">
                <a16:creationId xmlns:a16="http://schemas.microsoft.com/office/drawing/2014/main" id="{4064BE71-B8C5-6D43-8767-EB9A64C81B3E}"/>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9126814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EF4ADFF5-E575-53F7-58E7-82544A091A32}"/>
              </a:ext>
            </a:extLst>
          </p:cNvPr>
          <p:cNvSpPr/>
          <p:nvPr userDrawn="1"/>
        </p:nvSpPr>
        <p:spPr>
          <a:xfrm>
            <a:off x="-1" y="5345113"/>
            <a:ext cx="7559675" cy="4113093"/>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25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 name="Slide Number Placeholder 5">
            <a:extLst>
              <a:ext uri="{FF2B5EF4-FFF2-40B4-BE49-F238E27FC236}">
                <a16:creationId xmlns:a16="http://schemas.microsoft.com/office/drawing/2014/main" id="{4064BE71-B8C5-6D43-8767-EB9A64C81B3E}"/>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0529709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406399" y="2773211"/>
            <a:ext cx="6746875" cy="60209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grpSp>
        <p:nvGrpSpPr>
          <p:cNvPr id="13" name="Graphic 76">
            <a:extLst>
              <a:ext uri="{FF2B5EF4-FFF2-40B4-BE49-F238E27FC236}">
                <a16:creationId xmlns:a16="http://schemas.microsoft.com/office/drawing/2014/main" id="{35C9C850-DF4D-AB47-B97B-4C0C151A8766}"/>
              </a:ext>
            </a:extLst>
          </p:cNvPr>
          <p:cNvGrpSpPr/>
          <p:nvPr userDrawn="1"/>
        </p:nvGrpSpPr>
        <p:grpSpPr>
          <a:xfrm>
            <a:off x="761574" y="9240744"/>
            <a:ext cx="2526982" cy="234917"/>
            <a:chOff x="6923246" y="4898421"/>
            <a:chExt cx="1763327" cy="163925"/>
          </a:xfrm>
        </p:grpSpPr>
        <p:grpSp>
          <p:nvGrpSpPr>
            <p:cNvPr id="14" name="Graphic 76">
              <a:extLst>
                <a:ext uri="{FF2B5EF4-FFF2-40B4-BE49-F238E27FC236}">
                  <a16:creationId xmlns:a16="http://schemas.microsoft.com/office/drawing/2014/main" id="{DAEFC05D-5EDD-914D-A0E5-446F028F1433}"/>
                </a:ext>
              </a:extLst>
            </p:cNvPr>
            <p:cNvGrpSpPr/>
            <p:nvPr/>
          </p:nvGrpSpPr>
          <p:grpSpPr>
            <a:xfrm>
              <a:off x="7942326" y="4900231"/>
              <a:ext cx="744247" cy="162115"/>
              <a:chOff x="7942326" y="4900231"/>
              <a:chExt cx="744247" cy="162115"/>
            </a:xfrm>
          </p:grpSpPr>
          <p:sp>
            <p:nvSpPr>
              <p:cNvPr id="219" name="Freeform 218">
                <a:extLst>
                  <a:ext uri="{FF2B5EF4-FFF2-40B4-BE49-F238E27FC236}">
                    <a16:creationId xmlns:a16="http://schemas.microsoft.com/office/drawing/2014/main" id="{67ED3DD5-10B3-1F47-969B-D58EA263F3CE}"/>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20" name="Freeform 219">
                <a:extLst>
                  <a:ext uri="{FF2B5EF4-FFF2-40B4-BE49-F238E27FC236}">
                    <a16:creationId xmlns:a16="http://schemas.microsoft.com/office/drawing/2014/main" id="{2BD2C5C5-A769-F24E-AD6C-110DABE361C0}"/>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1" name="Freeform 220">
                <a:extLst>
                  <a:ext uri="{FF2B5EF4-FFF2-40B4-BE49-F238E27FC236}">
                    <a16:creationId xmlns:a16="http://schemas.microsoft.com/office/drawing/2014/main" id="{BC3F19D0-71D9-884F-9B42-17BB3B124AA0}"/>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2" name="Freeform 221">
                <a:extLst>
                  <a:ext uri="{FF2B5EF4-FFF2-40B4-BE49-F238E27FC236}">
                    <a16:creationId xmlns:a16="http://schemas.microsoft.com/office/drawing/2014/main" id="{FA5716B5-093D-4741-8D3C-628C31A9D4C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3" name="Freeform 222">
                <a:extLst>
                  <a:ext uri="{FF2B5EF4-FFF2-40B4-BE49-F238E27FC236}">
                    <a16:creationId xmlns:a16="http://schemas.microsoft.com/office/drawing/2014/main" id="{CA43EDC3-E2AC-544E-B219-9E085F392692}"/>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4" name="Freeform 223">
                <a:extLst>
                  <a:ext uri="{FF2B5EF4-FFF2-40B4-BE49-F238E27FC236}">
                    <a16:creationId xmlns:a16="http://schemas.microsoft.com/office/drawing/2014/main" id="{DE2AC1A7-E7B4-404F-9E94-FEC309238A87}"/>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5" name="Freeform 224">
                <a:extLst>
                  <a:ext uri="{FF2B5EF4-FFF2-40B4-BE49-F238E27FC236}">
                    <a16:creationId xmlns:a16="http://schemas.microsoft.com/office/drawing/2014/main" id="{CE1AD4E2-49E7-0445-B44C-F03FDC9B4508}"/>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6" name="Freeform 225">
                <a:extLst>
                  <a:ext uri="{FF2B5EF4-FFF2-40B4-BE49-F238E27FC236}">
                    <a16:creationId xmlns:a16="http://schemas.microsoft.com/office/drawing/2014/main" id="{6618555D-5D35-C442-87F2-BB9CBAC0F96E}"/>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7" name="Freeform 226">
                <a:extLst>
                  <a:ext uri="{FF2B5EF4-FFF2-40B4-BE49-F238E27FC236}">
                    <a16:creationId xmlns:a16="http://schemas.microsoft.com/office/drawing/2014/main" id="{285C2CAA-430A-9C41-9668-40E103715FC6}"/>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8" name="Freeform 227">
                <a:extLst>
                  <a:ext uri="{FF2B5EF4-FFF2-40B4-BE49-F238E27FC236}">
                    <a16:creationId xmlns:a16="http://schemas.microsoft.com/office/drawing/2014/main" id="{C97C791E-E21E-3547-A62A-D6AA421CA9D1}"/>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9" name="Freeform 228">
                <a:extLst>
                  <a:ext uri="{FF2B5EF4-FFF2-40B4-BE49-F238E27FC236}">
                    <a16:creationId xmlns:a16="http://schemas.microsoft.com/office/drawing/2014/main" id="{9198CE99-4246-3549-B5C8-A9A7D19DE066}"/>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0" name="Freeform 229">
                <a:extLst>
                  <a:ext uri="{FF2B5EF4-FFF2-40B4-BE49-F238E27FC236}">
                    <a16:creationId xmlns:a16="http://schemas.microsoft.com/office/drawing/2014/main" id="{ABF6278D-BD96-3C43-83C4-7B4B4EE4768E}"/>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1" name="Freeform 230">
                <a:extLst>
                  <a:ext uri="{FF2B5EF4-FFF2-40B4-BE49-F238E27FC236}">
                    <a16:creationId xmlns:a16="http://schemas.microsoft.com/office/drawing/2014/main" id="{19B34DDA-0221-594A-B009-0AD1962C022F}"/>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2" name="Freeform 231">
                <a:extLst>
                  <a:ext uri="{FF2B5EF4-FFF2-40B4-BE49-F238E27FC236}">
                    <a16:creationId xmlns:a16="http://schemas.microsoft.com/office/drawing/2014/main" id="{3B61B2BF-61E7-C642-A988-C79C50DE5D6B}"/>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3" name="Freeform 232">
                <a:extLst>
                  <a:ext uri="{FF2B5EF4-FFF2-40B4-BE49-F238E27FC236}">
                    <a16:creationId xmlns:a16="http://schemas.microsoft.com/office/drawing/2014/main" id="{772AB71F-DD8F-9142-82FC-F651A429393B}"/>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4" name="Freeform 233">
                <a:extLst>
                  <a:ext uri="{FF2B5EF4-FFF2-40B4-BE49-F238E27FC236}">
                    <a16:creationId xmlns:a16="http://schemas.microsoft.com/office/drawing/2014/main" id="{560F2954-771D-BA4F-99A3-1CCD9C9B16B6}"/>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5" name="Freeform 234">
                <a:extLst>
                  <a:ext uri="{FF2B5EF4-FFF2-40B4-BE49-F238E27FC236}">
                    <a16:creationId xmlns:a16="http://schemas.microsoft.com/office/drawing/2014/main" id="{9EBA9DC9-A3A1-4943-9DA2-A6A5DABDFB67}"/>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6" name="Freeform 235">
                <a:extLst>
                  <a:ext uri="{FF2B5EF4-FFF2-40B4-BE49-F238E27FC236}">
                    <a16:creationId xmlns:a16="http://schemas.microsoft.com/office/drawing/2014/main" id="{385A225C-D608-A947-A160-4CB020516B6E}"/>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7" name="Freeform 236">
                <a:extLst>
                  <a:ext uri="{FF2B5EF4-FFF2-40B4-BE49-F238E27FC236}">
                    <a16:creationId xmlns:a16="http://schemas.microsoft.com/office/drawing/2014/main" id="{C23B5017-FA35-FF48-850F-EADD05114760}"/>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8" name="Freeform 237">
                <a:extLst>
                  <a:ext uri="{FF2B5EF4-FFF2-40B4-BE49-F238E27FC236}">
                    <a16:creationId xmlns:a16="http://schemas.microsoft.com/office/drawing/2014/main" id="{DC4EC3C5-5D2D-FC4E-A7AD-3E35732D77DF}"/>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9" name="Freeform 238">
                <a:extLst>
                  <a:ext uri="{FF2B5EF4-FFF2-40B4-BE49-F238E27FC236}">
                    <a16:creationId xmlns:a16="http://schemas.microsoft.com/office/drawing/2014/main" id="{0EF450CE-8388-3F4B-92F4-F9EAEBE4519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0" name="Freeform 239">
                <a:extLst>
                  <a:ext uri="{FF2B5EF4-FFF2-40B4-BE49-F238E27FC236}">
                    <a16:creationId xmlns:a16="http://schemas.microsoft.com/office/drawing/2014/main" id="{AE2D9F40-7CC4-6A44-B24D-7C0B0ACF34B8}"/>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1" name="Freeform 240">
                <a:extLst>
                  <a:ext uri="{FF2B5EF4-FFF2-40B4-BE49-F238E27FC236}">
                    <a16:creationId xmlns:a16="http://schemas.microsoft.com/office/drawing/2014/main" id="{DA14F908-415F-554C-B147-2F7EBE503BA1}"/>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2" name="Freeform 241">
                <a:extLst>
                  <a:ext uri="{FF2B5EF4-FFF2-40B4-BE49-F238E27FC236}">
                    <a16:creationId xmlns:a16="http://schemas.microsoft.com/office/drawing/2014/main" id="{35CB431F-F685-A74E-9F34-0510429333AA}"/>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3" name="Freeform 242">
                <a:extLst>
                  <a:ext uri="{FF2B5EF4-FFF2-40B4-BE49-F238E27FC236}">
                    <a16:creationId xmlns:a16="http://schemas.microsoft.com/office/drawing/2014/main" id="{14E7F840-53EB-EA4D-9E30-2936A7811B24}"/>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grpSp>
            <p:nvGrpSpPr>
              <p:cNvPr id="244" name="Graphic 76">
                <a:extLst>
                  <a:ext uri="{FF2B5EF4-FFF2-40B4-BE49-F238E27FC236}">
                    <a16:creationId xmlns:a16="http://schemas.microsoft.com/office/drawing/2014/main" id="{2A135762-D577-0E40-9FC8-B9EA09C80AEF}"/>
                  </a:ext>
                </a:extLst>
              </p:cNvPr>
              <p:cNvGrpSpPr/>
              <p:nvPr/>
            </p:nvGrpSpPr>
            <p:grpSpPr>
              <a:xfrm>
                <a:off x="8206877" y="4909375"/>
                <a:ext cx="365840" cy="45338"/>
                <a:chOff x="8206877" y="4909375"/>
                <a:chExt cx="365840" cy="45338"/>
              </a:xfrm>
              <a:solidFill>
                <a:srgbClr val="23509E"/>
              </a:solidFill>
            </p:grpSpPr>
            <p:sp>
              <p:nvSpPr>
                <p:cNvPr id="282" name="Freeform 281">
                  <a:extLst>
                    <a:ext uri="{FF2B5EF4-FFF2-40B4-BE49-F238E27FC236}">
                      <a16:creationId xmlns:a16="http://schemas.microsoft.com/office/drawing/2014/main" id="{194C4E14-14F3-6E44-88AE-CBF85A8D0D4A}"/>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3" name="Freeform 282">
                  <a:extLst>
                    <a:ext uri="{FF2B5EF4-FFF2-40B4-BE49-F238E27FC236}">
                      <a16:creationId xmlns:a16="http://schemas.microsoft.com/office/drawing/2014/main" id="{9F888627-8D5F-D245-8317-98DAD75B5517}"/>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4" name="Freeform 283">
                  <a:extLst>
                    <a:ext uri="{FF2B5EF4-FFF2-40B4-BE49-F238E27FC236}">
                      <a16:creationId xmlns:a16="http://schemas.microsoft.com/office/drawing/2014/main" id="{07E056F4-DDB2-9E42-A5EF-DC6CB678B702}"/>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5" name="Freeform 284">
                  <a:extLst>
                    <a:ext uri="{FF2B5EF4-FFF2-40B4-BE49-F238E27FC236}">
                      <a16:creationId xmlns:a16="http://schemas.microsoft.com/office/drawing/2014/main" id="{7455F6E8-E150-BA47-93BA-F75161D3EF9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6" name="Freeform 285">
                  <a:extLst>
                    <a:ext uri="{FF2B5EF4-FFF2-40B4-BE49-F238E27FC236}">
                      <a16:creationId xmlns:a16="http://schemas.microsoft.com/office/drawing/2014/main" id="{C2A5389C-BF14-5944-B194-0BDD63CE56BF}"/>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7" name="Freeform 286">
                  <a:extLst>
                    <a:ext uri="{FF2B5EF4-FFF2-40B4-BE49-F238E27FC236}">
                      <a16:creationId xmlns:a16="http://schemas.microsoft.com/office/drawing/2014/main" id="{3D1E8332-8C9A-3741-B0FD-95C6F1068C1C}"/>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8" name="Freeform 287">
                  <a:extLst>
                    <a:ext uri="{FF2B5EF4-FFF2-40B4-BE49-F238E27FC236}">
                      <a16:creationId xmlns:a16="http://schemas.microsoft.com/office/drawing/2014/main" id="{238D5B00-2518-264E-BEE6-84974A0E5DB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9" name="Freeform 288">
                  <a:extLst>
                    <a:ext uri="{FF2B5EF4-FFF2-40B4-BE49-F238E27FC236}">
                      <a16:creationId xmlns:a16="http://schemas.microsoft.com/office/drawing/2014/main" id="{EF028828-8A18-C647-A96B-5AF6206F8828}"/>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0" name="Freeform 289">
                  <a:extLst>
                    <a:ext uri="{FF2B5EF4-FFF2-40B4-BE49-F238E27FC236}">
                      <a16:creationId xmlns:a16="http://schemas.microsoft.com/office/drawing/2014/main" id="{1839F9A0-32F6-7D49-8367-64C26F9035FC}"/>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1" name="Freeform 290">
                  <a:extLst>
                    <a:ext uri="{FF2B5EF4-FFF2-40B4-BE49-F238E27FC236}">
                      <a16:creationId xmlns:a16="http://schemas.microsoft.com/office/drawing/2014/main" id="{4B4378AC-D972-5A4D-92CD-BC0223AF320F}"/>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2" name="Freeform 291">
                  <a:extLst>
                    <a:ext uri="{FF2B5EF4-FFF2-40B4-BE49-F238E27FC236}">
                      <a16:creationId xmlns:a16="http://schemas.microsoft.com/office/drawing/2014/main" id="{2403A105-DC54-F84E-91BC-95AA4F33B216}"/>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3" name="Freeform 292">
                  <a:extLst>
                    <a:ext uri="{FF2B5EF4-FFF2-40B4-BE49-F238E27FC236}">
                      <a16:creationId xmlns:a16="http://schemas.microsoft.com/office/drawing/2014/main" id="{E6850B26-FF70-FC4A-A380-58417061D141}"/>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4" name="Freeform 293">
                  <a:extLst>
                    <a:ext uri="{FF2B5EF4-FFF2-40B4-BE49-F238E27FC236}">
                      <a16:creationId xmlns:a16="http://schemas.microsoft.com/office/drawing/2014/main" id="{152FAE47-647B-7D42-8F66-21B1B67F0965}"/>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5" name="Freeform 294">
                  <a:extLst>
                    <a:ext uri="{FF2B5EF4-FFF2-40B4-BE49-F238E27FC236}">
                      <a16:creationId xmlns:a16="http://schemas.microsoft.com/office/drawing/2014/main" id="{A439A0A5-3C82-C742-8B37-1341B714BAE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grpSp>
          <p:grpSp>
            <p:nvGrpSpPr>
              <p:cNvPr id="245" name="Graphic 76">
                <a:extLst>
                  <a:ext uri="{FF2B5EF4-FFF2-40B4-BE49-F238E27FC236}">
                    <a16:creationId xmlns:a16="http://schemas.microsoft.com/office/drawing/2014/main" id="{A2B54044-720D-F542-9358-AFFBCC88C017}"/>
                  </a:ext>
                </a:extLst>
              </p:cNvPr>
              <p:cNvGrpSpPr/>
              <p:nvPr/>
            </p:nvGrpSpPr>
            <p:grpSpPr>
              <a:xfrm>
                <a:off x="8208210" y="4964049"/>
                <a:ext cx="478363" cy="44672"/>
                <a:chOff x="8208210" y="4964049"/>
                <a:chExt cx="478363" cy="44672"/>
              </a:xfrm>
              <a:solidFill>
                <a:srgbClr val="23509E"/>
              </a:solidFill>
            </p:grpSpPr>
            <p:sp>
              <p:nvSpPr>
                <p:cNvPr id="265" name="Freeform 264">
                  <a:extLst>
                    <a:ext uri="{FF2B5EF4-FFF2-40B4-BE49-F238E27FC236}">
                      <a16:creationId xmlns:a16="http://schemas.microsoft.com/office/drawing/2014/main" id="{B8682E29-72F6-534B-9D9D-5EF9CE39A71F}"/>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6" name="Freeform 265">
                  <a:extLst>
                    <a:ext uri="{FF2B5EF4-FFF2-40B4-BE49-F238E27FC236}">
                      <a16:creationId xmlns:a16="http://schemas.microsoft.com/office/drawing/2014/main" id="{A41F76AA-F571-3946-BAB3-C320F3BBD92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7" name="Freeform 266">
                  <a:extLst>
                    <a:ext uri="{FF2B5EF4-FFF2-40B4-BE49-F238E27FC236}">
                      <a16:creationId xmlns:a16="http://schemas.microsoft.com/office/drawing/2014/main" id="{9BCC3E8E-FD04-854D-864D-E1AA4EA1701D}"/>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8" name="Freeform 267">
                  <a:extLst>
                    <a:ext uri="{FF2B5EF4-FFF2-40B4-BE49-F238E27FC236}">
                      <a16:creationId xmlns:a16="http://schemas.microsoft.com/office/drawing/2014/main" id="{2C7048F9-6DCD-7944-9D57-E9C45F3DF3D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9" name="Freeform 268">
                  <a:extLst>
                    <a:ext uri="{FF2B5EF4-FFF2-40B4-BE49-F238E27FC236}">
                      <a16:creationId xmlns:a16="http://schemas.microsoft.com/office/drawing/2014/main" id="{5043E2A9-E4FB-984B-86DA-98498078B286}"/>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0" name="Freeform 269">
                  <a:extLst>
                    <a:ext uri="{FF2B5EF4-FFF2-40B4-BE49-F238E27FC236}">
                      <a16:creationId xmlns:a16="http://schemas.microsoft.com/office/drawing/2014/main" id="{5447C532-7727-9741-BB45-5331BC05FD23}"/>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1" name="Freeform 270">
                  <a:extLst>
                    <a:ext uri="{FF2B5EF4-FFF2-40B4-BE49-F238E27FC236}">
                      <a16:creationId xmlns:a16="http://schemas.microsoft.com/office/drawing/2014/main" id="{A3D58A83-9C54-BC46-B189-32DDF030F268}"/>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2" name="Freeform 271">
                  <a:extLst>
                    <a:ext uri="{FF2B5EF4-FFF2-40B4-BE49-F238E27FC236}">
                      <a16:creationId xmlns:a16="http://schemas.microsoft.com/office/drawing/2014/main" id="{AEAF27F2-8A1F-974F-8AA9-87E6F1CD1C78}"/>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3" name="Freeform 272">
                  <a:extLst>
                    <a:ext uri="{FF2B5EF4-FFF2-40B4-BE49-F238E27FC236}">
                      <a16:creationId xmlns:a16="http://schemas.microsoft.com/office/drawing/2014/main" id="{D8A1BE80-2E47-6742-B0F6-2D5B94418157}"/>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4" name="Freeform 273">
                  <a:extLst>
                    <a:ext uri="{FF2B5EF4-FFF2-40B4-BE49-F238E27FC236}">
                      <a16:creationId xmlns:a16="http://schemas.microsoft.com/office/drawing/2014/main" id="{FCD68FC5-3310-A04D-A3DA-1D5369225623}"/>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5" name="Freeform 274">
                  <a:extLst>
                    <a:ext uri="{FF2B5EF4-FFF2-40B4-BE49-F238E27FC236}">
                      <a16:creationId xmlns:a16="http://schemas.microsoft.com/office/drawing/2014/main" id="{AD1F5330-DC86-9C49-983D-D832654E5AB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6" name="Freeform 275">
                  <a:extLst>
                    <a:ext uri="{FF2B5EF4-FFF2-40B4-BE49-F238E27FC236}">
                      <a16:creationId xmlns:a16="http://schemas.microsoft.com/office/drawing/2014/main" id="{68965254-FCE5-6F43-B827-698D48B5C770}"/>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7" name="Freeform 276">
                  <a:extLst>
                    <a:ext uri="{FF2B5EF4-FFF2-40B4-BE49-F238E27FC236}">
                      <a16:creationId xmlns:a16="http://schemas.microsoft.com/office/drawing/2014/main" id="{5775B500-AA28-A340-87F9-B6A2E2196869}"/>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8" name="Freeform 277">
                  <a:extLst>
                    <a:ext uri="{FF2B5EF4-FFF2-40B4-BE49-F238E27FC236}">
                      <a16:creationId xmlns:a16="http://schemas.microsoft.com/office/drawing/2014/main" id="{FE2C0E85-A071-AF4F-B214-4227496B43A1}"/>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9" name="Freeform 278">
                  <a:extLst>
                    <a:ext uri="{FF2B5EF4-FFF2-40B4-BE49-F238E27FC236}">
                      <a16:creationId xmlns:a16="http://schemas.microsoft.com/office/drawing/2014/main" id="{059AE733-580E-D44B-A326-26898D386C0C}"/>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0" name="Freeform 279">
                  <a:extLst>
                    <a:ext uri="{FF2B5EF4-FFF2-40B4-BE49-F238E27FC236}">
                      <a16:creationId xmlns:a16="http://schemas.microsoft.com/office/drawing/2014/main" id="{56262986-36EC-E74B-8CD6-8876C507AA0F}"/>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1" name="Freeform 280">
                  <a:extLst>
                    <a:ext uri="{FF2B5EF4-FFF2-40B4-BE49-F238E27FC236}">
                      <a16:creationId xmlns:a16="http://schemas.microsoft.com/office/drawing/2014/main" id="{C32BCC4F-B293-484D-9D1C-291E924AAA15}"/>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grpSp>
          <p:grpSp>
            <p:nvGrpSpPr>
              <p:cNvPr id="246" name="Graphic 76">
                <a:extLst>
                  <a:ext uri="{FF2B5EF4-FFF2-40B4-BE49-F238E27FC236}">
                    <a16:creationId xmlns:a16="http://schemas.microsoft.com/office/drawing/2014/main" id="{19811985-20A9-6F42-8F29-7F1B50A120C5}"/>
                  </a:ext>
                </a:extLst>
              </p:cNvPr>
              <p:cNvGrpSpPr/>
              <p:nvPr/>
            </p:nvGrpSpPr>
            <p:grpSpPr>
              <a:xfrm>
                <a:off x="8206020" y="5017579"/>
                <a:ext cx="478077" cy="44767"/>
                <a:chOff x="8206020" y="5017579"/>
                <a:chExt cx="478077" cy="44767"/>
              </a:xfrm>
              <a:solidFill>
                <a:srgbClr val="23509E"/>
              </a:solidFill>
            </p:grpSpPr>
            <p:sp>
              <p:nvSpPr>
                <p:cNvPr id="247" name="Freeform 246">
                  <a:extLst>
                    <a:ext uri="{FF2B5EF4-FFF2-40B4-BE49-F238E27FC236}">
                      <a16:creationId xmlns:a16="http://schemas.microsoft.com/office/drawing/2014/main" id="{8BDCFC34-B331-1C4F-9E66-20FCDDC82655}"/>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48" name="Freeform 247">
                  <a:extLst>
                    <a:ext uri="{FF2B5EF4-FFF2-40B4-BE49-F238E27FC236}">
                      <a16:creationId xmlns:a16="http://schemas.microsoft.com/office/drawing/2014/main" id="{2A888024-6F64-B94B-9390-579234777A55}"/>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49" name="Freeform 248">
                  <a:extLst>
                    <a:ext uri="{FF2B5EF4-FFF2-40B4-BE49-F238E27FC236}">
                      <a16:creationId xmlns:a16="http://schemas.microsoft.com/office/drawing/2014/main" id="{26521F3E-7187-BA44-8048-D9330A8D993C}"/>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0" name="Freeform 249">
                  <a:extLst>
                    <a:ext uri="{FF2B5EF4-FFF2-40B4-BE49-F238E27FC236}">
                      <a16:creationId xmlns:a16="http://schemas.microsoft.com/office/drawing/2014/main" id="{26C36BDC-701A-AB4E-B586-7F2D3EAA3664}"/>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1" name="Freeform 250">
                  <a:extLst>
                    <a:ext uri="{FF2B5EF4-FFF2-40B4-BE49-F238E27FC236}">
                      <a16:creationId xmlns:a16="http://schemas.microsoft.com/office/drawing/2014/main" id="{3439AE86-515C-3B4A-B93C-7BAC4EA53CBE}"/>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2" name="Freeform 251">
                  <a:extLst>
                    <a:ext uri="{FF2B5EF4-FFF2-40B4-BE49-F238E27FC236}">
                      <a16:creationId xmlns:a16="http://schemas.microsoft.com/office/drawing/2014/main" id="{904BFDCF-C01E-E04E-AE0D-3F5D825AF80E}"/>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3" name="Freeform 252">
                  <a:extLst>
                    <a:ext uri="{FF2B5EF4-FFF2-40B4-BE49-F238E27FC236}">
                      <a16:creationId xmlns:a16="http://schemas.microsoft.com/office/drawing/2014/main" id="{07070A9A-1E6C-3D43-AED5-3DFDF7BD1D5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4" name="Freeform 253">
                  <a:extLst>
                    <a:ext uri="{FF2B5EF4-FFF2-40B4-BE49-F238E27FC236}">
                      <a16:creationId xmlns:a16="http://schemas.microsoft.com/office/drawing/2014/main" id="{10D5BD27-7592-7D43-81F8-8D2F1CD4FF5E}"/>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5" name="Freeform 254">
                  <a:extLst>
                    <a:ext uri="{FF2B5EF4-FFF2-40B4-BE49-F238E27FC236}">
                      <a16:creationId xmlns:a16="http://schemas.microsoft.com/office/drawing/2014/main" id="{094555F6-0CC2-7546-8BE0-0F4FAD6D8AAC}"/>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6" name="Freeform 255">
                  <a:extLst>
                    <a:ext uri="{FF2B5EF4-FFF2-40B4-BE49-F238E27FC236}">
                      <a16:creationId xmlns:a16="http://schemas.microsoft.com/office/drawing/2014/main" id="{4B48B67D-042C-4A4A-8386-29DF655E75F0}"/>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7" name="Freeform 256">
                  <a:extLst>
                    <a:ext uri="{FF2B5EF4-FFF2-40B4-BE49-F238E27FC236}">
                      <a16:creationId xmlns:a16="http://schemas.microsoft.com/office/drawing/2014/main" id="{DFB67E42-608C-7F48-8DC6-5F420784E20D}"/>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8" name="Freeform 257">
                  <a:extLst>
                    <a:ext uri="{FF2B5EF4-FFF2-40B4-BE49-F238E27FC236}">
                      <a16:creationId xmlns:a16="http://schemas.microsoft.com/office/drawing/2014/main" id="{85CEED57-6641-8A4A-962C-F9FD3ED487FC}"/>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9" name="Freeform 258">
                  <a:extLst>
                    <a:ext uri="{FF2B5EF4-FFF2-40B4-BE49-F238E27FC236}">
                      <a16:creationId xmlns:a16="http://schemas.microsoft.com/office/drawing/2014/main" id="{72D82D67-47E4-5549-8742-A3C61E7B6C76}"/>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0" name="Freeform 259">
                  <a:extLst>
                    <a:ext uri="{FF2B5EF4-FFF2-40B4-BE49-F238E27FC236}">
                      <a16:creationId xmlns:a16="http://schemas.microsoft.com/office/drawing/2014/main" id="{A5E670AA-AFAD-3A47-96A7-02B84AEBC9E9}"/>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1" name="Freeform 260">
                  <a:extLst>
                    <a:ext uri="{FF2B5EF4-FFF2-40B4-BE49-F238E27FC236}">
                      <a16:creationId xmlns:a16="http://schemas.microsoft.com/office/drawing/2014/main" id="{5A211AD8-E3E4-C444-873D-6B15548DF41D}"/>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2" name="Freeform 261">
                  <a:extLst>
                    <a:ext uri="{FF2B5EF4-FFF2-40B4-BE49-F238E27FC236}">
                      <a16:creationId xmlns:a16="http://schemas.microsoft.com/office/drawing/2014/main" id="{99B77A87-1688-6C49-B0C7-1AA3B017BDC9}"/>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3" name="Freeform 262">
                  <a:extLst>
                    <a:ext uri="{FF2B5EF4-FFF2-40B4-BE49-F238E27FC236}">
                      <a16:creationId xmlns:a16="http://schemas.microsoft.com/office/drawing/2014/main" id="{3CCA82E5-DF61-D240-BD64-9465D0DA0B5F}"/>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4" name="Freeform 263">
                  <a:extLst>
                    <a:ext uri="{FF2B5EF4-FFF2-40B4-BE49-F238E27FC236}">
                      <a16:creationId xmlns:a16="http://schemas.microsoft.com/office/drawing/2014/main" id="{3647931F-0B98-C64C-BA76-B863B29A7F5C}"/>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grpSp>
        </p:grpSp>
        <p:grpSp>
          <p:nvGrpSpPr>
            <p:cNvPr id="15" name="Graphic 76">
              <a:extLst>
                <a:ext uri="{FF2B5EF4-FFF2-40B4-BE49-F238E27FC236}">
                  <a16:creationId xmlns:a16="http://schemas.microsoft.com/office/drawing/2014/main" id="{253E29B5-EECA-1E42-BDDB-1858EDEAD7A2}"/>
                </a:ext>
              </a:extLst>
            </p:cNvPr>
            <p:cNvGrpSpPr/>
            <p:nvPr/>
          </p:nvGrpSpPr>
          <p:grpSpPr>
            <a:xfrm>
              <a:off x="6923246" y="4898421"/>
              <a:ext cx="951775" cy="153542"/>
              <a:chOff x="6923246" y="4898421"/>
              <a:chExt cx="951775" cy="153542"/>
            </a:xfrm>
            <a:solidFill>
              <a:srgbClr val="231F20"/>
            </a:solidFill>
          </p:grpSpPr>
          <p:sp>
            <p:nvSpPr>
              <p:cNvPr id="16" name="Freeform 15">
                <a:extLst>
                  <a:ext uri="{FF2B5EF4-FFF2-40B4-BE49-F238E27FC236}">
                    <a16:creationId xmlns:a16="http://schemas.microsoft.com/office/drawing/2014/main" id="{6309F47C-DB89-7B46-A8C3-BF7FA8F2F362}"/>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 name="Freeform 16">
                <a:extLst>
                  <a:ext uri="{FF2B5EF4-FFF2-40B4-BE49-F238E27FC236}">
                    <a16:creationId xmlns:a16="http://schemas.microsoft.com/office/drawing/2014/main" id="{0292A9DE-85C9-BC46-81AE-6081B55C796F}"/>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 name="Freeform 17">
                <a:extLst>
                  <a:ext uri="{FF2B5EF4-FFF2-40B4-BE49-F238E27FC236}">
                    <a16:creationId xmlns:a16="http://schemas.microsoft.com/office/drawing/2014/main" id="{01F6EA53-7F24-7B4D-81E6-54F25C6CBCE5}"/>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 name="Freeform 18">
                <a:extLst>
                  <a:ext uri="{FF2B5EF4-FFF2-40B4-BE49-F238E27FC236}">
                    <a16:creationId xmlns:a16="http://schemas.microsoft.com/office/drawing/2014/main" id="{74B72AA7-1C80-1344-BB42-0A392E2DB27A}"/>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 name="Freeform 19">
                <a:extLst>
                  <a:ext uri="{FF2B5EF4-FFF2-40B4-BE49-F238E27FC236}">
                    <a16:creationId xmlns:a16="http://schemas.microsoft.com/office/drawing/2014/main" id="{D20A2E87-F327-664E-9294-6F7503B14BC1}"/>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 name="Freeform 20">
                <a:extLst>
                  <a:ext uri="{FF2B5EF4-FFF2-40B4-BE49-F238E27FC236}">
                    <a16:creationId xmlns:a16="http://schemas.microsoft.com/office/drawing/2014/main" id="{301A851E-A26F-0949-97EA-257E6ED7ED6F}"/>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2" name="Freeform 21">
                <a:extLst>
                  <a:ext uri="{FF2B5EF4-FFF2-40B4-BE49-F238E27FC236}">
                    <a16:creationId xmlns:a16="http://schemas.microsoft.com/office/drawing/2014/main" id="{09DC0BF0-182E-7A45-83BB-6190597B35DB}"/>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3" name="Freeform 22">
                <a:extLst>
                  <a:ext uri="{FF2B5EF4-FFF2-40B4-BE49-F238E27FC236}">
                    <a16:creationId xmlns:a16="http://schemas.microsoft.com/office/drawing/2014/main" id="{4C148140-609D-844D-ABA8-A99B7EA24ED6}"/>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4" name="Freeform 23">
                <a:extLst>
                  <a:ext uri="{FF2B5EF4-FFF2-40B4-BE49-F238E27FC236}">
                    <a16:creationId xmlns:a16="http://schemas.microsoft.com/office/drawing/2014/main" id="{F4FE5D85-9B46-4B40-9636-C6E7C5DD26C7}"/>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7834929F-51C1-3443-A41F-F05DA5355D42}"/>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6" name="Freeform 25">
                <a:extLst>
                  <a:ext uri="{FF2B5EF4-FFF2-40B4-BE49-F238E27FC236}">
                    <a16:creationId xmlns:a16="http://schemas.microsoft.com/office/drawing/2014/main" id="{F50A5626-39A0-F04A-B0FE-20FB41684657}"/>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7" name="Freeform 26">
                <a:extLst>
                  <a:ext uri="{FF2B5EF4-FFF2-40B4-BE49-F238E27FC236}">
                    <a16:creationId xmlns:a16="http://schemas.microsoft.com/office/drawing/2014/main" id="{9D265896-652F-3748-AE38-9E610D2C7295}"/>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8" name="Freeform 27">
                <a:extLst>
                  <a:ext uri="{FF2B5EF4-FFF2-40B4-BE49-F238E27FC236}">
                    <a16:creationId xmlns:a16="http://schemas.microsoft.com/office/drawing/2014/main" id="{683A6641-CFE1-8E4F-9A5E-ACC35FEB4EE8}"/>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5A841BF2-93A4-2E44-A193-D55233F0ED96}"/>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0" name="Freeform 29">
                <a:extLst>
                  <a:ext uri="{FF2B5EF4-FFF2-40B4-BE49-F238E27FC236}">
                    <a16:creationId xmlns:a16="http://schemas.microsoft.com/office/drawing/2014/main" id="{8FC291E8-A8FE-F64D-818D-7148CC53AC1F}"/>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7BF3156A-191B-8B4B-AC32-13270EEAD189}"/>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2" name="Freeform 31">
                <a:extLst>
                  <a:ext uri="{FF2B5EF4-FFF2-40B4-BE49-F238E27FC236}">
                    <a16:creationId xmlns:a16="http://schemas.microsoft.com/office/drawing/2014/main" id="{B9509884-DA81-C943-8B25-CB651A7AA038}"/>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0628FE19-0FEF-9F42-BF78-6347C1F7749B}"/>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4" name="Freeform 33">
                <a:extLst>
                  <a:ext uri="{FF2B5EF4-FFF2-40B4-BE49-F238E27FC236}">
                    <a16:creationId xmlns:a16="http://schemas.microsoft.com/office/drawing/2014/main" id="{A2596687-3A23-DE42-A188-A23A5EFEEC3C}"/>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5" name="Freeform 34">
                <a:extLst>
                  <a:ext uri="{FF2B5EF4-FFF2-40B4-BE49-F238E27FC236}">
                    <a16:creationId xmlns:a16="http://schemas.microsoft.com/office/drawing/2014/main" id="{6B005A80-5E3B-C449-8C26-EB3A6413CC0D}"/>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6" name="Freeform 35">
                <a:extLst>
                  <a:ext uri="{FF2B5EF4-FFF2-40B4-BE49-F238E27FC236}">
                    <a16:creationId xmlns:a16="http://schemas.microsoft.com/office/drawing/2014/main" id="{0C9F840D-54CE-C44F-9D4C-C24CEB0D4751}"/>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3B597A79-92D6-1D4A-9F7B-8EC3AE707FDC}"/>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8" name="Freeform 37">
                <a:extLst>
                  <a:ext uri="{FF2B5EF4-FFF2-40B4-BE49-F238E27FC236}">
                    <a16:creationId xmlns:a16="http://schemas.microsoft.com/office/drawing/2014/main" id="{5772C71A-5E1A-4F40-8720-F07A9A1328F5}"/>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9" name="Freeform 38">
                <a:extLst>
                  <a:ext uri="{FF2B5EF4-FFF2-40B4-BE49-F238E27FC236}">
                    <a16:creationId xmlns:a16="http://schemas.microsoft.com/office/drawing/2014/main" id="{75BA3639-4118-2B40-8DD3-49DBBE2CCF5E}"/>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0" name="Freeform 39">
                <a:extLst>
                  <a:ext uri="{FF2B5EF4-FFF2-40B4-BE49-F238E27FC236}">
                    <a16:creationId xmlns:a16="http://schemas.microsoft.com/office/drawing/2014/main" id="{AC386126-E304-6D4D-AD9B-0CCD2CD51F5D}"/>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1" name="Freeform 40">
                <a:extLst>
                  <a:ext uri="{FF2B5EF4-FFF2-40B4-BE49-F238E27FC236}">
                    <a16:creationId xmlns:a16="http://schemas.microsoft.com/office/drawing/2014/main" id="{CB25CC19-3C5A-A540-9F82-1942ABF80F1E}"/>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2" name="Freeform 41">
                <a:extLst>
                  <a:ext uri="{FF2B5EF4-FFF2-40B4-BE49-F238E27FC236}">
                    <a16:creationId xmlns:a16="http://schemas.microsoft.com/office/drawing/2014/main" id="{A9E856B0-1981-0243-81CD-A6863E64304C}"/>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3" name="Freeform 42">
                <a:extLst>
                  <a:ext uri="{FF2B5EF4-FFF2-40B4-BE49-F238E27FC236}">
                    <a16:creationId xmlns:a16="http://schemas.microsoft.com/office/drawing/2014/main" id="{02E01CEE-8D66-F448-A59B-BF598B7A67AB}"/>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4" name="Freeform 43">
                <a:extLst>
                  <a:ext uri="{FF2B5EF4-FFF2-40B4-BE49-F238E27FC236}">
                    <a16:creationId xmlns:a16="http://schemas.microsoft.com/office/drawing/2014/main" id="{048E5953-F578-E749-85C7-99F8B287DEE3}"/>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5" name="Freeform 44">
                <a:extLst>
                  <a:ext uri="{FF2B5EF4-FFF2-40B4-BE49-F238E27FC236}">
                    <a16:creationId xmlns:a16="http://schemas.microsoft.com/office/drawing/2014/main" id="{C5A39095-022D-3B4D-A4AB-A27D28C5D27F}"/>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6" name="Freeform 45">
                <a:extLst>
                  <a:ext uri="{FF2B5EF4-FFF2-40B4-BE49-F238E27FC236}">
                    <a16:creationId xmlns:a16="http://schemas.microsoft.com/office/drawing/2014/main" id="{F5476EED-BDDF-6F43-B2A9-9EF21B404A46}"/>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7" name="Freeform 46">
                <a:extLst>
                  <a:ext uri="{FF2B5EF4-FFF2-40B4-BE49-F238E27FC236}">
                    <a16:creationId xmlns:a16="http://schemas.microsoft.com/office/drawing/2014/main" id="{90AA7186-5436-A14B-BBEE-059CB4C3DA59}"/>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8" name="Freeform 47">
                <a:extLst>
                  <a:ext uri="{FF2B5EF4-FFF2-40B4-BE49-F238E27FC236}">
                    <a16:creationId xmlns:a16="http://schemas.microsoft.com/office/drawing/2014/main" id="{D45B130A-5D4C-8146-A3D5-089E6AF80B4B}"/>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9" name="Freeform 48">
                <a:extLst>
                  <a:ext uri="{FF2B5EF4-FFF2-40B4-BE49-F238E27FC236}">
                    <a16:creationId xmlns:a16="http://schemas.microsoft.com/office/drawing/2014/main" id="{84089E2F-8C2C-0340-926F-251949E51241}"/>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0" name="Freeform 49">
                <a:extLst>
                  <a:ext uri="{FF2B5EF4-FFF2-40B4-BE49-F238E27FC236}">
                    <a16:creationId xmlns:a16="http://schemas.microsoft.com/office/drawing/2014/main" id="{16A7018D-B834-504C-A594-6D154717DCA5}"/>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1" name="Freeform 50">
                <a:extLst>
                  <a:ext uri="{FF2B5EF4-FFF2-40B4-BE49-F238E27FC236}">
                    <a16:creationId xmlns:a16="http://schemas.microsoft.com/office/drawing/2014/main" id="{BB0AD688-E586-E349-9A13-59F6051F8B9C}"/>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2" name="Freeform 51">
                <a:extLst>
                  <a:ext uri="{FF2B5EF4-FFF2-40B4-BE49-F238E27FC236}">
                    <a16:creationId xmlns:a16="http://schemas.microsoft.com/office/drawing/2014/main" id="{8C313DF6-29B2-F84C-B504-76B27D8FDEA1}"/>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3" name="Freeform 52">
                <a:extLst>
                  <a:ext uri="{FF2B5EF4-FFF2-40B4-BE49-F238E27FC236}">
                    <a16:creationId xmlns:a16="http://schemas.microsoft.com/office/drawing/2014/main" id="{8FF7193B-6A01-DA4A-8A39-15378367DEA4}"/>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4" name="Freeform 53">
                <a:extLst>
                  <a:ext uri="{FF2B5EF4-FFF2-40B4-BE49-F238E27FC236}">
                    <a16:creationId xmlns:a16="http://schemas.microsoft.com/office/drawing/2014/main" id="{9CBE0D1B-6CDE-5842-BE92-4DD30440C742}"/>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5" name="Freeform 54">
                <a:extLst>
                  <a:ext uri="{FF2B5EF4-FFF2-40B4-BE49-F238E27FC236}">
                    <a16:creationId xmlns:a16="http://schemas.microsoft.com/office/drawing/2014/main" id="{595AB887-EDA3-264F-ACE1-443E958EBD5B}"/>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6" name="Freeform 55">
                <a:extLst>
                  <a:ext uri="{FF2B5EF4-FFF2-40B4-BE49-F238E27FC236}">
                    <a16:creationId xmlns:a16="http://schemas.microsoft.com/office/drawing/2014/main" id="{1C23FEC8-5DD2-D24B-9F80-4F8BC6600BD8}"/>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7" name="Freeform 56">
                <a:extLst>
                  <a:ext uri="{FF2B5EF4-FFF2-40B4-BE49-F238E27FC236}">
                    <a16:creationId xmlns:a16="http://schemas.microsoft.com/office/drawing/2014/main" id="{2B326F4C-7208-F741-8A18-B7F14739F513}"/>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8" name="Freeform 57">
                <a:extLst>
                  <a:ext uri="{FF2B5EF4-FFF2-40B4-BE49-F238E27FC236}">
                    <a16:creationId xmlns:a16="http://schemas.microsoft.com/office/drawing/2014/main" id="{3BF3D144-62B9-D047-97F6-FC2C5C9A6459}"/>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9" name="Freeform 58">
                <a:extLst>
                  <a:ext uri="{FF2B5EF4-FFF2-40B4-BE49-F238E27FC236}">
                    <a16:creationId xmlns:a16="http://schemas.microsoft.com/office/drawing/2014/main" id="{BB9BD3B5-DE6C-2747-93BF-9ACD73188DC4}"/>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0" name="Freeform 59">
                <a:extLst>
                  <a:ext uri="{FF2B5EF4-FFF2-40B4-BE49-F238E27FC236}">
                    <a16:creationId xmlns:a16="http://schemas.microsoft.com/office/drawing/2014/main" id="{BBDA50E7-C772-B842-8D94-9A1C3F6E3733}"/>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1" name="Freeform 60">
                <a:extLst>
                  <a:ext uri="{FF2B5EF4-FFF2-40B4-BE49-F238E27FC236}">
                    <a16:creationId xmlns:a16="http://schemas.microsoft.com/office/drawing/2014/main" id="{C62E5887-A681-3040-AC7B-D22F71ACE2A0}"/>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2" name="Freeform 61">
                <a:extLst>
                  <a:ext uri="{FF2B5EF4-FFF2-40B4-BE49-F238E27FC236}">
                    <a16:creationId xmlns:a16="http://schemas.microsoft.com/office/drawing/2014/main" id="{938C6DA6-06C0-5349-A7B9-68EA3EA16B74}"/>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3" name="Freeform 62">
                <a:extLst>
                  <a:ext uri="{FF2B5EF4-FFF2-40B4-BE49-F238E27FC236}">
                    <a16:creationId xmlns:a16="http://schemas.microsoft.com/office/drawing/2014/main" id="{8CF38F0D-1B3C-284B-949E-AC5B2EE660AD}"/>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4" name="Freeform 63">
                <a:extLst>
                  <a:ext uri="{FF2B5EF4-FFF2-40B4-BE49-F238E27FC236}">
                    <a16:creationId xmlns:a16="http://schemas.microsoft.com/office/drawing/2014/main" id="{B14E4C40-07C1-EA4F-AEE5-431A472AC3B8}"/>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5" name="Freeform 64">
                <a:extLst>
                  <a:ext uri="{FF2B5EF4-FFF2-40B4-BE49-F238E27FC236}">
                    <a16:creationId xmlns:a16="http://schemas.microsoft.com/office/drawing/2014/main" id="{A4609827-7ECC-9443-977A-71C52918808E}"/>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6" name="Freeform 65">
                <a:extLst>
                  <a:ext uri="{FF2B5EF4-FFF2-40B4-BE49-F238E27FC236}">
                    <a16:creationId xmlns:a16="http://schemas.microsoft.com/office/drawing/2014/main" id="{9CB85E70-48A4-7440-88A1-7AD2D0114FA0}"/>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7" name="Freeform 66">
                <a:extLst>
                  <a:ext uri="{FF2B5EF4-FFF2-40B4-BE49-F238E27FC236}">
                    <a16:creationId xmlns:a16="http://schemas.microsoft.com/office/drawing/2014/main" id="{A7FB5403-1B00-7042-B7AE-C272094E9F95}"/>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8" name="Freeform 67">
                <a:extLst>
                  <a:ext uri="{FF2B5EF4-FFF2-40B4-BE49-F238E27FC236}">
                    <a16:creationId xmlns:a16="http://schemas.microsoft.com/office/drawing/2014/main" id="{6AFC8870-F71B-4E40-A96D-6B8EB1B7C621}"/>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9" name="Freeform 68">
                <a:extLst>
                  <a:ext uri="{FF2B5EF4-FFF2-40B4-BE49-F238E27FC236}">
                    <a16:creationId xmlns:a16="http://schemas.microsoft.com/office/drawing/2014/main" id="{BECE65B8-1421-C742-8FB1-9ABA64494C3C}"/>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0" name="Freeform 69">
                <a:extLst>
                  <a:ext uri="{FF2B5EF4-FFF2-40B4-BE49-F238E27FC236}">
                    <a16:creationId xmlns:a16="http://schemas.microsoft.com/office/drawing/2014/main" id="{DD6B75C0-9E2A-F949-93FE-DBAED135C31B}"/>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1" name="Freeform 70">
                <a:extLst>
                  <a:ext uri="{FF2B5EF4-FFF2-40B4-BE49-F238E27FC236}">
                    <a16:creationId xmlns:a16="http://schemas.microsoft.com/office/drawing/2014/main" id="{75FDA7D9-286E-204C-9A13-8B67FDA9E283}"/>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2" name="Freeform 71">
                <a:extLst>
                  <a:ext uri="{FF2B5EF4-FFF2-40B4-BE49-F238E27FC236}">
                    <a16:creationId xmlns:a16="http://schemas.microsoft.com/office/drawing/2014/main" id="{CDD8D1B6-09F7-3C49-AE1E-9ACC7A57EF64}"/>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3" name="Freeform 72">
                <a:extLst>
                  <a:ext uri="{FF2B5EF4-FFF2-40B4-BE49-F238E27FC236}">
                    <a16:creationId xmlns:a16="http://schemas.microsoft.com/office/drawing/2014/main" id="{445CF8AE-FC57-474A-9917-ADD83F363772}"/>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4" name="Freeform 73">
                <a:extLst>
                  <a:ext uri="{FF2B5EF4-FFF2-40B4-BE49-F238E27FC236}">
                    <a16:creationId xmlns:a16="http://schemas.microsoft.com/office/drawing/2014/main" id="{33C47B3F-6E45-134D-93F3-CF13FC39C727}"/>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5" name="Freeform 74">
                <a:extLst>
                  <a:ext uri="{FF2B5EF4-FFF2-40B4-BE49-F238E27FC236}">
                    <a16:creationId xmlns:a16="http://schemas.microsoft.com/office/drawing/2014/main" id="{68E9A045-B2F0-B944-8639-23BDB29A9DFE}"/>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6" name="Freeform 75">
                <a:extLst>
                  <a:ext uri="{FF2B5EF4-FFF2-40B4-BE49-F238E27FC236}">
                    <a16:creationId xmlns:a16="http://schemas.microsoft.com/office/drawing/2014/main" id="{D57E9516-C501-494D-86B1-481DB34E2A3C}"/>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7" name="Freeform 76">
                <a:extLst>
                  <a:ext uri="{FF2B5EF4-FFF2-40B4-BE49-F238E27FC236}">
                    <a16:creationId xmlns:a16="http://schemas.microsoft.com/office/drawing/2014/main" id="{950EF333-3994-D64A-9D1E-FE71390A260B}"/>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8" name="Freeform 77">
                <a:extLst>
                  <a:ext uri="{FF2B5EF4-FFF2-40B4-BE49-F238E27FC236}">
                    <a16:creationId xmlns:a16="http://schemas.microsoft.com/office/drawing/2014/main" id="{63C43F00-0843-EB46-B4B4-B67459BBE188}"/>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9" name="Freeform 78">
                <a:extLst>
                  <a:ext uri="{FF2B5EF4-FFF2-40B4-BE49-F238E27FC236}">
                    <a16:creationId xmlns:a16="http://schemas.microsoft.com/office/drawing/2014/main" id="{1CEEB613-5B22-C746-B2C9-D5630F042704}"/>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0" name="Freeform 79">
                <a:extLst>
                  <a:ext uri="{FF2B5EF4-FFF2-40B4-BE49-F238E27FC236}">
                    <a16:creationId xmlns:a16="http://schemas.microsoft.com/office/drawing/2014/main" id="{C50C597E-405E-BF49-A0B1-4391ACA15777}"/>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1" name="Freeform 80">
                <a:extLst>
                  <a:ext uri="{FF2B5EF4-FFF2-40B4-BE49-F238E27FC236}">
                    <a16:creationId xmlns:a16="http://schemas.microsoft.com/office/drawing/2014/main" id="{F9102521-0947-B64D-8F6D-E73956AEDC87}"/>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2" name="Freeform 81">
                <a:extLst>
                  <a:ext uri="{FF2B5EF4-FFF2-40B4-BE49-F238E27FC236}">
                    <a16:creationId xmlns:a16="http://schemas.microsoft.com/office/drawing/2014/main" id="{AD21D7CF-591D-454F-8A67-36FA31E215E5}"/>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3" name="Freeform 82">
                <a:extLst>
                  <a:ext uri="{FF2B5EF4-FFF2-40B4-BE49-F238E27FC236}">
                    <a16:creationId xmlns:a16="http://schemas.microsoft.com/office/drawing/2014/main" id="{EE5C6B6A-799D-C34B-87E9-A6F7FD19DE27}"/>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4" name="Freeform 83">
                <a:extLst>
                  <a:ext uri="{FF2B5EF4-FFF2-40B4-BE49-F238E27FC236}">
                    <a16:creationId xmlns:a16="http://schemas.microsoft.com/office/drawing/2014/main" id="{D0A1F397-7768-554F-8E05-F4C9C1A1A282}"/>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5" name="Freeform 84">
                <a:extLst>
                  <a:ext uri="{FF2B5EF4-FFF2-40B4-BE49-F238E27FC236}">
                    <a16:creationId xmlns:a16="http://schemas.microsoft.com/office/drawing/2014/main" id="{A0D31353-BA58-BF42-AFF1-8480D51D752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6" name="Freeform 85">
                <a:extLst>
                  <a:ext uri="{FF2B5EF4-FFF2-40B4-BE49-F238E27FC236}">
                    <a16:creationId xmlns:a16="http://schemas.microsoft.com/office/drawing/2014/main" id="{10A2B4AF-D7B4-0446-83E4-BDF54D501470}"/>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7" name="Freeform 86">
                <a:extLst>
                  <a:ext uri="{FF2B5EF4-FFF2-40B4-BE49-F238E27FC236}">
                    <a16:creationId xmlns:a16="http://schemas.microsoft.com/office/drawing/2014/main" id="{513466BF-59C0-C642-A227-4B1905B2CEE2}"/>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8" name="Freeform 87">
                <a:extLst>
                  <a:ext uri="{FF2B5EF4-FFF2-40B4-BE49-F238E27FC236}">
                    <a16:creationId xmlns:a16="http://schemas.microsoft.com/office/drawing/2014/main" id="{2C866FE2-F97B-6D48-BC33-85B37234D951}"/>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9" name="Freeform 88">
                <a:extLst>
                  <a:ext uri="{FF2B5EF4-FFF2-40B4-BE49-F238E27FC236}">
                    <a16:creationId xmlns:a16="http://schemas.microsoft.com/office/drawing/2014/main" id="{5CC93F1D-54C1-C743-B214-AC5B2AF8B4DB}"/>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0" name="Freeform 89">
                <a:extLst>
                  <a:ext uri="{FF2B5EF4-FFF2-40B4-BE49-F238E27FC236}">
                    <a16:creationId xmlns:a16="http://schemas.microsoft.com/office/drawing/2014/main" id="{846CFFCF-9989-AF46-9460-0B5D0102186C}"/>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1" name="Freeform 90">
                <a:extLst>
                  <a:ext uri="{FF2B5EF4-FFF2-40B4-BE49-F238E27FC236}">
                    <a16:creationId xmlns:a16="http://schemas.microsoft.com/office/drawing/2014/main" id="{9424037A-59A5-FE42-B83E-00ED258C81BD}"/>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2" name="Freeform 91">
                <a:extLst>
                  <a:ext uri="{FF2B5EF4-FFF2-40B4-BE49-F238E27FC236}">
                    <a16:creationId xmlns:a16="http://schemas.microsoft.com/office/drawing/2014/main" id="{ED300364-6C75-8D41-921C-57DACBE24E9B}"/>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3" name="Freeform 92">
                <a:extLst>
                  <a:ext uri="{FF2B5EF4-FFF2-40B4-BE49-F238E27FC236}">
                    <a16:creationId xmlns:a16="http://schemas.microsoft.com/office/drawing/2014/main" id="{C8A7CEC2-ED0C-CF4F-AAAB-B5F1A4D370FC}"/>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4" name="Freeform 93">
                <a:extLst>
                  <a:ext uri="{FF2B5EF4-FFF2-40B4-BE49-F238E27FC236}">
                    <a16:creationId xmlns:a16="http://schemas.microsoft.com/office/drawing/2014/main" id="{8E36BBA6-BC70-214D-A2CA-0AF4E958D6CA}"/>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5" name="Freeform 94">
                <a:extLst>
                  <a:ext uri="{FF2B5EF4-FFF2-40B4-BE49-F238E27FC236}">
                    <a16:creationId xmlns:a16="http://schemas.microsoft.com/office/drawing/2014/main" id="{2483C2DD-CEE3-6944-8798-110AC3833229}"/>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6" name="Freeform 95">
                <a:extLst>
                  <a:ext uri="{FF2B5EF4-FFF2-40B4-BE49-F238E27FC236}">
                    <a16:creationId xmlns:a16="http://schemas.microsoft.com/office/drawing/2014/main" id="{53EBAA5D-15B2-4B43-A218-3CBFDD41DB62}"/>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7" name="Freeform 96">
                <a:extLst>
                  <a:ext uri="{FF2B5EF4-FFF2-40B4-BE49-F238E27FC236}">
                    <a16:creationId xmlns:a16="http://schemas.microsoft.com/office/drawing/2014/main" id="{7D76B5E9-86A5-4F4F-9113-D6C1D3D646FF}"/>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8" name="Freeform 97">
                <a:extLst>
                  <a:ext uri="{FF2B5EF4-FFF2-40B4-BE49-F238E27FC236}">
                    <a16:creationId xmlns:a16="http://schemas.microsoft.com/office/drawing/2014/main" id="{9C8CBBC1-28FD-4842-AA3F-A23B5363AA34}"/>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9" name="Freeform 98">
                <a:extLst>
                  <a:ext uri="{FF2B5EF4-FFF2-40B4-BE49-F238E27FC236}">
                    <a16:creationId xmlns:a16="http://schemas.microsoft.com/office/drawing/2014/main" id="{71253F3D-72FE-E94D-AC86-2C7BD9A8BD96}"/>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0" name="Freeform 99">
                <a:extLst>
                  <a:ext uri="{FF2B5EF4-FFF2-40B4-BE49-F238E27FC236}">
                    <a16:creationId xmlns:a16="http://schemas.microsoft.com/office/drawing/2014/main" id="{777BA46C-1181-524B-ADA6-02C2EC920AE3}"/>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1" name="Freeform 100">
                <a:extLst>
                  <a:ext uri="{FF2B5EF4-FFF2-40B4-BE49-F238E27FC236}">
                    <a16:creationId xmlns:a16="http://schemas.microsoft.com/office/drawing/2014/main" id="{2A5B2654-76F2-684D-8D27-BA22504F0CE6}"/>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2" name="Freeform 101">
                <a:extLst>
                  <a:ext uri="{FF2B5EF4-FFF2-40B4-BE49-F238E27FC236}">
                    <a16:creationId xmlns:a16="http://schemas.microsoft.com/office/drawing/2014/main" id="{BFBE7AB9-9DF2-3247-A311-7A69F70BCFCB}"/>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3" name="Freeform 102">
                <a:extLst>
                  <a:ext uri="{FF2B5EF4-FFF2-40B4-BE49-F238E27FC236}">
                    <a16:creationId xmlns:a16="http://schemas.microsoft.com/office/drawing/2014/main" id="{FCC62C68-4D2F-BB47-8420-6F1058A258C8}"/>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4" name="Freeform 103">
                <a:extLst>
                  <a:ext uri="{FF2B5EF4-FFF2-40B4-BE49-F238E27FC236}">
                    <a16:creationId xmlns:a16="http://schemas.microsoft.com/office/drawing/2014/main" id="{D085A17D-D834-1A4F-B00F-EB4B58248BBD}"/>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5" name="Freeform 104">
                <a:extLst>
                  <a:ext uri="{FF2B5EF4-FFF2-40B4-BE49-F238E27FC236}">
                    <a16:creationId xmlns:a16="http://schemas.microsoft.com/office/drawing/2014/main" id="{ADF766A7-3DC9-A24D-A55B-337BC2416616}"/>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6" name="Freeform 105">
                <a:extLst>
                  <a:ext uri="{FF2B5EF4-FFF2-40B4-BE49-F238E27FC236}">
                    <a16:creationId xmlns:a16="http://schemas.microsoft.com/office/drawing/2014/main" id="{C1A8B8DF-09BD-4849-BF3F-3360DA68553C}"/>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7" name="Freeform 106">
                <a:extLst>
                  <a:ext uri="{FF2B5EF4-FFF2-40B4-BE49-F238E27FC236}">
                    <a16:creationId xmlns:a16="http://schemas.microsoft.com/office/drawing/2014/main" id="{9DCB2DDB-BE1B-CE48-9864-5831927DD5F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8" name="Freeform 107">
                <a:extLst>
                  <a:ext uri="{FF2B5EF4-FFF2-40B4-BE49-F238E27FC236}">
                    <a16:creationId xmlns:a16="http://schemas.microsoft.com/office/drawing/2014/main" id="{47468A9E-2AB1-464A-82D0-0445C59C2234}"/>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9" name="Freeform 108">
                <a:extLst>
                  <a:ext uri="{FF2B5EF4-FFF2-40B4-BE49-F238E27FC236}">
                    <a16:creationId xmlns:a16="http://schemas.microsoft.com/office/drawing/2014/main" id="{8C9D0C0D-2EDC-E340-B879-FF9AEF98B593}"/>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0" name="Freeform 109">
                <a:extLst>
                  <a:ext uri="{FF2B5EF4-FFF2-40B4-BE49-F238E27FC236}">
                    <a16:creationId xmlns:a16="http://schemas.microsoft.com/office/drawing/2014/main" id="{6BC6C113-2B2C-9043-814D-D2731B3C8DFA}"/>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1" name="Freeform 110">
                <a:extLst>
                  <a:ext uri="{FF2B5EF4-FFF2-40B4-BE49-F238E27FC236}">
                    <a16:creationId xmlns:a16="http://schemas.microsoft.com/office/drawing/2014/main" id="{3659309F-7735-6248-9CA2-2743F6ED8796}"/>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2" name="Freeform 111">
                <a:extLst>
                  <a:ext uri="{FF2B5EF4-FFF2-40B4-BE49-F238E27FC236}">
                    <a16:creationId xmlns:a16="http://schemas.microsoft.com/office/drawing/2014/main" id="{726F23FD-B1E3-5E4D-A446-91B78ECAF623}"/>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3" name="Freeform 112">
                <a:extLst>
                  <a:ext uri="{FF2B5EF4-FFF2-40B4-BE49-F238E27FC236}">
                    <a16:creationId xmlns:a16="http://schemas.microsoft.com/office/drawing/2014/main" id="{04377986-1B98-5446-BC7D-9329E8FAA85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4" name="Freeform 113">
                <a:extLst>
                  <a:ext uri="{FF2B5EF4-FFF2-40B4-BE49-F238E27FC236}">
                    <a16:creationId xmlns:a16="http://schemas.microsoft.com/office/drawing/2014/main" id="{D2BD7C1F-D983-5845-86D7-7C566728F20F}"/>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5" name="Freeform 114">
                <a:extLst>
                  <a:ext uri="{FF2B5EF4-FFF2-40B4-BE49-F238E27FC236}">
                    <a16:creationId xmlns:a16="http://schemas.microsoft.com/office/drawing/2014/main" id="{31F22BC2-CD8C-FB40-8EC1-D774E3B9056E}"/>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6" name="Freeform 115">
                <a:extLst>
                  <a:ext uri="{FF2B5EF4-FFF2-40B4-BE49-F238E27FC236}">
                    <a16:creationId xmlns:a16="http://schemas.microsoft.com/office/drawing/2014/main" id="{FB036A14-539D-B848-8FA4-1F042E8839A8}"/>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7" name="Freeform 116">
                <a:extLst>
                  <a:ext uri="{FF2B5EF4-FFF2-40B4-BE49-F238E27FC236}">
                    <a16:creationId xmlns:a16="http://schemas.microsoft.com/office/drawing/2014/main" id="{BD7FF91D-EA04-4D48-8997-BCEF33AE6D6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8" name="Freeform 117">
                <a:extLst>
                  <a:ext uri="{FF2B5EF4-FFF2-40B4-BE49-F238E27FC236}">
                    <a16:creationId xmlns:a16="http://schemas.microsoft.com/office/drawing/2014/main" id="{3AAE32CE-4650-C54A-A7D5-9DA2410265B0}"/>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9" name="Freeform 118">
                <a:extLst>
                  <a:ext uri="{FF2B5EF4-FFF2-40B4-BE49-F238E27FC236}">
                    <a16:creationId xmlns:a16="http://schemas.microsoft.com/office/drawing/2014/main" id="{EA5FF548-EE1B-1F49-85BB-77C7A965BB7B}"/>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0" name="Freeform 119">
                <a:extLst>
                  <a:ext uri="{FF2B5EF4-FFF2-40B4-BE49-F238E27FC236}">
                    <a16:creationId xmlns:a16="http://schemas.microsoft.com/office/drawing/2014/main" id="{5893FE6B-AA1D-5549-8E7E-2EA498B03BC2}"/>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1" name="Freeform 120">
                <a:extLst>
                  <a:ext uri="{FF2B5EF4-FFF2-40B4-BE49-F238E27FC236}">
                    <a16:creationId xmlns:a16="http://schemas.microsoft.com/office/drawing/2014/main" id="{6A10BF5D-B8B6-494B-B0F8-A274C12CB7E5}"/>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2" name="Freeform 121">
                <a:extLst>
                  <a:ext uri="{FF2B5EF4-FFF2-40B4-BE49-F238E27FC236}">
                    <a16:creationId xmlns:a16="http://schemas.microsoft.com/office/drawing/2014/main" id="{422428FA-4363-EA40-B8DE-0D2B46A02F00}"/>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3" name="Freeform 122">
                <a:extLst>
                  <a:ext uri="{FF2B5EF4-FFF2-40B4-BE49-F238E27FC236}">
                    <a16:creationId xmlns:a16="http://schemas.microsoft.com/office/drawing/2014/main" id="{21B79C90-E469-4E47-9235-E58630433F34}"/>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4" name="Freeform 123">
                <a:extLst>
                  <a:ext uri="{FF2B5EF4-FFF2-40B4-BE49-F238E27FC236}">
                    <a16:creationId xmlns:a16="http://schemas.microsoft.com/office/drawing/2014/main" id="{662CF222-AC92-DD4B-AD5C-A73278CB580D}"/>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5" name="Freeform 124">
                <a:extLst>
                  <a:ext uri="{FF2B5EF4-FFF2-40B4-BE49-F238E27FC236}">
                    <a16:creationId xmlns:a16="http://schemas.microsoft.com/office/drawing/2014/main" id="{F477E4B6-8A1A-274C-980D-60556814DE72}"/>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6" name="Freeform 125">
                <a:extLst>
                  <a:ext uri="{FF2B5EF4-FFF2-40B4-BE49-F238E27FC236}">
                    <a16:creationId xmlns:a16="http://schemas.microsoft.com/office/drawing/2014/main" id="{C6A2D0B5-B94F-4B49-9DF6-1CFBA74246CC}"/>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7" name="Freeform 126">
                <a:extLst>
                  <a:ext uri="{FF2B5EF4-FFF2-40B4-BE49-F238E27FC236}">
                    <a16:creationId xmlns:a16="http://schemas.microsoft.com/office/drawing/2014/main" id="{DA0D0829-82D7-9749-AC97-3D430D78C4D3}"/>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8" name="Freeform 127">
                <a:extLst>
                  <a:ext uri="{FF2B5EF4-FFF2-40B4-BE49-F238E27FC236}">
                    <a16:creationId xmlns:a16="http://schemas.microsoft.com/office/drawing/2014/main" id="{C46B0DBD-BDB3-6F45-B924-EA762C9E073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9" name="Freeform 128">
                <a:extLst>
                  <a:ext uri="{FF2B5EF4-FFF2-40B4-BE49-F238E27FC236}">
                    <a16:creationId xmlns:a16="http://schemas.microsoft.com/office/drawing/2014/main" id="{46CC0DFC-3A1E-C748-BE74-9195CF9D2DA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0" name="Freeform 129">
                <a:extLst>
                  <a:ext uri="{FF2B5EF4-FFF2-40B4-BE49-F238E27FC236}">
                    <a16:creationId xmlns:a16="http://schemas.microsoft.com/office/drawing/2014/main" id="{6A382F17-C1BF-4B4F-9970-65A4280DA101}"/>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1" name="Freeform 130">
                <a:extLst>
                  <a:ext uri="{FF2B5EF4-FFF2-40B4-BE49-F238E27FC236}">
                    <a16:creationId xmlns:a16="http://schemas.microsoft.com/office/drawing/2014/main" id="{0DDF4B04-AF0F-7747-9A75-B0F4E40CDD6F}"/>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2" name="Freeform 131">
                <a:extLst>
                  <a:ext uri="{FF2B5EF4-FFF2-40B4-BE49-F238E27FC236}">
                    <a16:creationId xmlns:a16="http://schemas.microsoft.com/office/drawing/2014/main" id="{BC796381-F93E-504F-B1C8-F26483799463}"/>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3" name="Freeform 132">
                <a:extLst>
                  <a:ext uri="{FF2B5EF4-FFF2-40B4-BE49-F238E27FC236}">
                    <a16:creationId xmlns:a16="http://schemas.microsoft.com/office/drawing/2014/main" id="{92962D5B-F61C-4A42-8BC0-C60647657B00}"/>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4" name="Freeform 133">
                <a:extLst>
                  <a:ext uri="{FF2B5EF4-FFF2-40B4-BE49-F238E27FC236}">
                    <a16:creationId xmlns:a16="http://schemas.microsoft.com/office/drawing/2014/main" id="{705EDDB8-FBF5-3047-805C-4F9B3796EC66}"/>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5" name="Freeform 134">
                <a:extLst>
                  <a:ext uri="{FF2B5EF4-FFF2-40B4-BE49-F238E27FC236}">
                    <a16:creationId xmlns:a16="http://schemas.microsoft.com/office/drawing/2014/main" id="{788A3154-767F-CD40-8B41-4CE992F01D3A}"/>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6" name="Freeform 135">
                <a:extLst>
                  <a:ext uri="{FF2B5EF4-FFF2-40B4-BE49-F238E27FC236}">
                    <a16:creationId xmlns:a16="http://schemas.microsoft.com/office/drawing/2014/main" id="{DA5D88B3-106C-AD4F-984B-AF6EFD21EC28}"/>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7" name="Freeform 136">
                <a:extLst>
                  <a:ext uri="{FF2B5EF4-FFF2-40B4-BE49-F238E27FC236}">
                    <a16:creationId xmlns:a16="http://schemas.microsoft.com/office/drawing/2014/main" id="{79142F98-0D77-4A41-B284-BCA47BA39D58}"/>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8" name="Freeform 137">
                <a:extLst>
                  <a:ext uri="{FF2B5EF4-FFF2-40B4-BE49-F238E27FC236}">
                    <a16:creationId xmlns:a16="http://schemas.microsoft.com/office/drawing/2014/main" id="{51869227-DD8E-8343-82F4-09F658633A9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9" name="Freeform 138">
                <a:extLst>
                  <a:ext uri="{FF2B5EF4-FFF2-40B4-BE49-F238E27FC236}">
                    <a16:creationId xmlns:a16="http://schemas.microsoft.com/office/drawing/2014/main" id="{11A5D79D-46F9-8944-BEC9-A31B1A02F099}"/>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0" name="Freeform 139">
                <a:extLst>
                  <a:ext uri="{FF2B5EF4-FFF2-40B4-BE49-F238E27FC236}">
                    <a16:creationId xmlns:a16="http://schemas.microsoft.com/office/drawing/2014/main" id="{631E7CDC-56FB-2E47-9DE6-62B0BA49AED3}"/>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1" name="Freeform 140">
                <a:extLst>
                  <a:ext uri="{FF2B5EF4-FFF2-40B4-BE49-F238E27FC236}">
                    <a16:creationId xmlns:a16="http://schemas.microsoft.com/office/drawing/2014/main" id="{E2714B27-2BF9-4A4F-93EB-131FDB464329}"/>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2" name="Freeform 141">
                <a:extLst>
                  <a:ext uri="{FF2B5EF4-FFF2-40B4-BE49-F238E27FC236}">
                    <a16:creationId xmlns:a16="http://schemas.microsoft.com/office/drawing/2014/main" id="{B97C9503-34E8-0E4F-A162-B65091C0BEB3}"/>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3" name="Freeform 142">
                <a:extLst>
                  <a:ext uri="{FF2B5EF4-FFF2-40B4-BE49-F238E27FC236}">
                    <a16:creationId xmlns:a16="http://schemas.microsoft.com/office/drawing/2014/main" id="{53A57956-4F2F-0E44-A799-9D40C8FD0E70}"/>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4" name="Freeform 143">
                <a:extLst>
                  <a:ext uri="{FF2B5EF4-FFF2-40B4-BE49-F238E27FC236}">
                    <a16:creationId xmlns:a16="http://schemas.microsoft.com/office/drawing/2014/main" id="{A86F6AB4-6726-A347-9323-737D1BC8B8E6}"/>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5" name="Freeform 144">
                <a:extLst>
                  <a:ext uri="{FF2B5EF4-FFF2-40B4-BE49-F238E27FC236}">
                    <a16:creationId xmlns:a16="http://schemas.microsoft.com/office/drawing/2014/main" id="{C2FFC2E8-0ED2-1D45-B1EF-A4ADD2183F83}"/>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6" name="Freeform 145">
                <a:extLst>
                  <a:ext uri="{FF2B5EF4-FFF2-40B4-BE49-F238E27FC236}">
                    <a16:creationId xmlns:a16="http://schemas.microsoft.com/office/drawing/2014/main" id="{7ABABA26-5C0A-4542-BEA6-126346C89453}"/>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7" name="Freeform 146">
                <a:extLst>
                  <a:ext uri="{FF2B5EF4-FFF2-40B4-BE49-F238E27FC236}">
                    <a16:creationId xmlns:a16="http://schemas.microsoft.com/office/drawing/2014/main" id="{4E3A10E6-8A46-F147-A720-FAC57E317F3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8" name="Freeform 147">
                <a:extLst>
                  <a:ext uri="{FF2B5EF4-FFF2-40B4-BE49-F238E27FC236}">
                    <a16:creationId xmlns:a16="http://schemas.microsoft.com/office/drawing/2014/main" id="{B26F7DB9-0501-9644-904E-E9C4C39245F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9" name="Freeform 148">
                <a:extLst>
                  <a:ext uri="{FF2B5EF4-FFF2-40B4-BE49-F238E27FC236}">
                    <a16:creationId xmlns:a16="http://schemas.microsoft.com/office/drawing/2014/main" id="{35FB452D-7618-354C-A9FE-1367C363845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0" name="Freeform 149">
                <a:extLst>
                  <a:ext uri="{FF2B5EF4-FFF2-40B4-BE49-F238E27FC236}">
                    <a16:creationId xmlns:a16="http://schemas.microsoft.com/office/drawing/2014/main" id="{EB14538D-00A5-814B-8F67-7183E79BF79E}"/>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1" name="Freeform 150">
                <a:extLst>
                  <a:ext uri="{FF2B5EF4-FFF2-40B4-BE49-F238E27FC236}">
                    <a16:creationId xmlns:a16="http://schemas.microsoft.com/office/drawing/2014/main" id="{86B2DB34-F296-0841-B1B3-16F25D39B749}"/>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2" name="Freeform 151">
                <a:extLst>
                  <a:ext uri="{FF2B5EF4-FFF2-40B4-BE49-F238E27FC236}">
                    <a16:creationId xmlns:a16="http://schemas.microsoft.com/office/drawing/2014/main" id="{BC3F8844-B69B-084B-9EB7-86F34E0D0392}"/>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3" name="Freeform 152">
                <a:extLst>
                  <a:ext uri="{FF2B5EF4-FFF2-40B4-BE49-F238E27FC236}">
                    <a16:creationId xmlns:a16="http://schemas.microsoft.com/office/drawing/2014/main" id="{6DA6A8C0-540C-AD4C-A969-526939C5F378}"/>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4" name="Freeform 153">
                <a:extLst>
                  <a:ext uri="{FF2B5EF4-FFF2-40B4-BE49-F238E27FC236}">
                    <a16:creationId xmlns:a16="http://schemas.microsoft.com/office/drawing/2014/main" id="{2C69FBC0-8243-D24D-A067-19C7C341BF3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5" name="Freeform 154">
                <a:extLst>
                  <a:ext uri="{FF2B5EF4-FFF2-40B4-BE49-F238E27FC236}">
                    <a16:creationId xmlns:a16="http://schemas.microsoft.com/office/drawing/2014/main" id="{F02ED35A-F2E0-1C4A-8355-CF75F58A44DA}"/>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6" name="Freeform 155">
                <a:extLst>
                  <a:ext uri="{FF2B5EF4-FFF2-40B4-BE49-F238E27FC236}">
                    <a16:creationId xmlns:a16="http://schemas.microsoft.com/office/drawing/2014/main" id="{847FE40D-E63F-6748-B55F-C49EC451A0CF}"/>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7" name="Freeform 156">
                <a:extLst>
                  <a:ext uri="{FF2B5EF4-FFF2-40B4-BE49-F238E27FC236}">
                    <a16:creationId xmlns:a16="http://schemas.microsoft.com/office/drawing/2014/main" id="{20B79C36-290E-CD4A-94B3-C435709569D6}"/>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8" name="Freeform 157">
                <a:extLst>
                  <a:ext uri="{FF2B5EF4-FFF2-40B4-BE49-F238E27FC236}">
                    <a16:creationId xmlns:a16="http://schemas.microsoft.com/office/drawing/2014/main" id="{DED72256-ECF4-8248-B800-86A0AEED6FCC}"/>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9" name="Freeform 158">
                <a:extLst>
                  <a:ext uri="{FF2B5EF4-FFF2-40B4-BE49-F238E27FC236}">
                    <a16:creationId xmlns:a16="http://schemas.microsoft.com/office/drawing/2014/main" id="{E40A859B-1BFC-7744-AB98-9C05D401FEE8}"/>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0" name="Freeform 159">
                <a:extLst>
                  <a:ext uri="{FF2B5EF4-FFF2-40B4-BE49-F238E27FC236}">
                    <a16:creationId xmlns:a16="http://schemas.microsoft.com/office/drawing/2014/main" id="{58732CEE-BBB4-164D-A2F4-BAB48BB75B75}"/>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1" name="Freeform 160">
                <a:extLst>
                  <a:ext uri="{FF2B5EF4-FFF2-40B4-BE49-F238E27FC236}">
                    <a16:creationId xmlns:a16="http://schemas.microsoft.com/office/drawing/2014/main" id="{DD8EFE56-729F-2043-8656-8FA3F0881D53}"/>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2" name="Freeform 161">
                <a:extLst>
                  <a:ext uri="{FF2B5EF4-FFF2-40B4-BE49-F238E27FC236}">
                    <a16:creationId xmlns:a16="http://schemas.microsoft.com/office/drawing/2014/main" id="{486EB506-C951-0349-8B81-A53FB796BB3F}"/>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3" name="Freeform 162">
                <a:extLst>
                  <a:ext uri="{FF2B5EF4-FFF2-40B4-BE49-F238E27FC236}">
                    <a16:creationId xmlns:a16="http://schemas.microsoft.com/office/drawing/2014/main" id="{D878F0C8-5A47-BD44-A51B-16C7F92D22A0}"/>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4" name="Freeform 163">
                <a:extLst>
                  <a:ext uri="{FF2B5EF4-FFF2-40B4-BE49-F238E27FC236}">
                    <a16:creationId xmlns:a16="http://schemas.microsoft.com/office/drawing/2014/main" id="{0C0FA020-68C2-0648-B83E-2D1E179E980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5" name="Freeform 164">
                <a:extLst>
                  <a:ext uri="{FF2B5EF4-FFF2-40B4-BE49-F238E27FC236}">
                    <a16:creationId xmlns:a16="http://schemas.microsoft.com/office/drawing/2014/main" id="{84D5CD4F-2564-DC49-AAE9-178F8BBED13F}"/>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6" name="Freeform 165">
                <a:extLst>
                  <a:ext uri="{FF2B5EF4-FFF2-40B4-BE49-F238E27FC236}">
                    <a16:creationId xmlns:a16="http://schemas.microsoft.com/office/drawing/2014/main" id="{3CFA77F3-41AA-814F-94CE-EE562F696542}"/>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7" name="Freeform 166">
                <a:extLst>
                  <a:ext uri="{FF2B5EF4-FFF2-40B4-BE49-F238E27FC236}">
                    <a16:creationId xmlns:a16="http://schemas.microsoft.com/office/drawing/2014/main" id="{ABDA854D-4B60-4F49-9C30-98B981EE75EB}"/>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8" name="Freeform 167">
                <a:extLst>
                  <a:ext uri="{FF2B5EF4-FFF2-40B4-BE49-F238E27FC236}">
                    <a16:creationId xmlns:a16="http://schemas.microsoft.com/office/drawing/2014/main" id="{18D9594B-8464-7A4D-ADEE-98E890DF8B86}"/>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9" name="Freeform 168">
                <a:extLst>
                  <a:ext uri="{FF2B5EF4-FFF2-40B4-BE49-F238E27FC236}">
                    <a16:creationId xmlns:a16="http://schemas.microsoft.com/office/drawing/2014/main" id="{98CF0612-E274-3F45-B883-CC170CDE2EF1}"/>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0" name="Freeform 169">
                <a:extLst>
                  <a:ext uri="{FF2B5EF4-FFF2-40B4-BE49-F238E27FC236}">
                    <a16:creationId xmlns:a16="http://schemas.microsoft.com/office/drawing/2014/main" id="{0C5BB3A0-C2EC-2441-8379-B89459F68773}"/>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1" name="Freeform 170">
                <a:extLst>
                  <a:ext uri="{FF2B5EF4-FFF2-40B4-BE49-F238E27FC236}">
                    <a16:creationId xmlns:a16="http://schemas.microsoft.com/office/drawing/2014/main" id="{66B945F2-4B8A-F141-A90C-D5823DB10636}"/>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2" name="Freeform 171">
                <a:extLst>
                  <a:ext uri="{FF2B5EF4-FFF2-40B4-BE49-F238E27FC236}">
                    <a16:creationId xmlns:a16="http://schemas.microsoft.com/office/drawing/2014/main" id="{B8539042-596C-594C-8FC6-8344E2C6246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3" name="Freeform 172">
                <a:extLst>
                  <a:ext uri="{FF2B5EF4-FFF2-40B4-BE49-F238E27FC236}">
                    <a16:creationId xmlns:a16="http://schemas.microsoft.com/office/drawing/2014/main" id="{68A836BE-40CE-0740-BAA2-82F4A98224FA}"/>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4" name="Freeform 173">
                <a:extLst>
                  <a:ext uri="{FF2B5EF4-FFF2-40B4-BE49-F238E27FC236}">
                    <a16:creationId xmlns:a16="http://schemas.microsoft.com/office/drawing/2014/main" id="{8117C7EA-ED9A-5646-AC09-A6A80BD0054F}"/>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5" name="Freeform 174">
                <a:extLst>
                  <a:ext uri="{FF2B5EF4-FFF2-40B4-BE49-F238E27FC236}">
                    <a16:creationId xmlns:a16="http://schemas.microsoft.com/office/drawing/2014/main" id="{1F5492A7-4DB6-204B-A387-28E307242156}"/>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6" name="Freeform 175">
                <a:extLst>
                  <a:ext uri="{FF2B5EF4-FFF2-40B4-BE49-F238E27FC236}">
                    <a16:creationId xmlns:a16="http://schemas.microsoft.com/office/drawing/2014/main" id="{FB184AF4-4FFE-CB4F-A682-19DC9846E828}"/>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7" name="Freeform 176">
                <a:extLst>
                  <a:ext uri="{FF2B5EF4-FFF2-40B4-BE49-F238E27FC236}">
                    <a16:creationId xmlns:a16="http://schemas.microsoft.com/office/drawing/2014/main" id="{430B635C-110E-F849-9AD7-E6CD3C5D613F}"/>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8" name="Freeform 177">
                <a:extLst>
                  <a:ext uri="{FF2B5EF4-FFF2-40B4-BE49-F238E27FC236}">
                    <a16:creationId xmlns:a16="http://schemas.microsoft.com/office/drawing/2014/main" id="{BA4897DC-5ED9-F544-8BAA-1FDCD2917014}"/>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9" name="Freeform 178">
                <a:extLst>
                  <a:ext uri="{FF2B5EF4-FFF2-40B4-BE49-F238E27FC236}">
                    <a16:creationId xmlns:a16="http://schemas.microsoft.com/office/drawing/2014/main" id="{0ADE6C33-20FC-5745-94BA-6892797ED87C}"/>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0" name="Freeform 179">
                <a:extLst>
                  <a:ext uri="{FF2B5EF4-FFF2-40B4-BE49-F238E27FC236}">
                    <a16:creationId xmlns:a16="http://schemas.microsoft.com/office/drawing/2014/main" id="{C46AB1DA-6F42-0743-91DC-E4551072D665}"/>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1" name="Freeform 180">
                <a:extLst>
                  <a:ext uri="{FF2B5EF4-FFF2-40B4-BE49-F238E27FC236}">
                    <a16:creationId xmlns:a16="http://schemas.microsoft.com/office/drawing/2014/main" id="{564AA361-AC09-1149-BC82-A4DCBC9844A0}"/>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2" name="Freeform 181">
                <a:extLst>
                  <a:ext uri="{FF2B5EF4-FFF2-40B4-BE49-F238E27FC236}">
                    <a16:creationId xmlns:a16="http://schemas.microsoft.com/office/drawing/2014/main" id="{DCB32C15-4A8B-0B49-AA04-D02FFC82FAC3}"/>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3" name="Freeform 182">
                <a:extLst>
                  <a:ext uri="{FF2B5EF4-FFF2-40B4-BE49-F238E27FC236}">
                    <a16:creationId xmlns:a16="http://schemas.microsoft.com/office/drawing/2014/main" id="{161B83C8-DF87-4944-BCD6-1A19E826FA82}"/>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4" name="Freeform 183">
                <a:extLst>
                  <a:ext uri="{FF2B5EF4-FFF2-40B4-BE49-F238E27FC236}">
                    <a16:creationId xmlns:a16="http://schemas.microsoft.com/office/drawing/2014/main" id="{DB59C8AB-C9B4-B443-995E-4E531FCF03DC}"/>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5" name="Freeform 184">
                <a:extLst>
                  <a:ext uri="{FF2B5EF4-FFF2-40B4-BE49-F238E27FC236}">
                    <a16:creationId xmlns:a16="http://schemas.microsoft.com/office/drawing/2014/main" id="{75E3A628-2356-AD40-BD04-188D86E1C828}"/>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6" name="Freeform 185">
                <a:extLst>
                  <a:ext uri="{FF2B5EF4-FFF2-40B4-BE49-F238E27FC236}">
                    <a16:creationId xmlns:a16="http://schemas.microsoft.com/office/drawing/2014/main" id="{CBC591FA-077F-8846-8297-3E6AC0B72CD2}"/>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7" name="Freeform 186">
                <a:extLst>
                  <a:ext uri="{FF2B5EF4-FFF2-40B4-BE49-F238E27FC236}">
                    <a16:creationId xmlns:a16="http://schemas.microsoft.com/office/drawing/2014/main" id="{F01D9BCA-D0C9-A743-A604-10DFB19851FD}"/>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8" name="Freeform 187">
                <a:extLst>
                  <a:ext uri="{FF2B5EF4-FFF2-40B4-BE49-F238E27FC236}">
                    <a16:creationId xmlns:a16="http://schemas.microsoft.com/office/drawing/2014/main" id="{141826E5-82E1-CF4E-826F-AEDD06941E27}"/>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9" name="Freeform 188">
                <a:extLst>
                  <a:ext uri="{FF2B5EF4-FFF2-40B4-BE49-F238E27FC236}">
                    <a16:creationId xmlns:a16="http://schemas.microsoft.com/office/drawing/2014/main" id="{6C2352DF-8361-874D-BB93-3DB672B33AC6}"/>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0" name="Freeform 189">
                <a:extLst>
                  <a:ext uri="{FF2B5EF4-FFF2-40B4-BE49-F238E27FC236}">
                    <a16:creationId xmlns:a16="http://schemas.microsoft.com/office/drawing/2014/main" id="{344A77AA-A6A1-4D47-9721-D8C4F9952BD4}"/>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1" name="Freeform 190">
                <a:extLst>
                  <a:ext uri="{FF2B5EF4-FFF2-40B4-BE49-F238E27FC236}">
                    <a16:creationId xmlns:a16="http://schemas.microsoft.com/office/drawing/2014/main" id="{9C6DEC6F-D1EB-1A4D-8BA1-3015664C99A7}"/>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2" name="Freeform 191">
                <a:extLst>
                  <a:ext uri="{FF2B5EF4-FFF2-40B4-BE49-F238E27FC236}">
                    <a16:creationId xmlns:a16="http://schemas.microsoft.com/office/drawing/2014/main" id="{BC667864-4E6B-A649-AFB3-A5C0B492BC1E}"/>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3" name="Freeform 192">
                <a:extLst>
                  <a:ext uri="{FF2B5EF4-FFF2-40B4-BE49-F238E27FC236}">
                    <a16:creationId xmlns:a16="http://schemas.microsoft.com/office/drawing/2014/main" id="{2F972D0D-EAD2-4847-9ED1-3CF0889AFA6D}"/>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4" name="Freeform 193">
                <a:extLst>
                  <a:ext uri="{FF2B5EF4-FFF2-40B4-BE49-F238E27FC236}">
                    <a16:creationId xmlns:a16="http://schemas.microsoft.com/office/drawing/2014/main" id="{3A5AB067-96E6-A446-BF8C-294CB84DC3F1}"/>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5" name="Freeform 194">
                <a:extLst>
                  <a:ext uri="{FF2B5EF4-FFF2-40B4-BE49-F238E27FC236}">
                    <a16:creationId xmlns:a16="http://schemas.microsoft.com/office/drawing/2014/main" id="{1A11C6BF-3A8D-1946-A62D-9E9F3B6D25A1}"/>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6" name="Freeform 195">
                <a:extLst>
                  <a:ext uri="{FF2B5EF4-FFF2-40B4-BE49-F238E27FC236}">
                    <a16:creationId xmlns:a16="http://schemas.microsoft.com/office/drawing/2014/main" id="{1B755A1C-610B-D948-953B-F0CAB6DDA04C}"/>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7" name="Freeform 196">
                <a:extLst>
                  <a:ext uri="{FF2B5EF4-FFF2-40B4-BE49-F238E27FC236}">
                    <a16:creationId xmlns:a16="http://schemas.microsoft.com/office/drawing/2014/main" id="{C68D73CF-3F8C-9B4C-8AD5-AC88B967A5FB}"/>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8" name="Freeform 197">
                <a:extLst>
                  <a:ext uri="{FF2B5EF4-FFF2-40B4-BE49-F238E27FC236}">
                    <a16:creationId xmlns:a16="http://schemas.microsoft.com/office/drawing/2014/main" id="{1935939B-8C50-394B-BD7F-4ECF49B016EC}"/>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9" name="Freeform 198">
                <a:extLst>
                  <a:ext uri="{FF2B5EF4-FFF2-40B4-BE49-F238E27FC236}">
                    <a16:creationId xmlns:a16="http://schemas.microsoft.com/office/drawing/2014/main" id="{F8BA9067-9AAD-6C40-9438-2A08BF1BD7C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0" name="Freeform 199">
                <a:extLst>
                  <a:ext uri="{FF2B5EF4-FFF2-40B4-BE49-F238E27FC236}">
                    <a16:creationId xmlns:a16="http://schemas.microsoft.com/office/drawing/2014/main" id="{ED93F863-0487-3741-A11E-7F2CD39B1FD2}"/>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1" name="Freeform 200">
                <a:extLst>
                  <a:ext uri="{FF2B5EF4-FFF2-40B4-BE49-F238E27FC236}">
                    <a16:creationId xmlns:a16="http://schemas.microsoft.com/office/drawing/2014/main" id="{77107B9C-BEE7-7B4E-AE3F-93406EAC54B5}"/>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2" name="Freeform 201">
                <a:extLst>
                  <a:ext uri="{FF2B5EF4-FFF2-40B4-BE49-F238E27FC236}">
                    <a16:creationId xmlns:a16="http://schemas.microsoft.com/office/drawing/2014/main" id="{BAFC7BB9-75EE-4A47-B808-2AF56075F21E}"/>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3" name="Freeform 202">
                <a:extLst>
                  <a:ext uri="{FF2B5EF4-FFF2-40B4-BE49-F238E27FC236}">
                    <a16:creationId xmlns:a16="http://schemas.microsoft.com/office/drawing/2014/main" id="{57CEA8F8-8647-B74B-BBD8-C4CAD764188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4" name="Freeform 203">
                <a:extLst>
                  <a:ext uri="{FF2B5EF4-FFF2-40B4-BE49-F238E27FC236}">
                    <a16:creationId xmlns:a16="http://schemas.microsoft.com/office/drawing/2014/main" id="{9EFFE8B6-2CB3-E84B-B63D-E7C31EB38512}"/>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5" name="Freeform 204">
                <a:extLst>
                  <a:ext uri="{FF2B5EF4-FFF2-40B4-BE49-F238E27FC236}">
                    <a16:creationId xmlns:a16="http://schemas.microsoft.com/office/drawing/2014/main" id="{B53127C3-E16E-6848-8737-B9CB0FC711E2}"/>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6" name="Freeform 205">
                <a:extLst>
                  <a:ext uri="{FF2B5EF4-FFF2-40B4-BE49-F238E27FC236}">
                    <a16:creationId xmlns:a16="http://schemas.microsoft.com/office/drawing/2014/main" id="{858A0D2A-F0F4-2046-83E5-4799E71207EA}"/>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7" name="Freeform 206">
                <a:extLst>
                  <a:ext uri="{FF2B5EF4-FFF2-40B4-BE49-F238E27FC236}">
                    <a16:creationId xmlns:a16="http://schemas.microsoft.com/office/drawing/2014/main" id="{1E5A89A8-5369-BC4E-AB3F-06CC0B0D9F3D}"/>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8" name="Freeform 207">
                <a:extLst>
                  <a:ext uri="{FF2B5EF4-FFF2-40B4-BE49-F238E27FC236}">
                    <a16:creationId xmlns:a16="http://schemas.microsoft.com/office/drawing/2014/main" id="{E13FAE5E-1D82-2C47-A190-3CAB0CAF6AB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9" name="Freeform 208">
                <a:extLst>
                  <a:ext uri="{FF2B5EF4-FFF2-40B4-BE49-F238E27FC236}">
                    <a16:creationId xmlns:a16="http://schemas.microsoft.com/office/drawing/2014/main" id="{241E2933-D148-964D-8E0F-EC0C2F4CEC97}"/>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0" name="Freeform 209">
                <a:extLst>
                  <a:ext uri="{FF2B5EF4-FFF2-40B4-BE49-F238E27FC236}">
                    <a16:creationId xmlns:a16="http://schemas.microsoft.com/office/drawing/2014/main" id="{8F05ABAE-384C-6D4B-963A-0FBC29CA7886}"/>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1" name="Freeform 210">
                <a:extLst>
                  <a:ext uri="{FF2B5EF4-FFF2-40B4-BE49-F238E27FC236}">
                    <a16:creationId xmlns:a16="http://schemas.microsoft.com/office/drawing/2014/main" id="{50F3BDE6-CF86-C94C-935B-11981F737287}"/>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2" name="Freeform 211">
                <a:extLst>
                  <a:ext uri="{FF2B5EF4-FFF2-40B4-BE49-F238E27FC236}">
                    <a16:creationId xmlns:a16="http://schemas.microsoft.com/office/drawing/2014/main" id="{27A7F30B-8D74-4546-AF9A-3726F3D3C2D4}"/>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3" name="Freeform 212">
                <a:extLst>
                  <a:ext uri="{FF2B5EF4-FFF2-40B4-BE49-F238E27FC236}">
                    <a16:creationId xmlns:a16="http://schemas.microsoft.com/office/drawing/2014/main" id="{1D771AC7-E0FF-7741-B3A8-82DF9852D9FC}"/>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4" name="Freeform 213">
                <a:extLst>
                  <a:ext uri="{FF2B5EF4-FFF2-40B4-BE49-F238E27FC236}">
                    <a16:creationId xmlns:a16="http://schemas.microsoft.com/office/drawing/2014/main" id="{7938EF78-8FE6-E84D-A20B-60658596797F}"/>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5" name="Freeform 214">
                <a:extLst>
                  <a:ext uri="{FF2B5EF4-FFF2-40B4-BE49-F238E27FC236}">
                    <a16:creationId xmlns:a16="http://schemas.microsoft.com/office/drawing/2014/main" id="{1E4A5D72-2D32-664B-83E8-B8B957723907}"/>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6" name="Freeform 215">
                <a:extLst>
                  <a:ext uri="{FF2B5EF4-FFF2-40B4-BE49-F238E27FC236}">
                    <a16:creationId xmlns:a16="http://schemas.microsoft.com/office/drawing/2014/main" id="{3C62E993-BB24-1546-87BE-7295AABCED52}"/>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7" name="Freeform 216">
                <a:extLst>
                  <a:ext uri="{FF2B5EF4-FFF2-40B4-BE49-F238E27FC236}">
                    <a16:creationId xmlns:a16="http://schemas.microsoft.com/office/drawing/2014/main" id="{8C2B834B-3751-A44A-A570-7304294722A7}"/>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8" name="Freeform 217">
                <a:extLst>
                  <a:ext uri="{FF2B5EF4-FFF2-40B4-BE49-F238E27FC236}">
                    <a16:creationId xmlns:a16="http://schemas.microsoft.com/office/drawing/2014/main" id="{AD87A188-71EA-3947-B4B6-55A350E33A4B}"/>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grpSp>
      </p:gr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200" b="0" i="0">
                <a:solidFill>
                  <a:srgbClr val="08657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grpSp>
        <p:nvGrpSpPr>
          <p:cNvPr id="353" name="Graphic 2">
            <a:extLst>
              <a:ext uri="{FF2B5EF4-FFF2-40B4-BE49-F238E27FC236}">
                <a16:creationId xmlns:a16="http://schemas.microsoft.com/office/drawing/2014/main" id="{3E8A07C8-3BC1-A047-96AD-633684AD01B0}"/>
              </a:ext>
            </a:extLst>
          </p:cNvPr>
          <p:cNvGrpSpPr/>
          <p:nvPr userDrawn="1"/>
        </p:nvGrpSpPr>
        <p:grpSpPr>
          <a:xfrm>
            <a:off x="554560" y="689581"/>
            <a:ext cx="3080923" cy="1579349"/>
            <a:chOff x="4112108" y="1054254"/>
            <a:chExt cx="2408066" cy="1234428"/>
          </a:xfrm>
        </p:grpSpPr>
        <p:grpSp>
          <p:nvGrpSpPr>
            <p:cNvPr id="355" name="Graphic 2">
              <a:extLst>
                <a:ext uri="{FF2B5EF4-FFF2-40B4-BE49-F238E27FC236}">
                  <a16:creationId xmlns:a16="http://schemas.microsoft.com/office/drawing/2014/main" id="{CD3CFF6D-B3F4-D549-ADAC-4485B30377B8}"/>
                </a:ext>
              </a:extLst>
            </p:cNvPr>
            <p:cNvGrpSpPr/>
            <p:nvPr/>
          </p:nvGrpSpPr>
          <p:grpSpPr>
            <a:xfrm>
              <a:off x="5038056" y="1057107"/>
              <a:ext cx="1482118" cy="1231575"/>
              <a:chOff x="5038056" y="1057107"/>
              <a:chExt cx="1482118" cy="1231575"/>
            </a:xfrm>
            <a:solidFill>
              <a:srgbClr val="E25684"/>
            </a:solidFill>
          </p:grpSpPr>
          <p:sp>
            <p:nvSpPr>
              <p:cNvPr id="409" name="Freeform 408">
                <a:extLst>
                  <a:ext uri="{FF2B5EF4-FFF2-40B4-BE49-F238E27FC236}">
                    <a16:creationId xmlns:a16="http://schemas.microsoft.com/office/drawing/2014/main" id="{7115BA44-7286-994D-95E6-C67B479BEECE}"/>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D5562D10-6ECB-AF4E-AC7D-1D3AD2CE0242}"/>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BF8611BF-B300-5546-8E00-5AB95DC81EA0}"/>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820AA8A9-393D-6047-B4BC-976C37354A0A}"/>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357" name="Graphic 2">
              <a:extLst>
                <a:ext uri="{FF2B5EF4-FFF2-40B4-BE49-F238E27FC236}">
                  <a16:creationId xmlns:a16="http://schemas.microsoft.com/office/drawing/2014/main" id="{C698A39A-0E1F-6A41-BC8F-314F4FEAA0A5}"/>
                </a:ext>
              </a:extLst>
            </p:cNvPr>
            <p:cNvGrpSpPr/>
            <p:nvPr/>
          </p:nvGrpSpPr>
          <p:grpSpPr>
            <a:xfrm>
              <a:off x="4112108" y="1054254"/>
              <a:ext cx="1223505" cy="1231575"/>
              <a:chOff x="4112108" y="1054254"/>
              <a:chExt cx="1223505" cy="1231575"/>
            </a:xfrm>
            <a:solidFill>
              <a:srgbClr val="F1983D"/>
            </a:solidFill>
          </p:grpSpPr>
          <p:sp>
            <p:nvSpPr>
              <p:cNvPr id="407" name="Freeform 406">
                <a:extLst>
                  <a:ext uri="{FF2B5EF4-FFF2-40B4-BE49-F238E27FC236}">
                    <a16:creationId xmlns:a16="http://schemas.microsoft.com/office/drawing/2014/main" id="{0813A9AA-DE2D-DB4C-A9C4-65FD9192E780}"/>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D4CB3F64-E53B-6541-848C-470FEFA40170}"/>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359" name="Graphic 2">
              <a:extLst>
                <a:ext uri="{FF2B5EF4-FFF2-40B4-BE49-F238E27FC236}">
                  <a16:creationId xmlns:a16="http://schemas.microsoft.com/office/drawing/2014/main" id="{4B2F8692-77FB-904F-A98B-60BB170859D3}"/>
                </a:ext>
              </a:extLst>
            </p:cNvPr>
            <p:cNvGrpSpPr/>
            <p:nvPr/>
          </p:nvGrpSpPr>
          <p:grpSpPr>
            <a:xfrm>
              <a:off x="4449594" y="1366190"/>
              <a:ext cx="1600919" cy="664765"/>
              <a:chOff x="4449594" y="1366190"/>
              <a:chExt cx="1600919" cy="664765"/>
            </a:xfrm>
            <a:solidFill>
              <a:srgbClr val="086575"/>
            </a:solidFill>
          </p:grpSpPr>
          <p:grpSp>
            <p:nvGrpSpPr>
              <p:cNvPr id="361" name="Graphic 2">
                <a:extLst>
                  <a:ext uri="{FF2B5EF4-FFF2-40B4-BE49-F238E27FC236}">
                    <a16:creationId xmlns:a16="http://schemas.microsoft.com/office/drawing/2014/main" id="{C4F02213-D8DB-3D4F-9B2D-4D98BACD1254}"/>
                  </a:ext>
                </a:extLst>
              </p:cNvPr>
              <p:cNvGrpSpPr/>
              <p:nvPr/>
            </p:nvGrpSpPr>
            <p:grpSpPr>
              <a:xfrm>
                <a:off x="4866936" y="1683832"/>
                <a:ext cx="1183577" cy="347123"/>
                <a:chOff x="4866936" y="1683832"/>
                <a:chExt cx="1183577" cy="347123"/>
              </a:xfrm>
              <a:solidFill>
                <a:srgbClr val="086575"/>
              </a:solidFill>
            </p:grpSpPr>
            <p:sp>
              <p:nvSpPr>
                <p:cNvPr id="401" name="Freeform 400">
                  <a:extLst>
                    <a:ext uri="{FF2B5EF4-FFF2-40B4-BE49-F238E27FC236}">
                      <a16:creationId xmlns:a16="http://schemas.microsoft.com/office/drawing/2014/main" id="{6C3F51EB-2C27-554B-B876-1B5A5D6440C3}"/>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EF46A5BA-6549-A04B-AD7C-DC939E27C837}"/>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9CE16BF8-2D44-1C41-817E-BBE4C16F8A23}"/>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E2B763C6-2D20-1A4A-A4B6-5D8192C25DAF}"/>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0E1389C8-8488-E648-B2CB-0E7E628C23CB}"/>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9009CF6F-619B-1044-B420-B1FEFC40EB41}"/>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364" name="Graphic 2">
                <a:extLst>
                  <a:ext uri="{FF2B5EF4-FFF2-40B4-BE49-F238E27FC236}">
                    <a16:creationId xmlns:a16="http://schemas.microsoft.com/office/drawing/2014/main" id="{4BE501B0-94E9-8F4A-B88F-3539F739BCA5}"/>
                  </a:ext>
                </a:extLst>
              </p:cNvPr>
              <p:cNvGrpSpPr/>
              <p:nvPr/>
            </p:nvGrpSpPr>
            <p:grpSpPr>
              <a:xfrm>
                <a:off x="4449594" y="1366190"/>
                <a:ext cx="1063793" cy="348074"/>
                <a:chOff x="4449594" y="1366190"/>
                <a:chExt cx="1063793" cy="348074"/>
              </a:xfrm>
              <a:solidFill>
                <a:srgbClr val="086575"/>
              </a:solidFill>
            </p:grpSpPr>
            <p:sp>
              <p:nvSpPr>
                <p:cNvPr id="369" name="Freeform 368">
                  <a:extLst>
                    <a:ext uri="{FF2B5EF4-FFF2-40B4-BE49-F238E27FC236}">
                      <a16:creationId xmlns:a16="http://schemas.microsoft.com/office/drawing/2014/main" id="{B08FA35A-E698-E943-B723-2E2E715654B5}"/>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CDC568FF-0DFE-3047-A105-72AA4397921E}"/>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126A38D8-3B1C-604C-B962-D400F250AF62}"/>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F726C983-6EDA-2643-97C8-C11901D8D3F3}"/>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8B9D7222-797C-044D-8E1B-3F145662B9A3}"/>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26DB28A3-6FAC-9F46-A0B8-248D8C30B13C}"/>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365" name="Graphic 2">
                <a:extLst>
                  <a:ext uri="{FF2B5EF4-FFF2-40B4-BE49-F238E27FC236}">
                    <a16:creationId xmlns:a16="http://schemas.microsoft.com/office/drawing/2014/main" id="{0AD1F0A2-269E-2141-AB95-0B32E75F34AA}"/>
                  </a:ext>
                </a:extLst>
              </p:cNvPr>
              <p:cNvGrpSpPr/>
              <p:nvPr/>
            </p:nvGrpSpPr>
            <p:grpSpPr>
              <a:xfrm>
                <a:off x="5604652" y="1480313"/>
                <a:ext cx="260482" cy="153114"/>
                <a:chOff x="5604652" y="1480313"/>
                <a:chExt cx="260482" cy="153114"/>
              </a:xfrm>
              <a:solidFill>
                <a:srgbClr val="086575"/>
              </a:solidFill>
            </p:grpSpPr>
            <p:sp>
              <p:nvSpPr>
                <p:cNvPr id="366" name="Freeform 365">
                  <a:extLst>
                    <a:ext uri="{FF2B5EF4-FFF2-40B4-BE49-F238E27FC236}">
                      <a16:creationId xmlns:a16="http://schemas.microsoft.com/office/drawing/2014/main" id="{A72648C8-AFA2-5E44-829D-9832139653BB}"/>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AADDD1DF-2B30-064C-93E6-16D5C77A0975}"/>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A05D3938-F832-C944-91C6-22143E27A2A3}"/>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627307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1983D"/>
          </a:solidFill>
          <a:ln w="24491" cap="flat">
            <a:solidFill>
              <a:srgbClr val="F1983D"/>
            </a:solidFill>
            <a:prstDash val="solid"/>
            <a:miter/>
          </a:ln>
        </p:spPr>
        <p:txBody>
          <a:bodyPr rtlCol="0" anchor="ctr"/>
          <a:lstStyle/>
          <a:p>
            <a:endParaRPr lang="en-US">
              <a:solidFill>
                <a:schemeClr val="bg1"/>
              </a:solidFill>
            </a:endParaRPr>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grpSp>
        <p:nvGrpSpPr>
          <p:cNvPr id="40" name="Graphic 2">
            <a:extLst>
              <a:ext uri="{FF2B5EF4-FFF2-40B4-BE49-F238E27FC236}">
                <a16:creationId xmlns:a16="http://schemas.microsoft.com/office/drawing/2014/main" id="{BF3D45EB-ECFA-B746-A961-139EDD99B490}"/>
              </a:ext>
            </a:extLst>
          </p:cNvPr>
          <p:cNvGrpSpPr/>
          <p:nvPr userDrawn="1"/>
        </p:nvGrpSpPr>
        <p:grpSpPr>
          <a:xfrm rot="10800000">
            <a:off x="-994844" y="4496242"/>
            <a:ext cx="4096842" cy="4123864"/>
            <a:chOff x="4112108" y="1054254"/>
            <a:chExt cx="1223505" cy="1231575"/>
          </a:xfrm>
          <a:solidFill>
            <a:srgbClr val="E25684"/>
          </a:solidFill>
        </p:grpSpPr>
        <p:sp>
          <p:nvSpPr>
            <p:cNvPr id="41" name="Freeform 40">
              <a:extLst>
                <a:ext uri="{FF2B5EF4-FFF2-40B4-BE49-F238E27FC236}">
                  <a16:creationId xmlns:a16="http://schemas.microsoft.com/office/drawing/2014/main" id="{ABEBEB3F-F473-9E4A-B5A2-F02C44392F19}"/>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grp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6C28628-62CB-9A42-8B48-68AB50621BC3}"/>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sp>
        <p:nvSpPr>
          <p:cNvPr id="43" name="Freeform 42">
            <a:extLst>
              <a:ext uri="{FF2B5EF4-FFF2-40B4-BE49-F238E27FC236}">
                <a16:creationId xmlns:a16="http://schemas.microsoft.com/office/drawing/2014/main" id="{2E127FEC-8F93-5B4E-BC0E-D880035905C7}"/>
              </a:ext>
            </a:extLst>
          </p:cNvPr>
          <p:cNvSpPr/>
          <p:nvPr userDrawn="1"/>
        </p:nvSpPr>
        <p:spPr>
          <a:xfrm rot="5400000">
            <a:off x="-1785492" y="5176516"/>
            <a:ext cx="3804551" cy="338780"/>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chemeClr val="bg1"/>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Freeform 43">
            <a:extLst>
              <a:ext uri="{FF2B5EF4-FFF2-40B4-BE49-F238E27FC236}">
                <a16:creationId xmlns:a16="http://schemas.microsoft.com/office/drawing/2014/main" id="{D0EFED32-2068-D24D-BF1E-639F83B8F80A}"/>
              </a:ext>
            </a:extLst>
          </p:cNvPr>
          <p:cNvSpPr/>
          <p:nvPr userDrawn="1"/>
        </p:nvSpPr>
        <p:spPr>
          <a:xfrm rot="5400000">
            <a:off x="-7068648" y="3783980"/>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1090854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1983D"/>
          </a:solidFill>
          <a:ln w="24491" cap="flat">
            <a:solidFill>
              <a:srgbClr val="F1983D"/>
            </a:solidFill>
            <a:prstDash val="solid"/>
            <a:miter/>
          </a:ln>
        </p:spPr>
        <p:txBody>
          <a:bodyPr rtlCol="0" anchor="ctr"/>
          <a:lstStyle/>
          <a:p>
            <a:endParaRPr lang="en-US">
              <a:solidFill>
                <a:schemeClr val="bg1"/>
              </a:solidFill>
            </a:endParaRPr>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 </a:t>
            </a:r>
            <a:endParaRPr lang="en-US" dirty="0"/>
          </a:p>
        </p:txBody>
      </p:sp>
      <p:sp>
        <p:nvSpPr>
          <p:cNvPr id="43" name="Freeform 42">
            <a:extLst>
              <a:ext uri="{FF2B5EF4-FFF2-40B4-BE49-F238E27FC236}">
                <a16:creationId xmlns:a16="http://schemas.microsoft.com/office/drawing/2014/main" id="{2E127FEC-8F93-5B4E-BC0E-D880035905C7}"/>
              </a:ext>
            </a:extLst>
          </p:cNvPr>
          <p:cNvSpPr/>
          <p:nvPr userDrawn="1"/>
        </p:nvSpPr>
        <p:spPr>
          <a:xfrm rot="5400000">
            <a:off x="-1785492" y="5176516"/>
            <a:ext cx="3804551" cy="338780"/>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chemeClr val="bg1"/>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Freeform 43">
            <a:extLst>
              <a:ext uri="{FF2B5EF4-FFF2-40B4-BE49-F238E27FC236}">
                <a16:creationId xmlns:a16="http://schemas.microsoft.com/office/drawing/2014/main" id="{D0EFED32-2068-D24D-BF1E-639F83B8F80A}"/>
              </a:ext>
            </a:extLst>
          </p:cNvPr>
          <p:cNvSpPr/>
          <p:nvPr userDrawn="1"/>
        </p:nvSpPr>
        <p:spPr>
          <a:xfrm rot="5400000">
            <a:off x="-7068648" y="3783980"/>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Picture Placeholder 11">
            <a:extLst>
              <a:ext uri="{FF2B5EF4-FFF2-40B4-BE49-F238E27FC236}">
                <a16:creationId xmlns:a16="http://schemas.microsoft.com/office/drawing/2014/main" id="{FC8D9AEC-7C26-7342-3C9E-769894AD4C44}"/>
              </a:ext>
            </a:extLst>
          </p:cNvPr>
          <p:cNvSpPr>
            <a:spLocks noGrp="1"/>
          </p:cNvSpPr>
          <p:nvPr>
            <p:ph type="pic" sz="quarter" idx="42"/>
          </p:nvPr>
        </p:nvSpPr>
        <p:spPr>
          <a:xfrm>
            <a:off x="0" y="4226364"/>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32596925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30180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1983D"/>
          </a:solidFill>
          <a:ln w="24491" cap="flat">
            <a:solidFill>
              <a:srgbClr val="F1983D"/>
            </a:solidFill>
            <a:prstDash val="solid"/>
            <a:miter/>
          </a:ln>
        </p:spPr>
        <p:txBody>
          <a:bodyPr rtlCol="0" anchor="ctr"/>
          <a:lstStyle/>
          <a:p>
            <a:endParaRPr lang="en-US">
              <a:solidFill>
                <a:schemeClr val="bg1"/>
              </a:solidFill>
            </a:endParaRPr>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grpSp>
        <p:nvGrpSpPr>
          <p:cNvPr id="40" name="Graphic 2">
            <a:extLst>
              <a:ext uri="{FF2B5EF4-FFF2-40B4-BE49-F238E27FC236}">
                <a16:creationId xmlns:a16="http://schemas.microsoft.com/office/drawing/2014/main" id="{BF3D45EB-ECFA-B746-A961-139EDD99B490}"/>
              </a:ext>
            </a:extLst>
          </p:cNvPr>
          <p:cNvGrpSpPr/>
          <p:nvPr userDrawn="1"/>
        </p:nvGrpSpPr>
        <p:grpSpPr>
          <a:xfrm rot="10800000">
            <a:off x="-994844" y="4496242"/>
            <a:ext cx="4096842" cy="4123864"/>
            <a:chOff x="4112108" y="1054254"/>
            <a:chExt cx="1223505" cy="1231575"/>
          </a:xfrm>
          <a:solidFill>
            <a:srgbClr val="E25684"/>
          </a:solidFill>
        </p:grpSpPr>
        <p:sp>
          <p:nvSpPr>
            <p:cNvPr id="41" name="Freeform 40">
              <a:extLst>
                <a:ext uri="{FF2B5EF4-FFF2-40B4-BE49-F238E27FC236}">
                  <a16:creationId xmlns:a16="http://schemas.microsoft.com/office/drawing/2014/main" id="{ABEBEB3F-F473-9E4A-B5A2-F02C44392F19}"/>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grp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6C28628-62CB-9A42-8B48-68AB50621BC3}"/>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sp>
        <p:nvSpPr>
          <p:cNvPr id="43" name="Freeform 42">
            <a:extLst>
              <a:ext uri="{FF2B5EF4-FFF2-40B4-BE49-F238E27FC236}">
                <a16:creationId xmlns:a16="http://schemas.microsoft.com/office/drawing/2014/main" id="{2E127FEC-8F93-5B4E-BC0E-D880035905C7}"/>
              </a:ext>
            </a:extLst>
          </p:cNvPr>
          <p:cNvSpPr/>
          <p:nvPr userDrawn="1"/>
        </p:nvSpPr>
        <p:spPr>
          <a:xfrm rot="5400000">
            <a:off x="-1785492" y="5176516"/>
            <a:ext cx="3804551" cy="338780"/>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chemeClr val="bg1"/>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Freeform 43">
            <a:extLst>
              <a:ext uri="{FF2B5EF4-FFF2-40B4-BE49-F238E27FC236}">
                <a16:creationId xmlns:a16="http://schemas.microsoft.com/office/drawing/2014/main" id="{D0EFED32-2068-D24D-BF1E-639F83B8F80A}"/>
              </a:ext>
            </a:extLst>
          </p:cNvPr>
          <p:cNvSpPr/>
          <p:nvPr userDrawn="1"/>
        </p:nvSpPr>
        <p:spPr>
          <a:xfrm rot="5400000">
            <a:off x="-7068648" y="3783980"/>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22769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grpSp>
        <p:nvGrpSpPr>
          <p:cNvPr id="26" name="Graphic 2">
            <a:extLst>
              <a:ext uri="{FF2B5EF4-FFF2-40B4-BE49-F238E27FC236}">
                <a16:creationId xmlns:a16="http://schemas.microsoft.com/office/drawing/2014/main" id="{D311DD66-07A9-7442-AC6C-C1DFDEBDF2D7}"/>
              </a:ext>
            </a:extLst>
          </p:cNvPr>
          <p:cNvGrpSpPr/>
          <p:nvPr userDrawn="1"/>
        </p:nvGrpSpPr>
        <p:grpSpPr>
          <a:xfrm rot="10800000">
            <a:off x="-1955271" y="5010662"/>
            <a:ext cx="3508920" cy="3532064"/>
            <a:chOff x="4112108" y="1054254"/>
            <a:chExt cx="1223505" cy="1231575"/>
          </a:xfrm>
          <a:solidFill>
            <a:srgbClr val="E25684"/>
          </a:solidFill>
        </p:grpSpPr>
        <p:sp>
          <p:nvSpPr>
            <p:cNvPr id="27" name="Freeform 26">
              <a:extLst>
                <a:ext uri="{FF2B5EF4-FFF2-40B4-BE49-F238E27FC236}">
                  <a16:creationId xmlns:a16="http://schemas.microsoft.com/office/drawing/2014/main" id="{670BFC56-2B7F-294E-9715-367DF7290E43}"/>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97679A1-D6BB-6B41-9ED4-D836FC4021C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sp>
        <p:nvSpPr>
          <p:cNvPr id="38" name="Text Placeholder 32">
            <a:extLst>
              <a:ext uri="{FF2B5EF4-FFF2-40B4-BE49-F238E27FC236}">
                <a16:creationId xmlns:a16="http://schemas.microsoft.com/office/drawing/2014/main" id="{AFC4C041-4471-1645-B54C-0FB50A90D6A6}"/>
              </a:ext>
            </a:extLst>
          </p:cNvPr>
          <p:cNvSpPr>
            <a:spLocks noGrp="1"/>
          </p:cNvSpPr>
          <p:nvPr>
            <p:ph type="body" sz="quarter" idx="11" hasCustomPrompt="1"/>
          </p:nvPr>
        </p:nvSpPr>
        <p:spPr>
          <a:xfrm>
            <a:off x="2054586" y="3559856"/>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9" name="Text Placeholder 32">
            <a:extLst>
              <a:ext uri="{FF2B5EF4-FFF2-40B4-BE49-F238E27FC236}">
                <a16:creationId xmlns:a16="http://schemas.microsoft.com/office/drawing/2014/main" id="{84498D42-7EBE-2D45-859D-69134CB9C2D1}"/>
              </a:ext>
            </a:extLst>
          </p:cNvPr>
          <p:cNvSpPr>
            <a:spLocks noGrp="1"/>
          </p:cNvSpPr>
          <p:nvPr>
            <p:ph type="body" sz="quarter" idx="48" hasCustomPrompt="1"/>
          </p:nvPr>
        </p:nvSpPr>
        <p:spPr>
          <a:xfrm>
            <a:off x="2823801" y="3559856"/>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0" name="Text Placeholder 32">
            <a:extLst>
              <a:ext uri="{FF2B5EF4-FFF2-40B4-BE49-F238E27FC236}">
                <a16:creationId xmlns:a16="http://schemas.microsoft.com/office/drawing/2014/main" id="{26FF1950-4496-1645-B75F-49EF6F14F04F}"/>
              </a:ext>
            </a:extLst>
          </p:cNvPr>
          <p:cNvSpPr>
            <a:spLocks noGrp="1"/>
          </p:cNvSpPr>
          <p:nvPr>
            <p:ph type="body" sz="quarter" idx="13" hasCustomPrompt="1"/>
          </p:nvPr>
        </p:nvSpPr>
        <p:spPr>
          <a:xfrm>
            <a:off x="2054586" y="4063989"/>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41" name="Text Placeholder 32">
            <a:extLst>
              <a:ext uri="{FF2B5EF4-FFF2-40B4-BE49-F238E27FC236}">
                <a16:creationId xmlns:a16="http://schemas.microsoft.com/office/drawing/2014/main" id="{3372917F-6B26-7E44-BE50-63603C24244A}"/>
              </a:ext>
            </a:extLst>
          </p:cNvPr>
          <p:cNvSpPr>
            <a:spLocks noGrp="1"/>
          </p:cNvSpPr>
          <p:nvPr>
            <p:ph type="body" sz="quarter" idx="14" hasCustomPrompt="1"/>
          </p:nvPr>
        </p:nvSpPr>
        <p:spPr>
          <a:xfrm>
            <a:off x="2823801" y="4063989"/>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2" name="Text Placeholder 32">
            <a:extLst>
              <a:ext uri="{FF2B5EF4-FFF2-40B4-BE49-F238E27FC236}">
                <a16:creationId xmlns:a16="http://schemas.microsoft.com/office/drawing/2014/main" id="{AF173301-3788-A541-90F5-BC73B536FC86}"/>
              </a:ext>
            </a:extLst>
          </p:cNvPr>
          <p:cNvSpPr>
            <a:spLocks noGrp="1"/>
          </p:cNvSpPr>
          <p:nvPr>
            <p:ph type="body" sz="quarter" idx="15" hasCustomPrompt="1"/>
          </p:nvPr>
        </p:nvSpPr>
        <p:spPr>
          <a:xfrm>
            <a:off x="2054586" y="4568122"/>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43" name="Text Placeholder 32">
            <a:extLst>
              <a:ext uri="{FF2B5EF4-FFF2-40B4-BE49-F238E27FC236}">
                <a16:creationId xmlns:a16="http://schemas.microsoft.com/office/drawing/2014/main" id="{F2F6DF8D-9960-794E-9897-1F6A288616B6}"/>
              </a:ext>
            </a:extLst>
          </p:cNvPr>
          <p:cNvSpPr>
            <a:spLocks noGrp="1"/>
          </p:cNvSpPr>
          <p:nvPr>
            <p:ph type="body" sz="quarter" idx="19" hasCustomPrompt="1"/>
          </p:nvPr>
        </p:nvSpPr>
        <p:spPr>
          <a:xfrm>
            <a:off x="2823801" y="4568122"/>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4" name="Text Placeholder 32">
            <a:extLst>
              <a:ext uri="{FF2B5EF4-FFF2-40B4-BE49-F238E27FC236}">
                <a16:creationId xmlns:a16="http://schemas.microsoft.com/office/drawing/2014/main" id="{DECEE95D-DA36-FC47-8C29-431CF7E005BF}"/>
              </a:ext>
            </a:extLst>
          </p:cNvPr>
          <p:cNvSpPr>
            <a:spLocks noGrp="1"/>
          </p:cNvSpPr>
          <p:nvPr>
            <p:ph type="body" sz="quarter" idx="17" hasCustomPrompt="1"/>
          </p:nvPr>
        </p:nvSpPr>
        <p:spPr>
          <a:xfrm>
            <a:off x="2054586" y="5072255"/>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45" name="Text Placeholder 32">
            <a:extLst>
              <a:ext uri="{FF2B5EF4-FFF2-40B4-BE49-F238E27FC236}">
                <a16:creationId xmlns:a16="http://schemas.microsoft.com/office/drawing/2014/main" id="{6A395E06-9B02-644F-9C08-C998D6E7DCFC}"/>
              </a:ext>
            </a:extLst>
          </p:cNvPr>
          <p:cNvSpPr>
            <a:spLocks noGrp="1"/>
          </p:cNvSpPr>
          <p:nvPr>
            <p:ph type="body" sz="quarter" idx="20" hasCustomPrompt="1"/>
          </p:nvPr>
        </p:nvSpPr>
        <p:spPr>
          <a:xfrm>
            <a:off x="2823801" y="5072255"/>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2098A53-0134-4E4E-A915-CC50FD0C47D5}"/>
              </a:ext>
            </a:extLst>
          </p:cNvPr>
          <p:cNvSpPr/>
          <p:nvPr userDrawn="1"/>
        </p:nvSpPr>
        <p:spPr>
          <a:xfrm>
            <a:off x="3281966" y="8793246"/>
            <a:ext cx="3798570" cy="52322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086575"/>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 </a:t>
            </a:r>
          </a:p>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086575"/>
                </a:solidFill>
                <a:latin typeface="Calibri" panose="020F0502020204030204" pitchFamily="34" charset="0"/>
                <a:ea typeface="Open Sans" panose="020B0606030504020204" pitchFamily="34" charset="0"/>
                <a:cs typeface="Calibri" panose="020F0502020204030204" pitchFamily="34" charset="0"/>
              </a:rPr>
              <a:t>2021-1-FR01-KA220-ADU-000035257. </a:t>
            </a:r>
          </a:p>
        </p:txBody>
      </p:sp>
      <p:sp>
        <p:nvSpPr>
          <p:cNvPr id="50" name="Rectangle 49">
            <a:extLst>
              <a:ext uri="{FF2B5EF4-FFF2-40B4-BE49-F238E27FC236}">
                <a16:creationId xmlns:a16="http://schemas.microsoft.com/office/drawing/2014/main" id="{EB5A765F-5909-294C-880F-7DE7AA4C4233}"/>
              </a:ext>
            </a:extLst>
          </p:cNvPr>
          <p:cNvSpPr/>
          <p:nvPr userDrawn="1"/>
        </p:nvSpPr>
        <p:spPr>
          <a:xfrm>
            <a:off x="212035" y="8850310"/>
            <a:ext cx="2617035" cy="40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1" name="Picture 50">
            <a:extLst>
              <a:ext uri="{FF2B5EF4-FFF2-40B4-BE49-F238E27FC236}">
                <a16:creationId xmlns:a16="http://schemas.microsoft.com/office/drawing/2014/main" id="{2CFEF3CB-DDBB-614D-ABAE-AE1A4B0151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898970" y="8913723"/>
            <a:ext cx="1184829" cy="272079"/>
          </a:xfrm>
          <a:prstGeom prst="rect">
            <a:avLst/>
          </a:prstGeom>
          <a:ln>
            <a:noFill/>
          </a:ln>
          <a:extLst>
            <a:ext uri="{53640926-AAD7-44D8-BBD7-CCE9431645EC}">
              <a14:shadowObscured xmlns:a14="http://schemas.microsoft.com/office/drawing/2010/main"/>
            </a:ext>
          </a:extLst>
        </p:spPr>
      </p:pic>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9386"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 name="Straight Connector 2">
            <a:extLst>
              <a:ext uri="{FF2B5EF4-FFF2-40B4-BE49-F238E27FC236}">
                <a16:creationId xmlns:a16="http://schemas.microsoft.com/office/drawing/2014/main" id="{38AFE722-994A-2C43-8F0D-18DA99890C3D}"/>
              </a:ext>
            </a:extLst>
          </p:cNvPr>
          <p:cNvCxnSpPr>
            <a:cxnSpLocks/>
          </p:cNvCxnSpPr>
          <p:nvPr userDrawn="1"/>
        </p:nvCxnSpPr>
        <p:spPr>
          <a:xfrm flipH="1">
            <a:off x="2117680" y="3965406"/>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B27BDE-51AC-8246-912E-0BCBB4C083BA}"/>
              </a:ext>
            </a:extLst>
          </p:cNvPr>
          <p:cNvCxnSpPr>
            <a:cxnSpLocks/>
          </p:cNvCxnSpPr>
          <p:nvPr userDrawn="1"/>
        </p:nvCxnSpPr>
        <p:spPr>
          <a:xfrm flipH="1">
            <a:off x="2117680" y="4473382"/>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A1FF14-6A24-B347-BBFC-A3F15D881E93}"/>
              </a:ext>
            </a:extLst>
          </p:cNvPr>
          <p:cNvCxnSpPr>
            <a:cxnSpLocks/>
          </p:cNvCxnSpPr>
          <p:nvPr userDrawn="1"/>
        </p:nvCxnSpPr>
        <p:spPr>
          <a:xfrm flipH="1">
            <a:off x="2117680" y="4981358"/>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70" name="Text Placeholder 32">
            <a:extLst>
              <a:ext uri="{FF2B5EF4-FFF2-40B4-BE49-F238E27FC236}">
                <a16:creationId xmlns:a16="http://schemas.microsoft.com/office/drawing/2014/main" id="{56631D66-C58B-0746-8216-946534D113C1}"/>
              </a:ext>
            </a:extLst>
          </p:cNvPr>
          <p:cNvSpPr>
            <a:spLocks noGrp="1"/>
          </p:cNvSpPr>
          <p:nvPr>
            <p:ph type="body" sz="quarter" idx="51" hasCustomPrompt="1"/>
          </p:nvPr>
        </p:nvSpPr>
        <p:spPr>
          <a:xfrm>
            <a:off x="2054586" y="5576388"/>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71" name="Text Placeholder 32">
            <a:extLst>
              <a:ext uri="{FF2B5EF4-FFF2-40B4-BE49-F238E27FC236}">
                <a16:creationId xmlns:a16="http://schemas.microsoft.com/office/drawing/2014/main" id="{8C696F4C-F102-3742-9AD7-77D3C0C4D464}"/>
              </a:ext>
            </a:extLst>
          </p:cNvPr>
          <p:cNvSpPr>
            <a:spLocks noGrp="1"/>
          </p:cNvSpPr>
          <p:nvPr>
            <p:ph type="body" sz="quarter" idx="52" hasCustomPrompt="1"/>
          </p:nvPr>
        </p:nvSpPr>
        <p:spPr>
          <a:xfrm>
            <a:off x="2823801" y="5576388"/>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2" name="Text Placeholder 32">
            <a:extLst>
              <a:ext uri="{FF2B5EF4-FFF2-40B4-BE49-F238E27FC236}">
                <a16:creationId xmlns:a16="http://schemas.microsoft.com/office/drawing/2014/main" id="{A6EB5CCC-B9E9-DE43-8D10-0F1693D4BF78}"/>
              </a:ext>
            </a:extLst>
          </p:cNvPr>
          <p:cNvSpPr>
            <a:spLocks noGrp="1"/>
          </p:cNvSpPr>
          <p:nvPr>
            <p:ph type="body" sz="quarter" idx="53" hasCustomPrompt="1"/>
          </p:nvPr>
        </p:nvSpPr>
        <p:spPr>
          <a:xfrm>
            <a:off x="2054586" y="6080521"/>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73" name="Text Placeholder 32">
            <a:extLst>
              <a:ext uri="{FF2B5EF4-FFF2-40B4-BE49-F238E27FC236}">
                <a16:creationId xmlns:a16="http://schemas.microsoft.com/office/drawing/2014/main" id="{8E51EA93-5941-C648-8A68-88A6181DB77B}"/>
              </a:ext>
            </a:extLst>
          </p:cNvPr>
          <p:cNvSpPr>
            <a:spLocks noGrp="1"/>
          </p:cNvSpPr>
          <p:nvPr>
            <p:ph type="body" sz="quarter" idx="54" hasCustomPrompt="1"/>
          </p:nvPr>
        </p:nvSpPr>
        <p:spPr>
          <a:xfrm>
            <a:off x="2823801" y="6080521"/>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76" name="Straight Connector 75">
            <a:extLst>
              <a:ext uri="{FF2B5EF4-FFF2-40B4-BE49-F238E27FC236}">
                <a16:creationId xmlns:a16="http://schemas.microsoft.com/office/drawing/2014/main" id="{F91A824B-2F0F-974B-810C-0DE26718806E}"/>
              </a:ext>
            </a:extLst>
          </p:cNvPr>
          <p:cNvCxnSpPr>
            <a:cxnSpLocks/>
          </p:cNvCxnSpPr>
          <p:nvPr userDrawn="1"/>
        </p:nvCxnSpPr>
        <p:spPr>
          <a:xfrm flipH="1">
            <a:off x="2117680" y="5489334"/>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76909D-34BF-7B43-8025-CA1798A8EF2C}"/>
              </a:ext>
            </a:extLst>
          </p:cNvPr>
          <p:cNvCxnSpPr>
            <a:cxnSpLocks/>
          </p:cNvCxnSpPr>
          <p:nvPr userDrawn="1"/>
        </p:nvCxnSpPr>
        <p:spPr>
          <a:xfrm flipH="1">
            <a:off x="2117680" y="5997310"/>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29" name="Freeform 28">
            <a:extLst>
              <a:ext uri="{FF2B5EF4-FFF2-40B4-BE49-F238E27FC236}">
                <a16:creationId xmlns:a16="http://schemas.microsoft.com/office/drawing/2014/main" id="{C19F9CA3-D435-E04A-83FD-A64FA9C9F84F}"/>
              </a:ext>
            </a:extLst>
          </p:cNvPr>
          <p:cNvSpPr/>
          <p:nvPr userDrawn="1"/>
        </p:nvSpPr>
        <p:spPr>
          <a:xfrm rot="5400000">
            <a:off x="-7128611" y="3599360"/>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Slide Number Placeholder 5">
            <a:extLst>
              <a:ext uri="{FF2B5EF4-FFF2-40B4-BE49-F238E27FC236}">
                <a16:creationId xmlns:a16="http://schemas.microsoft.com/office/drawing/2014/main" id="{887A7CEE-FA6A-804C-AAB3-B54EB64B2350}"/>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5" name="Text Placeholder 32">
            <a:extLst>
              <a:ext uri="{FF2B5EF4-FFF2-40B4-BE49-F238E27FC236}">
                <a16:creationId xmlns:a16="http://schemas.microsoft.com/office/drawing/2014/main" id="{B49C68CF-D5D2-F030-A9C6-819BA4522F8B}"/>
              </a:ext>
            </a:extLst>
          </p:cNvPr>
          <p:cNvSpPr>
            <a:spLocks noGrp="1"/>
          </p:cNvSpPr>
          <p:nvPr>
            <p:ph type="body" sz="quarter" idx="55" hasCustomPrompt="1"/>
          </p:nvPr>
        </p:nvSpPr>
        <p:spPr>
          <a:xfrm>
            <a:off x="2054586" y="6584654"/>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6" name="Text Placeholder 32">
            <a:extLst>
              <a:ext uri="{FF2B5EF4-FFF2-40B4-BE49-F238E27FC236}">
                <a16:creationId xmlns:a16="http://schemas.microsoft.com/office/drawing/2014/main" id="{3678B0CF-ACB2-3E8F-AF8F-DE25D9C9FAFB}"/>
              </a:ext>
            </a:extLst>
          </p:cNvPr>
          <p:cNvSpPr>
            <a:spLocks noGrp="1"/>
          </p:cNvSpPr>
          <p:nvPr>
            <p:ph type="body" sz="quarter" idx="56" hasCustomPrompt="1"/>
          </p:nvPr>
        </p:nvSpPr>
        <p:spPr>
          <a:xfrm>
            <a:off x="2823801" y="6584654"/>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7" name="Straight Connector 6">
            <a:extLst>
              <a:ext uri="{FF2B5EF4-FFF2-40B4-BE49-F238E27FC236}">
                <a16:creationId xmlns:a16="http://schemas.microsoft.com/office/drawing/2014/main" id="{BE6C14F1-703D-122A-041B-283A24843115}"/>
              </a:ext>
            </a:extLst>
          </p:cNvPr>
          <p:cNvCxnSpPr>
            <a:cxnSpLocks/>
          </p:cNvCxnSpPr>
          <p:nvPr userDrawn="1"/>
        </p:nvCxnSpPr>
        <p:spPr>
          <a:xfrm flipH="1">
            <a:off x="2117680" y="6505286"/>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8" name="Text Placeholder 32">
            <a:extLst>
              <a:ext uri="{FF2B5EF4-FFF2-40B4-BE49-F238E27FC236}">
                <a16:creationId xmlns:a16="http://schemas.microsoft.com/office/drawing/2014/main" id="{5FB00104-381C-00F1-64EC-78DDEB37650B}"/>
              </a:ext>
            </a:extLst>
          </p:cNvPr>
          <p:cNvSpPr>
            <a:spLocks noGrp="1"/>
          </p:cNvSpPr>
          <p:nvPr>
            <p:ph type="body" sz="quarter" idx="57" hasCustomPrompt="1"/>
          </p:nvPr>
        </p:nvSpPr>
        <p:spPr>
          <a:xfrm>
            <a:off x="2054586" y="7088787"/>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9" name="Text Placeholder 32">
            <a:extLst>
              <a:ext uri="{FF2B5EF4-FFF2-40B4-BE49-F238E27FC236}">
                <a16:creationId xmlns:a16="http://schemas.microsoft.com/office/drawing/2014/main" id="{FA688EC5-8B75-F985-BC5C-986E4EA39A06}"/>
              </a:ext>
            </a:extLst>
          </p:cNvPr>
          <p:cNvSpPr>
            <a:spLocks noGrp="1"/>
          </p:cNvSpPr>
          <p:nvPr>
            <p:ph type="body" sz="quarter" idx="58" hasCustomPrompt="1"/>
          </p:nvPr>
        </p:nvSpPr>
        <p:spPr>
          <a:xfrm>
            <a:off x="2823801" y="7088787"/>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10" name="Straight Connector 9">
            <a:extLst>
              <a:ext uri="{FF2B5EF4-FFF2-40B4-BE49-F238E27FC236}">
                <a16:creationId xmlns:a16="http://schemas.microsoft.com/office/drawing/2014/main" id="{9019CEF7-6E77-270C-C243-E894612E2628}"/>
              </a:ext>
            </a:extLst>
          </p:cNvPr>
          <p:cNvCxnSpPr>
            <a:cxnSpLocks/>
          </p:cNvCxnSpPr>
          <p:nvPr userDrawn="1"/>
        </p:nvCxnSpPr>
        <p:spPr>
          <a:xfrm flipH="1">
            <a:off x="2117680" y="7013262"/>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11" name="Text Placeholder 32">
            <a:extLst>
              <a:ext uri="{FF2B5EF4-FFF2-40B4-BE49-F238E27FC236}">
                <a16:creationId xmlns:a16="http://schemas.microsoft.com/office/drawing/2014/main" id="{A0399019-5DA6-360F-77BA-B020E25BC079}"/>
              </a:ext>
            </a:extLst>
          </p:cNvPr>
          <p:cNvSpPr>
            <a:spLocks noGrp="1"/>
          </p:cNvSpPr>
          <p:nvPr>
            <p:ph type="body" sz="quarter" idx="59" hasCustomPrompt="1"/>
          </p:nvPr>
        </p:nvSpPr>
        <p:spPr>
          <a:xfrm>
            <a:off x="2054586" y="7592920"/>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09</a:t>
            </a:r>
            <a:endParaRPr lang="en-US" dirty="0"/>
          </a:p>
        </p:txBody>
      </p:sp>
      <p:sp>
        <p:nvSpPr>
          <p:cNvPr id="12" name="Text Placeholder 32">
            <a:extLst>
              <a:ext uri="{FF2B5EF4-FFF2-40B4-BE49-F238E27FC236}">
                <a16:creationId xmlns:a16="http://schemas.microsoft.com/office/drawing/2014/main" id="{C39C5BB0-CE2E-5664-2332-899505194243}"/>
              </a:ext>
            </a:extLst>
          </p:cNvPr>
          <p:cNvSpPr>
            <a:spLocks noGrp="1"/>
          </p:cNvSpPr>
          <p:nvPr>
            <p:ph type="body" sz="quarter" idx="60" hasCustomPrompt="1"/>
          </p:nvPr>
        </p:nvSpPr>
        <p:spPr>
          <a:xfrm>
            <a:off x="2823801" y="7592920"/>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13" name="Straight Connector 12">
            <a:extLst>
              <a:ext uri="{FF2B5EF4-FFF2-40B4-BE49-F238E27FC236}">
                <a16:creationId xmlns:a16="http://schemas.microsoft.com/office/drawing/2014/main" id="{0230A56E-C070-42E3-7E22-EA1A4D87D923}"/>
              </a:ext>
            </a:extLst>
          </p:cNvPr>
          <p:cNvCxnSpPr>
            <a:cxnSpLocks/>
          </p:cNvCxnSpPr>
          <p:nvPr userDrawn="1"/>
        </p:nvCxnSpPr>
        <p:spPr>
          <a:xfrm flipH="1">
            <a:off x="2117680" y="7521238"/>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14" name="Text Placeholder 32">
            <a:extLst>
              <a:ext uri="{FF2B5EF4-FFF2-40B4-BE49-F238E27FC236}">
                <a16:creationId xmlns:a16="http://schemas.microsoft.com/office/drawing/2014/main" id="{FF12856C-5472-4B1A-C8AC-DE3F565F9F2A}"/>
              </a:ext>
            </a:extLst>
          </p:cNvPr>
          <p:cNvSpPr>
            <a:spLocks noGrp="1"/>
          </p:cNvSpPr>
          <p:nvPr>
            <p:ph type="body" sz="quarter" idx="61" hasCustomPrompt="1"/>
          </p:nvPr>
        </p:nvSpPr>
        <p:spPr>
          <a:xfrm>
            <a:off x="2054586" y="8097054"/>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10</a:t>
            </a:r>
            <a:endParaRPr lang="en-US" dirty="0"/>
          </a:p>
        </p:txBody>
      </p:sp>
      <p:sp>
        <p:nvSpPr>
          <p:cNvPr id="15" name="Text Placeholder 32">
            <a:extLst>
              <a:ext uri="{FF2B5EF4-FFF2-40B4-BE49-F238E27FC236}">
                <a16:creationId xmlns:a16="http://schemas.microsoft.com/office/drawing/2014/main" id="{91C8EDE7-0077-2228-B32E-68F0C84F37A1}"/>
              </a:ext>
            </a:extLst>
          </p:cNvPr>
          <p:cNvSpPr>
            <a:spLocks noGrp="1"/>
          </p:cNvSpPr>
          <p:nvPr>
            <p:ph type="body" sz="quarter" idx="62" hasCustomPrompt="1"/>
          </p:nvPr>
        </p:nvSpPr>
        <p:spPr>
          <a:xfrm>
            <a:off x="2823801" y="8097054"/>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16" name="Straight Connector 15">
            <a:extLst>
              <a:ext uri="{FF2B5EF4-FFF2-40B4-BE49-F238E27FC236}">
                <a16:creationId xmlns:a16="http://schemas.microsoft.com/office/drawing/2014/main" id="{079E1B6C-A767-D529-BA3F-B41D8A106EA0}"/>
              </a:ext>
            </a:extLst>
          </p:cNvPr>
          <p:cNvCxnSpPr>
            <a:cxnSpLocks/>
          </p:cNvCxnSpPr>
          <p:nvPr userDrawn="1"/>
        </p:nvCxnSpPr>
        <p:spPr>
          <a:xfrm flipH="1">
            <a:off x="2117680" y="8029214"/>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F74693-121A-112F-0003-32D762FCA950}"/>
              </a:ext>
            </a:extLst>
          </p:cNvPr>
          <p:cNvCxnSpPr>
            <a:cxnSpLocks/>
          </p:cNvCxnSpPr>
          <p:nvPr userDrawn="1"/>
        </p:nvCxnSpPr>
        <p:spPr>
          <a:xfrm flipH="1">
            <a:off x="2117680" y="8537191"/>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1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F1983D"/>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F1983D"/>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0"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 name="Slide Number Placeholder 5">
            <a:extLst>
              <a:ext uri="{FF2B5EF4-FFF2-40B4-BE49-F238E27FC236}">
                <a16:creationId xmlns:a16="http://schemas.microsoft.com/office/drawing/2014/main" id="{3153C0E2-C3CD-594A-8AEA-DC495C423264}"/>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0245249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Picture Placeholder 40">
            <a:extLst>
              <a:ext uri="{FF2B5EF4-FFF2-40B4-BE49-F238E27FC236}">
                <a16:creationId xmlns:a16="http://schemas.microsoft.com/office/drawing/2014/main" id="{D8EFA40E-AAE5-8C4F-AF69-B6744972C903}"/>
              </a:ext>
            </a:extLst>
          </p:cNvPr>
          <p:cNvSpPr>
            <a:spLocks noGrp="1"/>
          </p:cNvSpPr>
          <p:nvPr>
            <p:ph type="pic" sz="quarter" idx="16"/>
          </p:nvPr>
        </p:nvSpPr>
        <p:spPr>
          <a:xfrm>
            <a:off x="401638" y="393700"/>
            <a:ext cx="6716712" cy="9014859"/>
          </a:xfrm>
          <a:custGeom>
            <a:avLst/>
            <a:gdLst>
              <a:gd name="connsiteX0" fmla="*/ 0 w 6716712"/>
              <a:gd name="connsiteY0" fmla="*/ 0 h 9014859"/>
              <a:gd name="connsiteX1" fmla="*/ 6716712 w 6716712"/>
              <a:gd name="connsiteY1" fmla="*/ 0 h 9014859"/>
              <a:gd name="connsiteX2" fmla="*/ 6716712 w 6716712"/>
              <a:gd name="connsiteY2" fmla="*/ 9014859 h 9014859"/>
              <a:gd name="connsiteX3" fmla="*/ 0 w 6716712"/>
              <a:gd name="connsiteY3" fmla="*/ 9014859 h 9014859"/>
              <a:gd name="connsiteX4" fmla="*/ 0 w 6716712"/>
              <a:gd name="connsiteY4" fmla="*/ 4686023 h 9014859"/>
              <a:gd name="connsiteX5" fmla="*/ 30281 w 6716712"/>
              <a:gd name="connsiteY5" fmla="*/ 4726496 h 9014859"/>
              <a:gd name="connsiteX6" fmla="*/ 874223 w 6716712"/>
              <a:gd name="connsiteY6" fmla="*/ 5124576 h 9014859"/>
              <a:gd name="connsiteX7" fmla="*/ 4064231 w 6716712"/>
              <a:gd name="connsiteY7" fmla="*/ 5124576 h 9014859"/>
              <a:gd name="connsiteX8" fmla="*/ 4064231 w 6716712"/>
              <a:gd name="connsiteY8" fmla="*/ 2023016 h 9014859"/>
              <a:gd name="connsiteX9" fmla="*/ 3319329 w 6716712"/>
              <a:gd name="connsiteY9" fmla="*/ 1278328 h 9014859"/>
              <a:gd name="connsiteX10" fmla="*/ 0 w 6716712"/>
              <a:gd name="connsiteY10"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6712" h="9014859">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023016"/>
                </a:lnTo>
                <a:cubicBezTo>
                  <a:pt x="4064231" y="1611478"/>
                  <a:pt x="3730987" y="1278328"/>
                  <a:pt x="3319329" y="1278328"/>
                </a:cubicBez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6870" y="3859681"/>
            <a:ext cx="785328" cy="1056986"/>
          </a:xfrm>
          <a:prstGeom prst="rect">
            <a:avLst/>
          </a:prstGeom>
        </p:spPr>
        <p:txBody>
          <a:bodyPr anchor="t">
            <a:normAutofit/>
          </a:bodyPr>
          <a:lstStyle>
            <a:lvl1pPr marL="0" indent="0" algn="r">
              <a:buNone/>
              <a:defRPr sz="9600" b="1" i="0" baseline="0">
                <a:solidFill>
                  <a:srgbClr val="F1983D"/>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24588" y="2304362"/>
            <a:ext cx="3418702" cy="2586284"/>
          </a:xfrm>
          <a:prstGeom prst="rect">
            <a:avLst/>
          </a:prstGeom>
        </p:spPr>
        <p:txBody>
          <a:bodyPr anchor="ctr">
            <a:normAutofit/>
          </a:bodyPr>
          <a:lstStyle>
            <a:lvl1pPr marL="0" indent="0" algn="ctr">
              <a:buNone/>
              <a:defRPr sz="19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15680" y="2278341"/>
            <a:ext cx="2003444" cy="936605"/>
          </a:xfrm>
          <a:prstGeom prst="rect">
            <a:avLst/>
          </a:prstGeom>
        </p:spPr>
        <p:txBody>
          <a:bodyPr anchor="t">
            <a:normAutofit/>
          </a:bodyPr>
          <a:lstStyle>
            <a:lvl1pPr marL="0" indent="0" algn="l">
              <a:buNone/>
              <a:defRPr sz="9600" b="1" i="0" baseline="0">
                <a:solidFill>
                  <a:srgbClr val="F1983D"/>
                </a:solidFill>
                <a:latin typeface="Times New Roman" charset="0"/>
                <a:ea typeface="Times New Roman" charset="0"/>
                <a:cs typeface="Times New Roman" charset="0"/>
              </a:defRPr>
            </a:lvl1pPr>
          </a:lstStyle>
          <a:p>
            <a:pPr lvl="0"/>
            <a:r>
              <a:rPr lang="en-US" dirty="0"/>
              <a:t>“</a:t>
            </a:r>
          </a:p>
        </p:txBody>
      </p:sp>
      <p:sp>
        <p:nvSpPr>
          <p:cNvPr id="8" name="Slide Number Placeholder 5">
            <a:extLst>
              <a:ext uri="{FF2B5EF4-FFF2-40B4-BE49-F238E27FC236}">
                <a16:creationId xmlns:a16="http://schemas.microsoft.com/office/drawing/2014/main" id="{39C5182E-AE2B-F548-A311-4A71FD37F85F}"/>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080309998"/>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1198645"/>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920042" y="1697358"/>
            <a:ext cx="2021513" cy="999383"/>
          </a:xfrm>
          <a:prstGeom prst="rect">
            <a:avLst/>
          </a:prstGeom>
        </p:spPr>
        <p:txBody>
          <a:bodyPr>
            <a:noAutofit/>
          </a:bodyPr>
          <a:lstStyle>
            <a:lvl1pPr marL="0" indent="0" algn="r">
              <a:lnSpc>
                <a:spcPct val="100000"/>
              </a:lnSpc>
              <a:buNone/>
              <a:defRPr lang="en-US" sz="1200" b="0" i="0" smtClean="0">
                <a:solidFill>
                  <a:srgbClr val="086575"/>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1538074"/>
            <a:ext cx="641119" cy="955625"/>
          </a:xfrm>
          <a:prstGeom prst="rect">
            <a:avLst/>
          </a:prstGeom>
          <a:noFill/>
        </p:spPr>
        <p:txBody>
          <a:bodyPr anchor="ctr">
            <a:noAutofit/>
          </a:bodyPr>
          <a:lstStyle>
            <a:lvl1pPr marL="0" indent="0" algn="r">
              <a:lnSpc>
                <a:spcPct val="130000"/>
              </a:lnSpc>
              <a:buNone/>
              <a:defRPr sz="6500" b="1" i="0">
                <a:solidFill>
                  <a:srgbClr val="F1983D"/>
                </a:solidFill>
                <a:latin typeface="Calibri" panose="020F0502020204030204" pitchFamily="34" charset="0"/>
                <a:cs typeface="Calibri" panose="020F0502020204030204" pitchFamily="34" charset="0"/>
              </a:defRPr>
            </a:lvl1pPr>
          </a:lstStyle>
          <a:p>
            <a:pPr lvl="0"/>
            <a:r>
              <a:rPr lang="en-US" dirty="0"/>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910722" y="3921902"/>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910722" y="4420615"/>
            <a:ext cx="2021513" cy="999383"/>
          </a:xfrm>
          <a:prstGeom prst="rect">
            <a:avLst/>
          </a:prstGeom>
        </p:spPr>
        <p:txBody>
          <a:bodyPr>
            <a:noAutofit/>
          </a:bodyPr>
          <a:lstStyle>
            <a:lvl1pPr marL="0" indent="0" algn="r">
              <a:lnSpc>
                <a:spcPct val="100000"/>
              </a:lnSpc>
              <a:buNone/>
              <a:defRPr lang="en-US" sz="1200" b="0" i="0" smtClean="0">
                <a:solidFill>
                  <a:srgbClr val="086575"/>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754362" y="4261331"/>
            <a:ext cx="641119" cy="955625"/>
          </a:xfrm>
          <a:prstGeom prst="rect">
            <a:avLst/>
          </a:prstGeom>
          <a:noFill/>
        </p:spPr>
        <p:txBody>
          <a:bodyPr anchor="ctr">
            <a:noAutofit/>
          </a:bodyPr>
          <a:lstStyle>
            <a:lvl1pPr marL="0" indent="0" algn="r">
              <a:lnSpc>
                <a:spcPct val="130000"/>
              </a:lnSpc>
              <a:buNone/>
              <a:defRPr sz="6500" b="1" i="0">
                <a:solidFill>
                  <a:srgbClr val="F1983D"/>
                </a:solidFill>
                <a:latin typeface="Calibri" panose="020F0502020204030204" pitchFamily="34" charset="0"/>
                <a:cs typeface="Calibri" panose="020F0502020204030204" pitchFamily="34" charset="0"/>
              </a:defRPr>
            </a:lvl1pPr>
          </a:lstStyle>
          <a:p>
            <a:pPr lvl="0"/>
            <a:r>
              <a:rPr lang="en-US" dirty="0"/>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907809" y="6635459"/>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907809" y="7134172"/>
            <a:ext cx="2021513" cy="999383"/>
          </a:xfrm>
          <a:prstGeom prst="rect">
            <a:avLst/>
          </a:prstGeom>
        </p:spPr>
        <p:txBody>
          <a:bodyPr>
            <a:noAutofit/>
          </a:bodyPr>
          <a:lstStyle>
            <a:lvl1pPr marL="0" indent="0" algn="r">
              <a:lnSpc>
                <a:spcPct val="100000"/>
              </a:lnSpc>
              <a:buNone/>
              <a:defRPr lang="en-US" sz="1200" b="0" i="0" smtClean="0">
                <a:solidFill>
                  <a:srgbClr val="086575"/>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751449" y="6974888"/>
            <a:ext cx="641119" cy="955625"/>
          </a:xfrm>
          <a:prstGeom prst="rect">
            <a:avLst/>
          </a:prstGeom>
          <a:noFill/>
        </p:spPr>
        <p:txBody>
          <a:bodyPr anchor="ctr">
            <a:noAutofit/>
          </a:bodyPr>
          <a:lstStyle>
            <a:lvl1pPr marL="0" indent="0" algn="r">
              <a:lnSpc>
                <a:spcPct val="130000"/>
              </a:lnSpc>
              <a:buNone/>
              <a:defRPr sz="6500" b="1" i="0">
                <a:solidFill>
                  <a:srgbClr val="F1983D"/>
                </a:solidFill>
                <a:latin typeface="Calibri" panose="020F0502020204030204" pitchFamily="34" charset="0"/>
                <a:cs typeface="Calibri" panose="020F0502020204030204" pitchFamily="34" charset="0"/>
              </a:defRPr>
            </a:lvl1pPr>
          </a:lstStyle>
          <a:p>
            <a:pPr lvl="0"/>
            <a:r>
              <a:rPr lang="en-US" dirty="0"/>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32" name="Slide Number Placeholder 5">
            <a:extLst>
              <a:ext uri="{FF2B5EF4-FFF2-40B4-BE49-F238E27FC236}">
                <a16:creationId xmlns:a16="http://schemas.microsoft.com/office/drawing/2014/main" id="{5190052D-BA67-5743-A59C-8025D1287203}"/>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7337798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slide">
    <p:spTree>
      <p:nvGrpSpPr>
        <p:cNvPr id="1" name=""/>
        <p:cNvGrpSpPr/>
        <p:nvPr/>
      </p:nvGrpSpPr>
      <p:grpSpPr>
        <a:xfrm>
          <a:off x="0" y="0"/>
          <a:ext cx="0" cy="0"/>
          <a:chOff x="0" y="0"/>
          <a:chExt cx="0" cy="0"/>
        </a:xfrm>
      </p:grpSpPr>
      <p:sp>
        <p:nvSpPr>
          <p:cNvPr id="73" name="Freeform 72">
            <a:extLst>
              <a:ext uri="{FF2B5EF4-FFF2-40B4-BE49-F238E27FC236}">
                <a16:creationId xmlns:a16="http://schemas.microsoft.com/office/drawing/2014/main" id="{E5B309F3-A084-4455-B5D7-22632D295234}"/>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74" name="Picture Placeholder 120">
            <a:extLst>
              <a:ext uri="{FF2B5EF4-FFF2-40B4-BE49-F238E27FC236}">
                <a16:creationId xmlns:a16="http://schemas.microsoft.com/office/drawing/2014/main" id="{747EB772-70DF-BCBC-B864-1BA2C001006B}"/>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4380263"/>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4005446"/>
            <a:ext cx="641119" cy="955625"/>
          </a:xfrm>
          <a:prstGeom prst="rect">
            <a:avLst/>
          </a:prstGeom>
          <a:noFill/>
        </p:spPr>
        <p:txBody>
          <a:bodyPr anchor="ctr">
            <a:noAutofit/>
          </a:bodyPr>
          <a:lstStyle>
            <a:lvl1pPr marL="0" indent="0" algn="ctr">
              <a:lnSpc>
                <a:spcPct val="130000"/>
              </a:lnSpc>
              <a:buNone/>
              <a:defRPr sz="3600" b="1" i="0">
                <a:solidFill>
                  <a:srgbClr val="F1983D"/>
                </a:solidFill>
                <a:latin typeface="Calibri" panose="020F0502020204030204" pitchFamily="34" charset="0"/>
                <a:cs typeface="Calibri" panose="020F0502020204030204" pitchFamily="34" charset="0"/>
              </a:defRPr>
            </a:lvl1pPr>
          </a:lstStyle>
          <a:p>
            <a:pPr lvl="0"/>
            <a:r>
              <a:rPr lang="en-US" dirty="0"/>
              <a:t>1</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userDrawn="1">
            <p:ph type="body" sz="quarter" idx="43" hasCustomPrompt="1"/>
          </p:nvPr>
        </p:nvSpPr>
        <p:spPr>
          <a:xfrm>
            <a:off x="4910722" y="440268"/>
            <a:ext cx="2021513" cy="3233627"/>
          </a:xfrm>
          <a:prstGeom prst="rect">
            <a:avLst/>
          </a:prstGeom>
        </p:spPr>
        <p:txBody>
          <a:bodyPr>
            <a:noAutofit/>
          </a:bodyPr>
          <a:lstStyle>
            <a:lvl1pPr marL="0" indent="0" algn="r">
              <a:lnSpc>
                <a:spcPct val="100000"/>
              </a:lnSpc>
              <a:buNone/>
              <a:defRPr lang="en-US" sz="1200" b="0" i="0" smtClean="0">
                <a:solidFill>
                  <a:srgbClr val="086575"/>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32" name="Slide Number Placeholder 5">
            <a:extLst>
              <a:ext uri="{FF2B5EF4-FFF2-40B4-BE49-F238E27FC236}">
                <a16:creationId xmlns:a16="http://schemas.microsoft.com/office/drawing/2014/main" id="{5190052D-BA67-5743-A59C-8025D1287203}"/>
              </a:ext>
            </a:extLst>
          </p:cNvPr>
          <p:cNvSpPr>
            <a:spLocks noGrp="1"/>
          </p:cNvSpPr>
          <p:nvPr userDrawn="1">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grpSp>
        <p:nvGrpSpPr>
          <p:cNvPr id="43" name="Group 42">
            <a:extLst>
              <a:ext uri="{FF2B5EF4-FFF2-40B4-BE49-F238E27FC236}">
                <a16:creationId xmlns:a16="http://schemas.microsoft.com/office/drawing/2014/main" id="{AD4976EA-ECC0-CEA3-4346-EAAD97FF3495}"/>
              </a:ext>
            </a:extLst>
          </p:cNvPr>
          <p:cNvGrpSpPr/>
          <p:nvPr userDrawn="1"/>
        </p:nvGrpSpPr>
        <p:grpSpPr>
          <a:xfrm>
            <a:off x="4067175" y="3923184"/>
            <a:ext cx="3033544" cy="1222963"/>
            <a:chOff x="4067175" y="2059213"/>
            <a:chExt cx="3033544" cy="1222963"/>
          </a:xfrm>
        </p:grpSpPr>
        <p:cxnSp>
          <p:nvCxnSpPr>
            <p:cNvPr id="59" name="Straight Connector 58">
              <a:extLst>
                <a:ext uri="{FF2B5EF4-FFF2-40B4-BE49-F238E27FC236}">
                  <a16:creationId xmlns:a16="http://schemas.microsoft.com/office/drawing/2014/main" id="{2E172578-1E17-5943-A70C-D44C3590E20A}"/>
                </a:ext>
              </a:extLst>
            </p:cNvPr>
            <p:cNvCxnSpPr>
              <a:cxnSpLocks/>
            </p:cNvCxnSpPr>
            <p:nvPr userDrawn="1"/>
          </p:nvCxnSpPr>
          <p:spPr>
            <a:xfrm>
              <a:off x="7100719" y="2059213"/>
              <a:ext cx="0" cy="122296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a:cxnSpLocks/>
            </p:cNvCxnSpPr>
            <p:nvPr userDrawn="1"/>
          </p:nvCxnSpPr>
          <p:spPr>
            <a:xfrm>
              <a:off x="4067175" y="326710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a:cxnSpLocks/>
            </p:cNvCxnSpPr>
            <p:nvPr userDrawn="1"/>
          </p:nvCxnSpPr>
          <p:spPr>
            <a:xfrm>
              <a:off x="4067175" y="207408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a:cxnSpLocks/>
            </p:cNvCxnSpPr>
            <p:nvPr userDrawn="1"/>
          </p:nvCxnSpPr>
          <p:spPr>
            <a:xfrm>
              <a:off x="4080734" y="301816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F3B6354-DA31-4E02-1F3C-9485E551DC5D}"/>
                </a:ext>
              </a:extLst>
            </p:cNvPr>
            <p:cNvCxnSpPr>
              <a:cxnSpLocks/>
            </p:cNvCxnSpPr>
            <p:nvPr userDrawn="1"/>
          </p:nvCxnSpPr>
          <p:spPr>
            <a:xfrm>
              <a:off x="4080734" y="206830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44" name="Text Placeholder 8">
            <a:extLst>
              <a:ext uri="{FF2B5EF4-FFF2-40B4-BE49-F238E27FC236}">
                <a16:creationId xmlns:a16="http://schemas.microsoft.com/office/drawing/2014/main" id="{B002D29B-C50A-2D68-EF16-D0C2CA056283}"/>
              </a:ext>
            </a:extLst>
          </p:cNvPr>
          <p:cNvSpPr>
            <a:spLocks noGrp="1"/>
          </p:cNvSpPr>
          <p:nvPr>
            <p:ph type="body" sz="quarter" idx="44" hasCustomPrompt="1"/>
          </p:nvPr>
        </p:nvSpPr>
        <p:spPr>
          <a:xfrm>
            <a:off x="4907342" y="5739163"/>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5" name="Text Placeholder 8">
            <a:extLst>
              <a:ext uri="{FF2B5EF4-FFF2-40B4-BE49-F238E27FC236}">
                <a16:creationId xmlns:a16="http://schemas.microsoft.com/office/drawing/2014/main" id="{085ADBC4-112E-8BE5-5F10-CA6F7F52AD11}"/>
              </a:ext>
            </a:extLst>
          </p:cNvPr>
          <p:cNvSpPr>
            <a:spLocks noGrp="1"/>
          </p:cNvSpPr>
          <p:nvPr>
            <p:ph type="body" sz="quarter" idx="45" hasCustomPrompt="1"/>
          </p:nvPr>
        </p:nvSpPr>
        <p:spPr>
          <a:xfrm>
            <a:off x="3750982" y="5364346"/>
            <a:ext cx="641119" cy="955625"/>
          </a:xfrm>
          <a:prstGeom prst="rect">
            <a:avLst/>
          </a:prstGeom>
          <a:noFill/>
        </p:spPr>
        <p:txBody>
          <a:bodyPr anchor="ctr">
            <a:noAutofit/>
          </a:bodyPr>
          <a:lstStyle>
            <a:lvl1pPr marL="0" indent="0" algn="ctr">
              <a:lnSpc>
                <a:spcPct val="130000"/>
              </a:lnSpc>
              <a:buNone/>
              <a:defRPr sz="3600" b="1" i="0">
                <a:solidFill>
                  <a:srgbClr val="F1983D"/>
                </a:solidFill>
                <a:latin typeface="Calibri" panose="020F0502020204030204" pitchFamily="34" charset="0"/>
                <a:cs typeface="Calibri" panose="020F0502020204030204" pitchFamily="34" charset="0"/>
              </a:defRPr>
            </a:lvl1pPr>
          </a:lstStyle>
          <a:p>
            <a:pPr lvl="0"/>
            <a:r>
              <a:rPr lang="en-US" dirty="0"/>
              <a:t>2</a:t>
            </a:r>
          </a:p>
        </p:txBody>
      </p:sp>
      <p:grpSp>
        <p:nvGrpSpPr>
          <p:cNvPr id="46" name="Group 45">
            <a:extLst>
              <a:ext uri="{FF2B5EF4-FFF2-40B4-BE49-F238E27FC236}">
                <a16:creationId xmlns:a16="http://schemas.microsoft.com/office/drawing/2014/main" id="{9A143E24-2F76-5A44-5849-4308DC46213B}"/>
              </a:ext>
            </a:extLst>
          </p:cNvPr>
          <p:cNvGrpSpPr/>
          <p:nvPr userDrawn="1"/>
        </p:nvGrpSpPr>
        <p:grpSpPr>
          <a:xfrm>
            <a:off x="4067175" y="5290551"/>
            <a:ext cx="3033544" cy="1222963"/>
            <a:chOff x="4067175" y="2059213"/>
            <a:chExt cx="3033544" cy="1222963"/>
          </a:xfrm>
        </p:grpSpPr>
        <p:cxnSp>
          <p:nvCxnSpPr>
            <p:cNvPr id="47" name="Straight Connector 46">
              <a:extLst>
                <a:ext uri="{FF2B5EF4-FFF2-40B4-BE49-F238E27FC236}">
                  <a16:creationId xmlns:a16="http://schemas.microsoft.com/office/drawing/2014/main" id="{8576B5A2-CE6B-BCFE-B8AD-27E57674AE05}"/>
                </a:ext>
              </a:extLst>
            </p:cNvPr>
            <p:cNvCxnSpPr>
              <a:cxnSpLocks/>
            </p:cNvCxnSpPr>
            <p:nvPr userDrawn="1"/>
          </p:nvCxnSpPr>
          <p:spPr>
            <a:xfrm>
              <a:off x="7100719" y="2059213"/>
              <a:ext cx="0" cy="122296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8A67309-0576-63C2-F3DF-8E972665D30D}"/>
                </a:ext>
              </a:extLst>
            </p:cNvPr>
            <p:cNvCxnSpPr>
              <a:cxnSpLocks/>
            </p:cNvCxnSpPr>
            <p:nvPr userDrawn="1"/>
          </p:nvCxnSpPr>
          <p:spPr>
            <a:xfrm>
              <a:off x="4067175" y="326710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2DF6862-926A-87CA-E81F-79B25037D12A}"/>
                </a:ext>
              </a:extLst>
            </p:cNvPr>
            <p:cNvCxnSpPr>
              <a:cxnSpLocks/>
            </p:cNvCxnSpPr>
            <p:nvPr userDrawn="1"/>
          </p:nvCxnSpPr>
          <p:spPr>
            <a:xfrm>
              <a:off x="4067175" y="207408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A04AF64-6F20-BD93-22DE-FB189EFA04A3}"/>
                </a:ext>
              </a:extLst>
            </p:cNvPr>
            <p:cNvCxnSpPr>
              <a:cxnSpLocks/>
            </p:cNvCxnSpPr>
            <p:nvPr userDrawn="1"/>
          </p:nvCxnSpPr>
          <p:spPr>
            <a:xfrm>
              <a:off x="4080734" y="301816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1BFD38A-E711-3C74-6180-322BD96DDF86}"/>
                </a:ext>
              </a:extLst>
            </p:cNvPr>
            <p:cNvCxnSpPr>
              <a:cxnSpLocks/>
            </p:cNvCxnSpPr>
            <p:nvPr userDrawn="1"/>
          </p:nvCxnSpPr>
          <p:spPr>
            <a:xfrm>
              <a:off x="4080734" y="206830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52" name="Text Placeholder 8">
            <a:extLst>
              <a:ext uri="{FF2B5EF4-FFF2-40B4-BE49-F238E27FC236}">
                <a16:creationId xmlns:a16="http://schemas.microsoft.com/office/drawing/2014/main" id="{B1858FC2-F2F6-BAA2-CDB3-0F9DA3A97370}"/>
              </a:ext>
            </a:extLst>
          </p:cNvPr>
          <p:cNvSpPr>
            <a:spLocks noGrp="1"/>
          </p:cNvSpPr>
          <p:nvPr>
            <p:ph type="body" sz="quarter" idx="46" hasCustomPrompt="1"/>
          </p:nvPr>
        </p:nvSpPr>
        <p:spPr>
          <a:xfrm>
            <a:off x="4894642" y="7110763"/>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53" name="Text Placeholder 8">
            <a:extLst>
              <a:ext uri="{FF2B5EF4-FFF2-40B4-BE49-F238E27FC236}">
                <a16:creationId xmlns:a16="http://schemas.microsoft.com/office/drawing/2014/main" id="{B618CCD8-7428-D445-0134-44D583580CBE}"/>
              </a:ext>
            </a:extLst>
          </p:cNvPr>
          <p:cNvSpPr>
            <a:spLocks noGrp="1"/>
          </p:cNvSpPr>
          <p:nvPr>
            <p:ph type="body" sz="quarter" idx="47" hasCustomPrompt="1"/>
          </p:nvPr>
        </p:nvSpPr>
        <p:spPr>
          <a:xfrm>
            <a:off x="3738282" y="6735946"/>
            <a:ext cx="641119" cy="955625"/>
          </a:xfrm>
          <a:prstGeom prst="rect">
            <a:avLst/>
          </a:prstGeom>
          <a:noFill/>
        </p:spPr>
        <p:txBody>
          <a:bodyPr anchor="ctr">
            <a:noAutofit/>
          </a:bodyPr>
          <a:lstStyle>
            <a:lvl1pPr marL="0" indent="0" algn="ctr">
              <a:lnSpc>
                <a:spcPct val="130000"/>
              </a:lnSpc>
              <a:buNone/>
              <a:defRPr sz="3600" b="1" i="0">
                <a:solidFill>
                  <a:srgbClr val="F1983D"/>
                </a:solidFill>
                <a:latin typeface="Calibri" panose="020F0502020204030204" pitchFamily="34" charset="0"/>
                <a:cs typeface="Calibri" panose="020F0502020204030204" pitchFamily="34" charset="0"/>
              </a:defRPr>
            </a:lvl1pPr>
          </a:lstStyle>
          <a:p>
            <a:pPr lvl="0"/>
            <a:r>
              <a:rPr lang="en-US" dirty="0"/>
              <a:t>3</a:t>
            </a:r>
          </a:p>
        </p:txBody>
      </p:sp>
      <p:grpSp>
        <p:nvGrpSpPr>
          <p:cNvPr id="54" name="Group 53">
            <a:extLst>
              <a:ext uri="{FF2B5EF4-FFF2-40B4-BE49-F238E27FC236}">
                <a16:creationId xmlns:a16="http://schemas.microsoft.com/office/drawing/2014/main" id="{BE925C3E-24F3-1BB9-434C-CF3828B398BF}"/>
              </a:ext>
            </a:extLst>
          </p:cNvPr>
          <p:cNvGrpSpPr/>
          <p:nvPr userDrawn="1"/>
        </p:nvGrpSpPr>
        <p:grpSpPr>
          <a:xfrm>
            <a:off x="4067175" y="6657918"/>
            <a:ext cx="3033544" cy="1222963"/>
            <a:chOff x="4067175" y="2059213"/>
            <a:chExt cx="3033544" cy="1222963"/>
          </a:xfrm>
        </p:grpSpPr>
        <p:cxnSp>
          <p:nvCxnSpPr>
            <p:cNvPr id="55" name="Straight Connector 54">
              <a:extLst>
                <a:ext uri="{FF2B5EF4-FFF2-40B4-BE49-F238E27FC236}">
                  <a16:creationId xmlns:a16="http://schemas.microsoft.com/office/drawing/2014/main" id="{2C222D71-5735-9D0B-EBFD-993D32E5BAEC}"/>
                </a:ext>
              </a:extLst>
            </p:cNvPr>
            <p:cNvCxnSpPr>
              <a:cxnSpLocks/>
            </p:cNvCxnSpPr>
            <p:nvPr userDrawn="1"/>
          </p:nvCxnSpPr>
          <p:spPr>
            <a:xfrm>
              <a:off x="7100719" y="2059213"/>
              <a:ext cx="0" cy="122296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77EB5F1-0354-731C-263F-12112DC04CAD}"/>
                </a:ext>
              </a:extLst>
            </p:cNvPr>
            <p:cNvCxnSpPr>
              <a:cxnSpLocks/>
            </p:cNvCxnSpPr>
            <p:nvPr userDrawn="1"/>
          </p:nvCxnSpPr>
          <p:spPr>
            <a:xfrm>
              <a:off x="4067175" y="326710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D3B644C-6987-8DFE-3A26-51839492ABA5}"/>
                </a:ext>
              </a:extLst>
            </p:cNvPr>
            <p:cNvCxnSpPr>
              <a:cxnSpLocks/>
            </p:cNvCxnSpPr>
            <p:nvPr userDrawn="1"/>
          </p:nvCxnSpPr>
          <p:spPr>
            <a:xfrm>
              <a:off x="4067175" y="207408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FBF3F84-F2C9-6301-B886-B59BC4C2FC74}"/>
                </a:ext>
              </a:extLst>
            </p:cNvPr>
            <p:cNvCxnSpPr>
              <a:cxnSpLocks/>
            </p:cNvCxnSpPr>
            <p:nvPr userDrawn="1"/>
          </p:nvCxnSpPr>
          <p:spPr>
            <a:xfrm>
              <a:off x="4080734" y="301816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C5F3E7-EFD9-6E15-F871-B3033D1392BD}"/>
                </a:ext>
              </a:extLst>
            </p:cNvPr>
            <p:cNvCxnSpPr>
              <a:cxnSpLocks/>
            </p:cNvCxnSpPr>
            <p:nvPr userDrawn="1"/>
          </p:nvCxnSpPr>
          <p:spPr>
            <a:xfrm>
              <a:off x="4080734" y="206830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65" name="Text Placeholder 8">
            <a:extLst>
              <a:ext uri="{FF2B5EF4-FFF2-40B4-BE49-F238E27FC236}">
                <a16:creationId xmlns:a16="http://schemas.microsoft.com/office/drawing/2014/main" id="{083077E4-8CAA-8E52-B267-C54D5C3490E4}"/>
              </a:ext>
            </a:extLst>
          </p:cNvPr>
          <p:cNvSpPr>
            <a:spLocks noGrp="1"/>
          </p:cNvSpPr>
          <p:nvPr>
            <p:ph type="body" sz="quarter" idx="48" hasCustomPrompt="1"/>
          </p:nvPr>
        </p:nvSpPr>
        <p:spPr>
          <a:xfrm>
            <a:off x="4894642" y="8482363"/>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66" name="Text Placeholder 8">
            <a:extLst>
              <a:ext uri="{FF2B5EF4-FFF2-40B4-BE49-F238E27FC236}">
                <a16:creationId xmlns:a16="http://schemas.microsoft.com/office/drawing/2014/main" id="{F2BA3C5C-3DFD-78A4-2355-492C90F95CF2}"/>
              </a:ext>
            </a:extLst>
          </p:cNvPr>
          <p:cNvSpPr>
            <a:spLocks noGrp="1"/>
          </p:cNvSpPr>
          <p:nvPr>
            <p:ph type="body" sz="quarter" idx="49" hasCustomPrompt="1"/>
          </p:nvPr>
        </p:nvSpPr>
        <p:spPr>
          <a:xfrm>
            <a:off x="3738282" y="8107546"/>
            <a:ext cx="641119" cy="955625"/>
          </a:xfrm>
          <a:prstGeom prst="rect">
            <a:avLst/>
          </a:prstGeom>
          <a:noFill/>
        </p:spPr>
        <p:txBody>
          <a:bodyPr anchor="ctr">
            <a:noAutofit/>
          </a:bodyPr>
          <a:lstStyle>
            <a:lvl1pPr marL="0" indent="0" algn="ctr">
              <a:lnSpc>
                <a:spcPct val="130000"/>
              </a:lnSpc>
              <a:buNone/>
              <a:defRPr sz="3600" b="1" i="0">
                <a:solidFill>
                  <a:srgbClr val="F1983D"/>
                </a:solidFill>
                <a:latin typeface="Calibri" panose="020F0502020204030204" pitchFamily="34" charset="0"/>
                <a:cs typeface="Calibri" panose="020F0502020204030204" pitchFamily="34" charset="0"/>
              </a:defRPr>
            </a:lvl1pPr>
          </a:lstStyle>
          <a:p>
            <a:pPr lvl="0"/>
            <a:r>
              <a:rPr lang="en-US" dirty="0"/>
              <a:t>4</a:t>
            </a:r>
          </a:p>
        </p:txBody>
      </p:sp>
      <p:grpSp>
        <p:nvGrpSpPr>
          <p:cNvPr id="67" name="Group 66">
            <a:extLst>
              <a:ext uri="{FF2B5EF4-FFF2-40B4-BE49-F238E27FC236}">
                <a16:creationId xmlns:a16="http://schemas.microsoft.com/office/drawing/2014/main" id="{AE4953F9-3C37-650B-2410-3D0CBC6B5EFD}"/>
              </a:ext>
            </a:extLst>
          </p:cNvPr>
          <p:cNvGrpSpPr/>
          <p:nvPr userDrawn="1"/>
        </p:nvGrpSpPr>
        <p:grpSpPr>
          <a:xfrm>
            <a:off x="4067175" y="8025284"/>
            <a:ext cx="3033544" cy="1222963"/>
            <a:chOff x="4067175" y="2059213"/>
            <a:chExt cx="3033544" cy="1222963"/>
          </a:xfrm>
        </p:grpSpPr>
        <p:cxnSp>
          <p:nvCxnSpPr>
            <p:cNvPr id="68" name="Straight Connector 67">
              <a:extLst>
                <a:ext uri="{FF2B5EF4-FFF2-40B4-BE49-F238E27FC236}">
                  <a16:creationId xmlns:a16="http://schemas.microsoft.com/office/drawing/2014/main" id="{BC9F53D2-2F04-8063-E0E2-76E8720EBABE}"/>
                </a:ext>
              </a:extLst>
            </p:cNvPr>
            <p:cNvCxnSpPr>
              <a:cxnSpLocks/>
            </p:cNvCxnSpPr>
            <p:nvPr userDrawn="1"/>
          </p:nvCxnSpPr>
          <p:spPr>
            <a:xfrm>
              <a:off x="7100719" y="2059213"/>
              <a:ext cx="0" cy="122296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4CA574C-F952-5E13-79DD-16141225D78F}"/>
                </a:ext>
              </a:extLst>
            </p:cNvPr>
            <p:cNvCxnSpPr>
              <a:cxnSpLocks/>
            </p:cNvCxnSpPr>
            <p:nvPr userDrawn="1"/>
          </p:nvCxnSpPr>
          <p:spPr>
            <a:xfrm>
              <a:off x="4067175" y="326710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FFE7073-EE55-2DE3-EF34-7AF96F276BBB}"/>
                </a:ext>
              </a:extLst>
            </p:cNvPr>
            <p:cNvCxnSpPr>
              <a:cxnSpLocks/>
            </p:cNvCxnSpPr>
            <p:nvPr userDrawn="1"/>
          </p:nvCxnSpPr>
          <p:spPr>
            <a:xfrm>
              <a:off x="4067175" y="207408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BF2062-2EA4-CEF7-7830-1A92F32EB512}"/>
                </a:ext>
              </a:extLst>
            </p:cNvPr>
            <p:cNvCxnSpPr>
              <a:cxnSpLocks/>
            </p:cNvCxnSpPr>
            <p:nvPr userDrawn="1"/>
          </p:nvCxnSpPr>
          <p:spPr>
            <a:xfrm>
              <a:off x="4080734" y="301816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9EBE205-4137-3BF6-842D-B5FD60642E15}"/>
                </a:ext>
              </a:extLst>
            </p:cNvPr>
            <p:cNvCxnSpPr>
              <a:cxnSpLocks/>
            </p:cNvCxnSpPr>
            <p:nvPr userDrawn="1"/>
          </p:nvCxnSpPr>
          <p:spPr>
            <a:xfrm>
              <a:off x="4080734" y="206830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619435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6290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6D437CE0-17D3-744F-968E-61F1AEFA122A}"/>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3640445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5205046" y="10196859"/>
            <a:ext cx="1834902"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spc="300" dirty="0">
                <a:solidFill>
                  <a:srgbClr val="086575"/>
                </a:solidFill>
                <a:effectLst/>
                <a:latin typeface="Calibri" panose="020F0502020204030204" pitchFamily="34" charset="0"/>
                <a:ea typeface="Open Sans" panose="020B0606030504020204" pitchFamily="34" charset="0"/>
                <a:cs typeface="Calibri" panose="020F0502020204030204" pitchFamily="34" charset="0"/>
              </a:rPr>
              <a:t>Design For Change</a:t>
            </a:r>
            <a:endParaRPr lang="en-IE" sz="1000" b="0" i="0" spc="300" dirty="0">
              <a:solidFill>
                <a:srgbClr val="086575"/>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flipV="1">
            <a:off x="12888" y="10391462"/>
            <a:ext cx="5192158" cy="8836"/>
          </a:xfrm>
          <a:prstGeom prst="line">
            <a:avLst/>
          </a:prstGeom>
          <a:ln w="19050">
            <a:solidFill>
              <a:srgbClr val="E256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48" r:id="rId1"/>
    <p:sldLayoutId id="2147483931" r:id="rId2"/>
    <p:sldLayoutId id="2147483945" r:id="rId3"/>
    <p:sldLayoutId id="2147483946" r:id="rId4"/>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userDrawn="1">
          <p15:clr>
            <a:srgbClr val="F26B43"/>
          </p15:clr>
        </p15:guide>
        <p15:guide id="2" orient="horz" pos="33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1B4F712-FEBE-4D4D-9066-10A649456F21}"/>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9" name="Text Box 5">
            <a:extLst>
              <a:ext uri="{FF2B5EF4-FFF2-40B4-BE49-F238E27FC236}">
                <a16:creationId xmlns:a16="http://schemas.microsoft.com/office/drawing/2014/main" id="{E3A7889D-E912-744C-856B-754D78D23D87}"/>
              </a:ext>
            </a:extLst>
          </p:cNvPr>
          <p:cNvSpPr txBox="1"/>
          <p:nvPr userDrawn="1"/>
        </p:nvSpPr>
        <p:spPr>
          <a:xfrm>
            <a:off x="5205046" y="10196859"/>
            <a:ext cx="1834902"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spc="300" dirty="0">
                <a:solidFill>
                  <a:srgbClr val="086575"/>
                </a:solidFill>
                <a:effectLst/>
                <a:latin typeface="Calibri" panose="020F0502020204030204" pitchFamily="34" charset="0"/>
                <a:ea typeface="Open Sans" panose="020B0606030504020204" pitchFamily="34" charset="0"/>
                <a:cs typeface="Calibri" panose="020F0502020204030204" pitchFamily="34" charset="0"/>
              </a:rPr>
              <a:t>Design For Change</a:t>
            </a:r>
            <a:endParaRPr lang="en-IE" sz="1000" b="0" i="0" spc="300" dirty="0">
              <a:solidFill>
                <a:srgbClr val="086575"/>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719BDB28-DE81-944C-AA37-FDB1BAC76ACB}"/>
              </a:ext>
            </a:extLst>
          </p:cNvPr>
          <p:cNvCxnSpPr>
            <a:cxnSpLocks/>
          </p:cNvCxnSpPr>
          <p:nvPr userDrawn="1"/>
        </p:nvCxnSpPr>
        <p:spPr>
          <a:xfrm flipV="1">
            <a:off x="12888" y="10391462"/>
            <a:ext cx="5192158" cy="8836"/>
          </a:xfrm>
          <a:prstGeom prst="line">
            <a:avLst/>
          </a:prstGeom>
          <a:ln w="19050">
            <a:solidFill>
              <a:srgbClr val="E256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56" r:id="rId4"/>
    <p:sldLayoutId id="2147483937" r:id="rId5"/>
    <p:sldLayoutId id="2147483961" r:id="rId6"/>
    <p:sldLayoutId id="2147483958" r:id="rId7"/>
    <p:sldLayoutId id="2147483938" r:id="rId8"/>
    <p:sldLayoutId id="2147483955" r:id="rId9"/>
    <p:sldLayoutId id="2147483953" r:id="rId10"/>
    <p:sldLayoutId id="2147483952" r:id="rId11"/>
    <p:sldLayoutId id="2147483939" r:id="rId12"/>
    <p:sldLayoutId id="2147483940" r:id="rId13"/>
    <p:sldLayoutId id="2147483941" r:id="rId14"/>
    <p:sldLayoutId id="2147483942" r:id="rId15"/>
    <p:sldLayoutId id="2147483951" r:id="rId16"/>
    <p:sldLayoutId id="2147483957" r:id="rId17"/>
    <p:sldLayoutId id="2147483959" r:id="rId18"/>
    <p:sldLayoutId id="2147483943" r:id="rId19"/>
    <p:sldLayoutId id="2147483950" r:id="rId20"/>
    <p:sldLayoutId id="2147483954" r:id="rId21"/>
    <p:sldLayoutId id="2147483944" r:id="rId22"/>
    <p:sldLayoutId id="2147483949" r:id="rId23"/>
    <p:sldLayoutId id="2147483960" r:id="rId24"/>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cialchange.how/"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hyperlink" Target="https://learn.microsoft.com/en-us/microsoftteams/teams-overview" TargetMode="External"/><Relationship Id="rId13" Type="http://schemas.openxmlformats.org/officeDocument/2006/relationships/hyperlink" Target="https://www.zoom.us/" TargetMode="External"/><Relationship Id="rId3" Type="http://schemas.openxmlformats.org/officeDocument/2006/relationships/image" Target="../media/image10.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hyperlink" Target="https://faq.whatsapp.com/2612223975688490/?cms_platform=iphone&amp;locale=en_US" TargetMode="External"/><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0.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jpeg"/><Relationship Id="rId7" Type="http://schemas.openxmlformats.org/officeDocument/2006/relationships/image" Target="../media/image13.png"/><Relationship Id="rId12" Type="http://schemas.openxmlformats.org/officeDocument/2006/relationships/hyperlink" Target="https://www.wired.com/story/how-to-use-discord/" TargetMode="External"/><Relationship Id="rId2" Type="http://schemas.openxmlformats.org/officeDocument/2006/relationships/image" Target="../media/image24.jpeg"/><Relationship Id="rId1" Type="http://schemas.openxmlformats.org/officeDocument/2006/relationships/slideLayout" Target="../slideLayouts/slideLayout22.xml"/><Relationship Id="rId6" Type="http://schemas.openxmlformats.org/officeDocument/2006/relationships/image" Target="../media/image12.png"/><Relationship Id="rId11" Type="http://schemas.openxmlformats.org/officeDocument/2006/relationships/image" Target="../media/image28.png"/><Relationship Id="rId5" Type="http://schemas.openxmlformats.org/officeDocument/2006/relationships/image" Target="../media/image11.png"/><Relationship Id="rId10" Type="http://schemas.openxmlformats.org/officeDocument/2006/relationships/image" Target="../media/image27.png"/><Relationship Id="rId4" Type="http://schemas.openxmlformats.org/officeDocument/2006/relationships/image" Target="../media/image10.png"/><Relationship Id="rId9" Type="http://schemas.openxmlformats.org/officeDocument/2006/relationships/hyperlink" Target="https://apps.google.com/me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powell.ca.uky.edu/files/empathybuildsconnection.pdf"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youtube.com/embed/jy-QGuWE7PQ?feature=oembed" TargetMode="External"/><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1.png"/><Relationship Id="rId7" Type="http://schemas.openxmlformats.org/officeDocument/2006/relationships/hyperlink" Target="https://www.youtube.com/watch?v=85muhAaySps&amp;feature=youtu.be" TargetMode="External"/><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hyperlink" Target="https://genial.ly/" TargetMode="External"/><Relationship Id="rId3" Type="http://schemas.openxmlformats.org/officeDocument/2006/relationships/image" Target="../media/image10.png"/><Relationship Id="rId7" Type="http://schemas.openxmlformats.org/officeDocument/2006/relationships/image" Target="../media/image51.png"/><Relationship Id="rId12" Type="http://schemas.openxmlformats.org/officeDocument/2006/relationships/image" Target="../media/image54.jpeg"/><Relationship Id="rId2" Type="http://schemas.openxmlformats.org/officeDocument/2006/relationships/image" Target="../media/image50.jpeg"/><Relationship Id="rId1" Type="http://schemas.openxmlformats.org/officeDocument/2006/relationships/slideLayout" Target="../slideLayouts/slideLayout22.xml"/><Relationship Id="rId6" Type="http://schemas.openxmlformats.org/officeDocument/2006/relationships/image" Target="../media/image13.png"/><Relationship Id="rId11" Type="http://schemas.openxmlformats.org/officeDocument/2006/relationships/image" Target="../media/image53.png"/><Relationship Id="rId5" Type="http://schemas.openxmlformats.org/officeDocument/2006/relationships/image" Target="../media/image12.png"/><Relationship Id="rId10" Type="http://schemas.openxmlformats.org/officeDocument/2006/relationships/hyperlink" Target="https://kahoot.com/" TargetMode="External"/><Relationship Id="rId4" Type="http://schemas.openxmlformats.org/officeDocument/2006/relationships/image" Target="../media/image11.png"/><Relationship Id="rId9"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6.png"/><Relationship Id="rId7" Type="http://schemas.openxmlformats.org/officeDocument/2006/relationships/image" Target="../media/image13.png"/><Relationship Id="rId12" Type="http://schemas.openxmlformats.org/officeDocument/2006/relationships/hyperlink" Target="http://www.tiktok.com/" TargetMode="External"/><Relationship Id="rId2" Type="http://schemas.openxmlformats.org/officeDocument/2006/relationships/image" Target="../media/image55.jpeg"/><Relationship Id="rId1" Type="http://schemas.openxmlformats.org/officeDocument/2006/relationships/slideLayout" Target="../slideLayouts/slideLayout22.xml"/><Relationship Id="rId6" Type="http://schemas.openxmlformats.org/officeDocument/2006/relationships/image" Target="../media/image12.png"/><Relationship Id="rId11" Type="http://schemas.openxmlformats.org/officeDocument/2006/relationships/image" Target="../media/image58.png"/><Relationship Id="rId5" Type="http://schemas.openxmlformats.org/officeDocument/2006/relationships/image" Target="../media/image11.png"/><Relationship Id="rId10" Type="http://schemas.openxmlformats.org/officeDocument/2006/relationships/image" Target="../media/image57.png"/><Relationship Id="rId4" Type="http://schemas.openxmlformats.org/officeDocument/2006/relationships/image" Target="../media/image10.png"/><Relationship Id="rId9" Type="http://schemas.openxmlformats.org/officeDocument/2006/relationships/hyperlink" Target="https://nearpod.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rosleaderpartnership.ie/docstore/dls/pages_list/monksland-final-research-report-june-2019-274.pdf" TargetMode="External"/><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71.png"/><Relationship Id="rId5" Type="http://schemas.openxmlformats.org/officeDocument/2006/relationships/image" Target="../media/image13.pn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rosleaderpartnership.ie/docstore/dls/pages_list/monksland-final-research-report-june-2019-274.pdf" TargetMode="External"/><Relationship Id="rId7" Type="http://schemas.openxmlformats.org/officeDocument/2006/relationships/image" Target="../media/image12.png"/><Relationship Id="rId2" Type="http://schemas.openxmlformats.org/officeDocument/2006/relationships/image" Target="../media/image74.jpe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5.jpeg"/><Relationship Id="rId9" Type="http://schemas.openxmlformats.org/officeDocument/2006/relationships/image" Target="../media/image71.png"/></Relationships>
</file>

<file path=ppt/slides/_rels/slide59.xml.rels><?xml version="1.0" encoding="UTF-8" standalone="yes"?>
<Relationships xmlns="http://schemas.openxmlformats.org/package/2006/relationships"><Relationship Id="rId8" Type="http://schemas.openxmlformats.org/officeDocument/2006/relationships/hyperlink" Target="https://www.innovating.ie/design-thinking" TargetMode="External"/><Relationship Id="rId3" Type="http://schemas.openxmlformats.org/officeDocument/2006/relationships/image" Target="../media/image10.png"/><Relationship Id="rId7"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78.png"/><Relationship Id="rId4" Type="http://schemas.openxmlformats.org/officeDocument/2006/relationships/image" Target="../media/image11.png"/><Relationship Id="rId9" Type="http://schemas.openxmlformats.org/officeDocument/2006/relationships/hyperlink" Target="http://mural.maynoothuniversity.ie/6365/1/PR-Collaboration-Creativity.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10.png"/><Relationship Id="rId7" Type="http://schemas.openxmlformats.org/officeDocument/2006/relationships/image" Target="../media/image80.png"/><Relationship Id="rId2" Type="http://schemas.openxmlformats.org/officeDocument/2006/relationships/hyperlink" Target="https://www.youtube.com/watch?v=d8g1krkY8q4" TargetMode="Externa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8" Type="http://schemas.openxmlformats.org/officeDocument/2006/relationships/hyperlink" Target="https://thinkernautas.com/thinkerfest" TargetMode="External"/><Relationship Id="rId3" Type="http://schemas.openxmlformats.org/officeDocument/2006/relationships/image" Target="../media/image10.png"/><Relationship Id="rId7"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11.png"/><Relationship Id="rId7" Type="http://schemas.openxmlformats.org/officeDocument/2006/relationships/hyperlink" Target="https://thinkernautas.com/" TargetMode="External"/><Relationship Id="rId2" Type="http://schemas.openxmlformats.org/officeDocument/2006/relationships/image" Target="../media/image84.png"/><Relationship Id="rId1" Type="http://schemas.openxmlformats.org/officeDocument/2006/relationships/slideLayout" Target="../slideLayouts/slideLayout19.xml"/><Relationship Id="rId6" Type="http://schemas.openxmlformats.org/officeDocument/2006/relationships/image" Target="../media/image85.png"/><Relationship Id="rId5" Type="http://schemas.openxmlformats.org/officeDocument/2006/relationships/image" Target="../media/image13.png"/><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8" Type="http://schemas.openxmlformats.org/officeDocument/2006/relationships/hyperlink" Target="https://www.servicedesign.aau.dk/digitalAssets/291/291344_process_product_report_group_4_refujourney.pdf" TargetMode="External"/><Relationship Id="rId3" Type="http://schemas.openxmlformats.org/officeDocument/2006/relationships/image" Target="../media/image10.png"/><Relationship Id="rId7"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8.png"/><Relationship Id="rId2" Type="http://schemas.openxmlformats.org/officeDocument/2006/relationships/hyperlink" Target="https://www.servicedesign.aau.dk/digitalAssets/291/291344_process_product_report_group_4_refujourney.pdf" TargetMode="Externa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8" Type="http://schemas.openxmlformats.org/officeDocument/2006/relationships/hyperlink" Target="https://www.mayoclinic.org/" TargetMode="External"/><Relationship Id="rId3" Type="http://schemas.openxmlformats.org/officeDocument/2006/relationships/image" Target="../media/image10.png"/><Relationship Id="rId7"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innovating.ie/design-thinking" TargetMode="External"/><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hyperlink" Target="https://www.mayoclinic.org/" TargetMode="External"/><Relationship Id="rId7" Type="http://schemas.openxmlformats.org/officeDocument/2006/relationships/image" Target="../media/image13.png"/><Relationship Id="rId2" Type="http://schemas.openxmlformats.org/officeDocument/2006/relationships/image" Target="../media/image93.jpe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8" Type="http://schemas.openxmlformats.org/officeDocument/2006/relationships/hyperlink" Target="http://stayintouch.design/en/component/content/article/9-good/136-the-good-kitchen?Itemid=437" TargetMode="External"/><Relationship Id="rId3" Type="http://schemas.openxmlformats.org/officeDocument/2006/relationships/image" Target="../media/image10.png"/><Relationship Id="rId7" Type="http://schemas.openxmlformats.org/officeDocument/2006/relationships/image" Target="../media/image94.png"/><Relationship Id="rId2" Type="http://schemas.openxmlformats.org/officeDocument/2006/relationships/hyperlink" Target="http://www.hatchandbloom.com/" TargetMode="Externa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thisisdesignthinking.net/2016/05/the-good-kitchen/" TargetMode="External"/><Relationship Id="rId4" Type="http://schemas.openxmlformats.org/officeDocument/2006/relationships/image" Target="../media/image11.png"/><Relationship Id="rId9" Type="http://schemas.openxmlformats.org/officeDocument/2006/relationships/image" Target="../media/image95.png"/></Relationships>
</file>

<file path=ppt/slides/_rels/slide72.xml.rels><?xml version="1.0" encoding="UTF-8" standalone="yes"?>
<Relationships xmlns="http://schemas.openxmlformats.org/package/2006/relationships"><Relationship Id="rId3" Type="http://schemas.openxmlformats.org/officeDocument/2006/relationships/hyperlink" Target="https://sweden.se/life/society/elderly-care-in-sweden" TargetMode="External"/><Relationship Id="rId2" Type="http://schemas.openxmlformats.org/officeDocument/2006/relationships/image" Target="../media/image96.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8" Type="http://schemas.openxmlformats.org/officeDocument/2006/relationships/hyperlink" Target="http://stayintouch.design/en/component/content/article/9-good/136-the-good-kitchen?Itemid=437" TargetMode="External"/><Relationship Id="rId3" Type="http://schemas.openxmlformats.org/officeDocument/2006/relationships/image" Target="../media/image10.png"/><Relationship Id="rId7" Type="http://schemas.openxmlformats.org/officeDocument/2006/relationships/image" Target="../media/image94.png"/><Relationship Id="rId2" Type="http://schemas.openxmlformats.org/officeDocument/2006/relationships/hyperlink" Target="https://www.mayoclinic.org/" TargetMode="Externa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8" Type="http://schemas.openxmlformats.org/officeDocument/2006/relationships/hyperlink" Target="https://www.tandfonline.com/doi/full/10.1080/26883597.2020.1794761" TargetMode="External"/><Relationship Id="rId3" Type="http://schemas.openxmlformats.org/officeDocument/2006/relationships/image" Target="../media/image10.png"/><Relationship Id="rId7"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6.xml.rels><?xml version="1.0" encoding="UTF-8" standalone="yes"?>
<Relationships xmlns="http://schemas.openxmlformats.org/package/2006/relationships"><Relationship Id="rId8" Type="http://schemas.openxmlformats.org/officeDocument/2006/relationships/hyperlink" Target="https://www.irdg.ie/story/irelands-design-thinking-community-with-bernie-mcgahon/" TargetMode="External"/><Relationship Id="rId3" Type="http://schemas.openxmlformats.org/officeDocument/2006/relationships/image" Target="../media/image10.png"/><Relationship Id="rId7"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redined.educacion.gob.es/xmlui/handle/11162/108586?locale-attribute=ca" TargetMode="External"/><Relationship Id="rId4" Type="http://schemas.openxmlformats.org/officeDocument/2006/relationships/image" Target="../media/image11.png"/><Relationship Id="rId9" Type="http://schemas.openxmlformats.org/officeDocument/2006/relationships/image" Target="../media/image101.png"/></Relationships>
</file>

<file path=ppt/slides/_rels/slide77.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11.png"/><Relationship Id="rId7" Type="http://schemas.openxmlformats.org/officeDocument/2006/relationships/hyperlink" Target="https://onlinelibrary.wiley.com/doi/full/10.1111/1467-8500.12211?casa_token=wv39Fr_WCzEAAAAA%3AoTOWhXQoem0aYGiDNqAWbfhrvv6KOAykacn3lwd-Ulckc31__N91sYE3XMIy9118cF2L87WvbldLTWC-Key" TargetMode="External"/><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02.png"/><Relationship Id="rId5" Type="http://schemas.openxmlformats.org/officeDocument/2006/relationships/image" Target="../media/image13.png"/><Relationship Id="rId4" Type="http://schemas.openxmlformats.org/officeDocument/2006/relationships/image" Target="../media/image12.png"/></Relationships>
</file>

<file path=ppt/slides/_rels/slide78.xml.rels><?xml version="1.0" encoding="UTF-8" standalone="yes"?>
<Relationships xmlns="http://schemas.openxmlformats.org/package/2006/relationships"><Relationship Id="rId8" Type="http://schemas.openxmlformats.org/officeDocument/2006/relationships/hyperlink" Target="http://www.spatialdesign.info/blog/wp-content/uploads/2013/08/morelli_2007_mitpressjournals.pdf" TargetMode="External"/><Relationship Id="rId3" Type="http://schemas.openxmlformats.org/officeDocument/2006/relationships/image" Target="../media/image10.png"/><Relationship Id="rId7"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9.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hyperlink" Target="http://www.socialchange.how/" TargetMode="External"/><Relationship Id="rId1" Type="http://schemas.openxmlformats.org/officeDocument/2006/relationships/slideLayout" Target="../slideLayouts/slideLayout26.xml"/><Relationship Id="rId6" Type="http://schemas.openxmlformats.org/officeDocument/2006/relationships/image" Target="../media/image109.png"/><Relationship Id="rId11" Type="http://schemas.openxmlformats.org/officeDocument/2006/relationships/image" Target="../media/image114.jpe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svg"/><Relationship Id="rId9" Type="http://schemas.openxmlformats.org/officeDocument/2006/relationships/image" Target="../media/image112.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81D373-CF2C-984D-B7D8-B76F08852129}"/>
              </a:ext>
            </a:extLst>
          </p:cNvPr>
          <p:cNvSpPr>
            <a:spLocks noGrp="1"/>
          </p:cNvSpPr>
          <p:nvPr>
            <p:ph type="body" sz="quarter" idx="17"/>
          </p:nvPr>
        </p:nvSpPr>
        <p:spPr>
          <a:xfrm>
            <a:off x="933473" y="9848971"/>
            <a:ext cx="1230818" cy="419205"/>
          </a:xfrm>
        </p:spPr>
        <p:txBody>
          <a:bodyPr/>
          <a:lstStyle/>
          <a:p>
            <a:pPr algn="l" rtl="0"/>
            <a:r>
              <a:rPr lang="en-US" b="1" dirty="0"/>
              <a:t>2022-2024</a:t>
            </a:r>
          </a:p>
          <a:p>
            <a:pPr algn="l" rtl="0"/>
            <a:r>
              <a:rPr lang="en-US" dirty="0"/>
              <a:t>Design Thinking for Social Change Learning Center</a:t>
            </a:r>
          </a:p>
          <a:p>
            <a:pPr algn="l" rtl="0"/>
            <a:endParaRPr lang="en-US" dirty="0"/>
          </a:p>
        </p:txBody>
      </p:sp>
      <p:sp>
        <p:nvSpPr>
          <p:cNvPr id="5" name="Text Placeholder 4">
            <a:extLst>
              <a:ext uri="{FF2B5EF4-FFF2-40B4-BE49-F238E27FC236}">
                <a16:creationId xmlns:a16="http://schemas.microsoft.com/office/drawing/2014/main" id="{A7D0CC8C-B4FC-0B4D-8EB3-CF68E32D9606}"/>
              </a:ext>
            </a:extLst>
          </p:cNvPr>
          <p:cNvSpPr>
            <a:spLocks noGrp="1"/>
          </p:cNvSpPr>
          <p:nvPr>
            <p:ph type="body" sz="quarter" idx="18"/>
          </p:nvPr>
        </p:nvSpPr>
        <p:spPr>
          <a:xfrm>
            <a:off x="2497740" y="9900838"/>
            <a:ext cx="1779692" cy="419205"/>
          </a:xfrm>
        </p:spPr>
        <p:txBody>
          <a:bodyPr/>
          <a:lstStyle/>
          <a:p>
            <a:r>
              <a:rPr lang="it-IT" sz="1100" dirty="0">
                <a:solidFill>
                  <a:srgbClr val="086575"/>
                </a:solidFill>
                <a:effectLst/>
                <a:latin typeface="Calibri" panose="020F0502020204030204" pitchFamily="34" charset="0"/>
                <a:ea typeface="Calibri" panose="020F0502020204030204" pitchFamily="34" charset="0"/>
              </a:rPr>
              <a:t>Coordinato da Roscommon LEADER</a:t>
            </a:r>
            <a:endParaRPr lang="en-GB" sz="1100" dirty="0">
              <a:effectLst/>
              <a:latin typeface="Times New Roman" panose="02020603050405020304" pitchFamily="18" charset="0"/>
              <a:ea typeface="Times New Roman" panose="02020603050405020304" pitchFamily="18" charset="0"/>
            </a:endParaRPr>
          </a:p>
          <a:p>
            <a:pPr>
              <a:lnSpc>
                <a:spcPct val="88000"/>
              </a:lnSpc>
            </a:pPr>
            <a:r>
              <a:rPr lang="it-IT" sz="1100" dirty="0">
                <a:solidFill>
                  <a:srgbClr val="086575"/>
                </a:solidFill>
                <a:effectLst/>
                <a:latin typeface="Calibri" panose="020F0502020204030204" pitchFamily="34" charset="0"/>
                <a:ea typeface="Calibri" panose="020F0502020204030204" pitchFamily="34" charset="0"/>
              </a:rPr>
              <a:t>Partnership &amp; Le Laba con</a:t>
            </a:r>
            <a:endParaRPr lang="en-GB" sz="1100" dirty="0">
              <a:effectLst/>
              <a:latin typeface="Times New Roman" panose="02020603050405020304" pitchFamily="18" charset="0"/>
              <a:ea typeface="Times New Roman" panose="02020603050405020304" pitchFamily="18" charset="0"/>
            </a:endParaRPr>
          </a:p>
          <a:p>
            <a:pPr>
              <a:lnSpc>
                <a:spcPct val="92000"/>
              </a:lnSpc>
            </a:pPr>
            <a:r>
              <a:rPr lang="it-IT" sz="1100" dirty="0">
                <a:solidFill>
                  <a:srgbClr val="086575"/>
                </a:solidFill>
                <a:effectLst/>
                <a:latin typeface="Calibri" panose="020F0502020204030204" pitchFamily="34" charset="0"/>
                <a:ea typeface="Calibri" panose="020F0502020204030204" pitchFamily="34" charset="0"/>
              </a:rPr>
              <a:t>contributi di tutti i partner</a:t>
            </a:r>
            <a:endParaRPr lang="en-GB" sz="1100" dirty="0">
              <a:effectLst/>
              <a:latin typeface="Times New Roman" panose="02020603050405020304" pitchFamily="18" charset="0"/>
              <a:ea typeface="Times New Roman" panose="02020603050405020304" pitchFamily="18" charset="0"/>
            </a:endParaRPr>
          </a:p>
        </p:txBody>
      </p:sp>
      <p:sp>
        <p:nvSpPr>
          <p:cNvPr id="2" name="Text Placeholder 1">
            <a:extLst>
              <a:ext uri="{FF2B5EF4-FFF2-40B4-BE49-F238E27FC236}">
                <a16:creationId xmlns:a16="http://schemas.microsoft.com/office/drawing/2014/main" id="{D1AD37FB-97E6-BB41-8E48-3C26903B1B76}"/>
              </a:ext>
            </a:extLst>
          </p:cNvPr>
          <p:cNvSpPr>
            <a:spLocks noGrp="1"/>
          </p:cNvSpPr>
          <p:nvPr>
            <p:ph type="body" sz="quarter" idx="20"/>
          </p:nvPr>
        </p:nvSpPr>
        <p:spPr>
          <a:xfrm>
            <a:off x="933473" y="6936329"/>
            <a:ext cx="3298915" cy="1859941"/>
          </a:xfrm>
        </p:spPr>
        <p:txBody>
          <a:bodyPr/>
          <a:lstStyle/>
          <a:p>
            <a:pPr algn="l" rtl="0"/>
            <a:r>
              <a:rPr lang="it-IT" dirty="0"/>
              <a:t>Toolkit Guida alla progettazione per il cambiamento</a:t>
            </a:r>
            <a:endParaRPr lang="en-US" dirty="0"/>
          </a:p>
        </p:txBody>
      </p:sp>
      <p:pic>
        <p:nvPicPr>
          <p:cNvPr id="20" name="Picture Placeholder 19">
            <a:extLst>
              <a:ext uri="{FF2B5EF4-FFF2-40B4-BE49-F238E27FC236}">
                <a16:creationId xmlns:a16="http://schemas.microsoft.com/office/drawing/2014/main" id="{A9CE8B33-0AC1-5D4B-AD17-35DA028CCD79}"/>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a:stretch/>
        </p:blipFill>
        <p:spPr>
          <a:xfrm>
            <a:off x="-6573" y="3196365"/>
            <a:ext cx="7572820" cy="3442310"/>
          </a:xfrm>
        </p:spPr>
      </p:pic>
      <p:sp>
        <p:nvSpPr>
          <p:cNvPr id="18" name="Text Placeholder 17">
            <a:extLst>
              <a:ext uri="{FF2B5EF4-FFF2-40B4-BE49-F238E27FC236}">
                <a16:creationId xmlns:a16="http://schemas.microsoft.com/office/drawing/2014/main" id="{148EC610-691B-BF43-AB66-1FA19A6E9A24}"/>
              </a:ext>
            </a:extLst>
          </p:cNvPr>
          <p:cNvSpPr>
            <a:spLocks noGrp="1"/>
          </p:cNvSpPr>
          <p:nvPr>
            <p:ph type="body" sz="quarter" idx="19"/>
          </p:nvPr>
        </p:nvSpPr>
        <p:spPr>
          <a:xfrm>
            <a:off x="4232388" y="8935379"/>
            <a:ext cx="3452148" cy="356813"/>
          </a:xfrm>
        </p:spPr>
        <p:txBody>
          <a:bodyPr>
            <a:normAutofit lnSpcReduction="10000"/>
          </a:bodyPr>
          <a:lstStyle/>
          <a:p>
            <a:pPr algn="l" rtl="0"/>
            <a:r>
              <a:rPr lang="en-US" dirty="0">
                <a:hlinkClick r:id="rId3">
                  <a:extLst>
                    <a:ext uri="{A12FA001-AC4F-418D-AE19-62706E023703}">
                      <ahyp:hlinkClr xmlns:ahyp="http://schemas.microsoft.com/office/drawing/2018/hyperlinkcolor" val="tx"/>
                    </a:ext>
                  </a:extLst>
                </a:hlinkClick>
              </a:rPr>
              <a:t>www.socialchange.how</a:t>
            </a:r>
            <a:r>
              <a:rPr lang="en-US" dirty="0"/>
              <a:t> </a:t>
            </a:r>
          </a:p>
        </p:txBody>
      </p:sp>
      <p:grpSp>
        <p:nvGrpSpPr>
          <p:cNvPr id="43" name="Group 42">
            <a:extLst>
              <a:ext uri="{FF2B5EF4-FFF2-40B4-BE49-F238E27FC236}">
                <a16:creationId xmlns:a16="http://schemas.microsoft.com/office/drawing/2014/main" id="{097BE277-C2D9-5C4D-AAAD-68852885DD78}"/>
              </a:ext>
            </a:extLst>
          </p:cNvPr>
          <p:cNvGrpSpPr/>
          <p:nvPr/>
        </p:nvGrpSpPr>
        <p:grpSpPr>
          <a:xfrm>
            <a:off x="-57656" y="7752056"/>
            <a:ext cx="824405" cy="2642361"/>
            <a:chOff x="-57656" y="7752056"/>
            <a:chExt cx="824405" cy="2642361"/>
          </a:xfrm>
        </p:grpSpPr>
        <p:sp>
          <p:nvSpPr>
            <p:cNvPr id="23" name="Freeform 22">
              <a:extLst>
                <a:ext uri="{FF2B5EF4-FFF2-40B4-BE49-F238E27FC236}">
                  <a16:creationId xmlns:a16="http://schemas.microsoft.com/office/drawing/2014/main" id="{293028F9-967F-254F-BCDB-233495317C74}"/>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DDC98297-3BA2-D343-B586-F81F0939513B}"/>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pPr algn="l" rtl="0"/>
              <a:endParaRPr lang="en-US"/>
            </a:p>
          </p:txBody>
        </p:sp>
      </p:grpSp>
      <p:grpSp>
        <p:nvGrpSpPr>
          <p:cNvPr id="42" name="Group 41">
            <a:extLst>
              <a:ext uri="{FF2B5EF4-FFF2-40B4-BE49-F238E27FC236}">
                <a16:creationId xmlns:a16="http://schemas.microsoft.com/office/drawing/2014/main" id="{C4F4C911-CE06-3C46-800E-20026B015B4E}"/>
              </a:ext>
            </a:extLst>
          </p:cNvPr>
          <p:cNvGrpSpPr/>
          <p:nvPr/>
        </p:nvGrpSpPr>
        <p:grpSpPr>
          <a:xfrm>
            <a:off x="5697392" y="4758845"/>
            <a:ext cx="1880434" cy="2970867"/>
            <a:chOff x="5697392" y="4758845"/>
            <a:chExt cx="1880434" cy="2970867"/>
          </a:xfrm>
        </p:grpSpPr>
        <p:sp>
          <p:nvSpPr>
            <p:cNvPr id="34" name="Freeform 33">
              <a:extLst>
                <a:ext uri="{FF2B5EF4-FFF2-40B4-BE49-F238E27FC236}">
                  <a16:creationId xmlns:a16="http://schemas.microsoft.com/office/drawing/2014/main" id="{F62CBC0C-8906-DA4E-A150-34E2157AE088}"/>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F2DE9379-C56D-1B40-8F0F-FF94AF696EFB}"/>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pPr algn="l" rtl="0"/>
              <a:endParaRPr lang="en-US"/>
            </a:p>
          </p:txBody>
        </p:sp>
      </p:grpSp>
      <p:sp>
        <p:nvSpPr>
          <p:cNvPr id="3" name="TextBox 2">
            <a:extLst>
              <a:ext uri="{FF2B5EF4-FFF2-40B4-BE49-F238E27FC236}">
                <a16:creationId xmlns:a16="http://schemas.microsoft.com/office/drawing/2014/main" id="{7062A9F8-0BA5-C235-09D1-EFFF1BE2EC8F}"/>
              </a:ext>
            </a:extLst>
          </p:cNvPr>
          <p:cNvSpPr txBox="1"/>
          <p:nvPr/>
        </p:nvSpPr>
        <p:spPr>
          <a:xfrm>
            <a:off x="5277394" y="9683931"/>
            <a:ext cx="2142309" cy="658735"/>
          </a:xfrm>
          <a:prstGeom prst="rect">
            <a:avLst/>
          </a:prstGeom>
          <a:solidFill>
            <a:schemeClr val="bg1"/>
          </a:solidFill>
        </p:spPr>
        <p:txBody>
          <a:bodyPr wrap="square" rtlCol="0">
            <a:spAutoFit/>
          </a:bodyPr>
          <a:lstStyle/>
          <a:p>
            <a:pPr algn="l" rtl="0"/>
            <a:endParaRPr lang="en-IE" dirty="0"/>
          </a:p>
        </p:txBody>
      </p:sp>
      <p:pic>
        <p:nvPicPr>
          <p:cNvPr id="7" name="Picture 6" descr="A picture containing text  Description automatically generated">
            <a:extLst>
              <a:ext uri="{FF2B5EF4-FFF2-40B4-BE49-F238E27FC236}">
                <a16:creationId xmlns:a16="http://schemas.microsoft.com/office/drawing/2014/main" id="{071DAE9A-A3EB-C7B8-9175-3616639DCA0A}"/>
              </a:ext>
            </a:extLst>
          </p:cNvPr>
          <p:cNvPicPr>
            <a:picLocks noChangeAspect="1"/>
          </p:cNvPicPr>
          <p:nvPr/>
        </p:nvPicPr>
        <p:blipFill>
          <a:blip r:embed="rId4"/>
          <a:stretch>
            <a:fillRect/>
          </a:stretch>
        </p:blipFill>
        <p:spPr>
          <a:xfrm>
            <a:off x="5447191" y="10133063"/>
            <a:ext cx="1668347" cy="350011"/>
          </a:xfrm>
          <a:prstGeom prst="rect">
            <a:avLst/>
          </a:prstGeom>
        </p:spPr>
      </p:pic>
    </p:spTree>
    <p:extLst>
      <p:ext uri="{BB962C8B-B14F-4D97-AF65-F5344CB8AC3E}">
        <p14:creationId xmlns:p14="http://schemas.microsoft.com/office/powerpoint/2010/main" val="145295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2515F4-B57E-C54C-4792-E525F3022F0B}"/>
              </a:ext>
            </a:extLst>
          </p:cNvPr>
          <p:cNvSpPr>
            <a:spLocks noGrp="1"/>
          </p:cNvSpPr>
          <p:nvPr>
            <p:ph type="body" sz="quarter" idx="32"/>
          </p:nvPr>
        </p:nvSpPr>
        <p:spPr>
          <a:xfrm>
            <a:off x="559612" y="1720499"/>
            <a:ext cx="3220226" cy="648349"/>
          </a:xfrm>
        </p:spPr>
        <p:txBody>
          <a:bodyPr numCol="1"/>
          <a:lstStyle/>
          <a:p>
            <a:pPr rtl="0"/>
            <a:r>
              <a:rPr lang="it-IT" dirty="0"/>
              <a:t>La seguente lista di controllo fornirà una guida su</a:t>
            </a:r>
          </a:p>
          <a:p>
            <a:pPr rtl="0"/>
            <a:r>
              <a:rPr lang="it-IT" dirty="0"/>
              <a:t>Come reperire il luogo più adatto per il Design for Change Learning Center:</a:t>
            </a:r>
          </a:p>
          <a:p>
            <a:pPr algn="l" rtl="0"/>
            <a:endParaRPr lang="en-GB" dirty="0"/>
          </a:p>
        </p:txBody>
      </p:sp>
      <p:sp>
        <p:nvSpPr>
          <p:cNvPr id="7" name="Text Placeholder 6">
            <a:extLst>
              <a:ext uri="{FF2B5EF4-FFF2-40B4-BE49-F238E27FC236}">
                <a16:creationId xmlns:a16="http://schemas.microsoft.com/office/drawing/2014/main" id="{60CC7C7E-4917-4E42-9F67-13ACAB4BAA1F}"/>
              </a:ext>
            </a:extLst>
          </p:cNvPr>
          <p:cNvSpPr>
            <a:spLocks noGrp="1"/>
          </p:cNvSpPr>
          <p:nvPr>
            <p:ph type="body" sz="quarter" idx="30"/>
          </p:nvPr>
        </p:nvSpPr>
        <p:spPr/>
        <p:txBody>
          <a:bodyPr/>
          <a:lstStyle/>
          <a:p>
            <a:pPr algn="l" rtl="0"/>
            <a:r>
              <a:rPr lang="en-US" dirty="0"/>
              <a:t>In persenza vs online </a:t>
            </a:r>
          </a:p>
          <a:p>
            <a:pPr algn="l" rtl="0"/>
            <a:endParaRPr lang="en-US" dirty="0"/>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lgn="l" rtl="0"/>
              <a:t>10</a:t>
            </a:fld>
            <a:endParaRPr lang="en-US" dirty="0"/>
          </a:p>
        </p:txBody>
      </p:sp>
      <p:sp>
        <p:nvSpPr>
          <p:cNvPr id="13" name="Text Placeholder 12">
            <a:extLst>
              <a:ext uri="{FF2B5EF4-FFF2-40B4-BE49-F238E27FC236}">
                <a16:creationId xmlns:a16="http://schemas.microsoft.com/office/drawing/2014/main" id="{D37DBD16-E7EB-8184-5577-EAEEBF0E03B6}"/>
              </a:ext>
            </a:extLst>
          </p:cNvPr>
          <p:cNvSpPr txBox="1">
            <a:spLocks/>
          </p:cNvSpPr>
          <p:nvPr/>
        </p:nvSpPr>
        <p:spPr>
          <a:xfrm>
            <a:off x="1289099" y="25275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r>
              <a:rPr lang="en-US" sz="1600" dirty="0">
                <a:effectLst/>
                <a:latin typeface="Calibri" panose="020F0502020204030204" pitchFamily="34" charset="0"/>
                <a:ea typeface="Calibri" panose="020F0502020204030204" pitchFamily="34" charset="0"/>
                <a:cs typeface="Times New Roman" panose="02020603050405020304" pitchFamily="18" charset="0"/>
              </a:rPr>
              <a:t>Chi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deve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partecipare</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p:txBody>
      </p:sp>
      <p:grpSp>
        <p:nvGrpSpPr>
          <p:cNvPr id="24" name="Group 23">
            <a:extLst>
              <a:ext uri="{FF2B5EF4-FFF2-40B4-BE49-F238E27FC236}">
                <a16:creationId xmlns:a16="http://schemas.microsoft.com/office/drawing/2014/main" id="{C5FA81D4-683E-E4A0-8F6A-5415D6C7A241}"/>
              </a:ext>
            </a:extLst>
          </p:cNvPr>
          <p:cNvGrpSpPr/>
          <p:nvPr/>
        </p:nvGrpSpPr>
        <p:grpSpPr>
          <a:xfrm>
            <a:off x="647700" y="2527562"/>
            <a:ext cx="526192" cy="488155"/>
            <a:chOff x="647700" y="2527562"/>
            <a:chExt cx="526192" cy="488155"/>
          </a:xfrm>
        </p:grpSpPr>
        <p:sp>
          <p:nvSpPr>
            <p:cNvPr id="9" name="Round Diagonal Corner Rectangle 8">
              <a:extLst>
                <a:ext uri="{FF2B5EF4-FFF2-40B4-BE49-F238E27FC236}">
                  <a16:creationId xmlns:a16="http://schemas.microsoft.com/office/drawing/2014/main" id="{A48B195C-8167-AF4A-5F6E-A69C07CC1ABE}"/>
                </a:ext>
              </a:extLst>
            </p:cNvPr>
            <p:cNvSpPr/>
            <p:nvPr/>
          </p:nvSpPr>
          <p:spPr>
            <a:xfrm flipH="1">
              <a:off x="647700" y="2527562"/>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14" name="Text Placeholder 1">
              <a:extLst>
                <a:ext uri="{FF2B5EF4-FFF2-40B4-BE49-F238E27FC236}">
                  <a16:creationId xmlns:a16="http://schemas.microsoft.com/office/drawing/2014/main" id="{B0434988-44B4-9B63-2F03-0BF4B0AAA577}"/>
                </a:ext>
              </a:extLst>
            </p:cNvPr>
            <p:cNvSpPr txBox="1">
              <a:spLocks/>
            </p:cNvSpPr>
            <p:nvPr/>
          </p:nvSpPr>
          <p:spPr>
            <a:xfrm>
              <a:off x="657326" y="2542264"/>
              <a:ext cx="516566"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01</a:t>
              </a:r>
            </a:p>
          </p:txBody>
        </p:sp>
      </p:grpSp>
      <p:grpSp>
        <p:nvGrpSpPr>
          <p:cNvPr id="25" name="Group 24">
            <a:extLst>
              <a:ext uri="{FF2B5EF4-FFF2-40B4-BE49-F238E27FC236}">
                <a16:creationId xmlns:a16="http://schemas.microsoft.com/office/drawing/2014/main" id="{3879A49E-7300-DA48-18F6-14C50E90A2DD}"/>
              </a:ext>
            </a:extLst>
          </p:cNvPr>
          <p:cNvGrpSpPr/>
          <p:nvPr/>
        </p:nvGrpSpPr>
        <p:grpSpPr>
          <a:xfrm>
            <a:off x="647700" y="3114703"/>
            <a:ext cx="530208" cy="488155"/>
            <a:chOff x="647700" y="3114703"/>
            <a:chExt cx="530208" cy="488155"/>
          </a:xfrm>
        </p:grpSpPr>
        <p:sp>
          <p:nvSpPr>
            <p:cNvPr id="10" name="Round Diagonal Corner Rectangle 9">
              <a:extLst>
                <a:ext uri="{FF2B5EF4-FFF2-40B4-BE49-F238E27FC236}">
                  <a16:creationId xmlns:a16="http://schemas.microsoft.com/office/drawing/2014/main" id="{674FD5EB-B24D-5957-857B-BE69F21F1A5E}"/>
                </a:ext>
              </a:extLst>
            </p:cNvPr>
            <p:cNvSpPr/>
            <p:nvPr/>
          </p:nvSpPr>
          <p:spPr>
            <a:xfrm flipH="1">
              <a:off x="647700" y="3114703"/>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16" name="Text Placeholder 1">
              <a:extLst>
                <a:ext uri="{FF2B5EF4-FFF2-40B4-BE49-F238E27FC236}">
                  <a16:creationId xmlns:a16="http://schemas.microsoft.com/office/drawing/2014/main" id="{2B8AF69A-76D2-86FD-ED5F-80B3B7C1D4AA}"/>
                </a:ext>
              </a:extLst>
            </p:cNvPr>
            <p:cNvSpPr txBox="1">
              <a:spLocks/>
            </p:cNvSpPr>
            <p:nvPr/>
          </p:nvSpPr>
          <p:spPr>
            <a:xfrm>
              <a:off x="651716" y="3116724"/>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02</a:t>
              </a:r>
            </a:p>
          </p:txBody>
        </p:sp>
      </p:grpSp>
      <p:grpSp>
        <p:nvGrpSpPr>
          <p:cNvPr id="26" name="Group 25">
            <a:extLst>
              <a:ext uri="{FF2B5EF4-FFF2-40B4-BE49-F238E27FC236}">
                <a16:creationId xmlns:a16="http://schemas.microsoft.com/office/drawing/2014/main" id="{65990A1A-FF54-EDD3-99F2-12FD0B26906A}"/>
              </a:ext>
            </a:extLst>
          </p:cNvPr>
          <p:cNvGrpSpPr/>
          <p:nvPr/>
        </p:nvGrpSpPr>
        <p:grpSpPr>
          <a:xfrm>
            <a:off x="657326" y="3711469"/>
            <a:ext cx="526192" cy="488155"/>
            <a:chOff x="657326" y="3711469"/>
            <a:chExt cx="526192" cy="488155"/>
          </a:xfrm>
        </p:grpSpPr>
        <p:sp>
          <p:nvSpPr>
            <p:cNvPr id="11" name="Round Diagonal Corner Rectangle 10">
              <a:extLst>
                <a:ext uri="{FF2B5EF4-FFF2-40B4-BE49-F238E27FC236}">
                  <a16:creationId xmlns:a16="http://schemas.microsoft.com/office/drawing/2014/main" id="{5EF541E4-26FD-DFD6-91AD-2E665E80DD95}"/>
                </a:ext>
              </a:extLst>
            </p:cNvPr>
            <p:cNvSpPr/>
            <p:nvPr/>
          </p:nvSpPr>
          <p:spPr>
            <a:xfrm flipH="1">
              <a:off x="657326" y="3711469"/>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17" name="Text Placeholder 1">
              <a:extLst>
                <a:ext uri="{FF2B5EF4-FFF2-40B4-BE49-F238E27FC236}">
                  <a16:creationId xmlns:a16="http://schemas.microsoft.com/office/drawing/2014/main" id="{D6FDB4D7-27D5-AC96-F4BF-CE4BB9CF0773}"/>
                </a:ext>
              </a:extLst>
            </p:cNvPr>
            <p:cNvSpPr txBox="1">
              <a:spLocks/>
            </p:cNvSpPr>
            <p:nvPr/>
          </p:nvSpPr>
          <p:spPr>
            <a:xfrm>
              <a:off x="657326" y="3716274"/>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03</a:t>
              </a:r>
            </a:p>
          </p:txBody>
        </p:sp>
      </p:grpSp>
      <p:grpSp>
        <p:nvGrpSpPr>
          <p:cNvPr id="27" name="Group 26">
            <a:extLst>
              <a:ext uri="{FF2B5EF4-FFF2-40B4-BE49-F238E27FC236}">
                <a16:creationId xmlns:a16="http://schemas.microsoft.com/office/drawing/2014/main" id="{621C2B77-DACA-8A0A-D643-F576AA00CD16}"/>
              </a:ext>
            </a:extLst>
          </p:cNvPr>
          <p:cNvGrpSpPr/>
          <p:nvPr/>
        </p:nvGrpSpPr>
        <p:grpSpPr>
          <a:xfrm>
            <a:off x="657326" y="4313174"/>
            <a:ext cx="526192" cy="499819"/>
            <a:chOff x="657326" y="4313174"/>
            <a:chExt cx="526192" cy="499819"/>
          </a:xfrm>
        </p:grpSpPr>
        <p:sp>
          <p:nvSpPr>
            <p:cNvPr id="12" name="Round Diagonal Corner Rectangle 11">
              <a:extLst>
                <a:ext uri="{FF2B5EF4-FFF2-40B4-BE49-F238E27FC236}">
                  <a16:creationId xmlns:a16="http://schemas.microsoft.com/office/drawing/2014/main" id="{700949CE-BAD2-EFA5-EF2B-37E06B328754}"/>
                </a:ext>
              </a:extLst>
            </p:cNvPr>
            <p:cNvSpPr/>
            <p:nvPr/>
          </p:nvSpPr>
          <p:spPr>
            <a:xfrm flipH="1">
              <a:off x="657326" y="4317861"/>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18" name="Text Placeholder 1">
              <a:extLst>
                <a:ext uri="{FF2B5EF4-FFF2-40B4-BE49-F238E27FC236}">
                  <a16:creationId xmlns:a16="http://schemas.microsoft.com/office/drawing/2014/main" id="{880E8C1F-732F-1330-E348-2994B335EBA6}"/>
                </a:ext>
              </a:extLst>
            </p:cNvPr>
            <p:cNvSpPr txBox="1">
              <a:spLocks/>
            </p:cNvSpPr>
            <p:nvPr/>
          </p:nvSpPr>
          <p:spPr>
            <a:xfrm>
              <a:off x="657326" y="4313174"/>
              <a:ext cx="526192" cy="4998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04</a:t>
              </a:r>
            </a:p>
          </p:txBody>
        </p:sp>
      </p:grpSp>
      <p:sp>
        <p:nvSpPr>
          <p:cNvPr id="21" name="Text Placeholder 12">
            <a:extLst>
              <a:ext uri="{FF2B5EF4-FFF2-40B4-BE49-F238E27FC236}">
                <a16:creationId xmlns:a16="http://schemas.microsoft.com/office/drawing/2014/main" id="{24FD53F0-82CF-B707-D07B-80642A7290CE}"/>
              </a:ext>
            </a:extLst>
          </p:cNvPr>
          <p:cNvSpPr txBox="1">
            <a:spLocks/>
          </p:cNvSpPr>
          <p:nvPr/>
        </p:nvSpPr>
        <p:spPr>
          <a:xfrm>
            <a:off x="1289099" y="31371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r>
              <a:rPr lang="en-US" sz="1600">
                <a:effectLst/>
                <a:latin typeface="Calibri" panose="020F0502020204030204" pitchFamily="34" charset="0"/>
                <a:ea typeface="Calibri" panose="020F0502020204030204" pitchFamily="34" charset="0"/>
                <a:cs typeface="Times New Roman" panose="02020603050405020304" pitchFamily="18" charset="0"/>
              </a:rPr>
              <a:t>È possibile trovare una sede centrale?</a:t>
            </a:r>
          </a:p>
        </p:txBody>
      </p:sp>
      <p:sp>
        <p:nvSpPr>
          <p:cNvPr id="22" name="Text Placeholder 12">
            <a:extLst>
              <a:ext uri="{FF2B5EF4-FFF2-40B4-BE49-F238E27FC236}">
                <a16:creationId xmlns:a16="http://schemas.microsoft.com/office/drawing/2014/main" id="{3A1F5CA2-F095-7373-B7CD-7366721B8698}"/>
              </a:ext>
            </a:extLst>
          </p:cNvPr>
          <p:cNvSpPr txBox="1">
            <a:spLocks/>
          </p:cNvSpPr>
          <p:nvPr/>
        </p:nvSpPr>
        <p:spPr>
          <a:xfrm>
            <a:off x="1301799" y="37086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r>
              <a:rPr lang="en-US" sz="1600">
                <a:cs typeface="Times New Roman" panose="02020603050405020304" pitchFamily="18" charset="0"/>
              </a:rPr>
              <a:t>Il locale è accessibile?</a:t>
            </a:r>
          </a:p>
        </p:txBody>
      </p:sp>
      <p:sp>
        <p:nvSpPr>
          <p:cNvPr id="23" name="Text Placeholder 12">
            <a:extLst>
              <a:ext uri="{FF2B5EF4-FFF2-40B4-BE49-F238E27FC236}">
                <a16:creationId xmlns:a16="http://schemas.microsoft.com/office/drawing/2014/main" id="{F80E8276-26A4-5A30-D3D4-97A322EF4D47}"/>
              </a:ext>
            </a:extLst>
          </p:cNvPr>
          <p:cNvSpPr txBox="1">
            <a:spLocks/>
          </p:cNvSpPr>
          <p:nvPr/>
        </p:nvSpPr>
        <p:spPr>
          <a:xfrm>
            <a:off x="1289099" y="42801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endParaRPr lang="it-IT" sz="1600" dirty="0">
              <a:cs typeface="Times New Roman" panose="02020603050405020304" pitchFamily="18" charset="0"/>
            </a:endParaRPr>
          </a:p>
          <a:p>
            <a:pPr algn="l" rtl="0">
              <a:lnSpc>
                <a:spcPts val="1320"/>
              </a:lnSpc>
              <a:spcBef>
                <a:spcPts val="600"/>
              </a:spcBef>
              <a:buClr>
                <a:srgbClr val="F79037"/>
              </a:buClr>
            </a:pPr>
            <a:r>
              <a:rPr lang="it-IT" sz="1600" dirty="0">
                <a:cs typeface="Times New Roman" panose="02020603050405020304" pitchFamily="18" charset="0"/>
              </a:rPr>
              <a:t>Quanto dureranni i tuoi meeting?</a:t>
            </a:r>
          </a:p>
        </p:txBody>
      </p:sp>
      <p:sp>
        <p:nvSpPr>
          <p:cNvPr id="28" name="Text Placeholder 12">
            <a:extLst>
              <a:ext uri="{FF2B5EF4-FFF2-40B4-BE49-F238E27FC236}">
                <a16:creationId xmlns:a16="http://schemas.microsoft.com/office/drawing/2014/main" id="{7F4719D2-CE69-DF5D-FDEB-BB36A670E980}"/>
              </a:ext>
            </a:extLst>
          </p:cNvPr>
          <p:cNvSpPr txBox="1">
            <a:spLocks/>
          </p:cNvSpPr>
          <p:nvPr/>
        </p:nvSpPr>
        <p:spPr>
          <a:xfrm>
            <a:off x="4408817" y="25275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r>
              <a:rPr lang="it-IT" sz="1600" dirty="0">
                <a:solidFill>
                  <a:srgbClr val="FFFFFF"/>
                </a:solidFill>
                <a:effectLst/>
                <a:latin typeface="Calibri" panose="020F0502020204030204" pitchFamily="34" charset="0"/>
                <a:ea typeface="Calibri" panose="020F0502020204030204" pitchFamily="34" charset="0"/>
              </a:rPr>
              <a:t>È disponibile il trasporto pubblico alla sede?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9" name="Group 28">
            <a:extLst>
              <a:ext uri="{FF2B5EF4-FFF2-40B4-BE49-F238E27FC236}">
                <a16:creationId xmlns:a16="http://schemas.microsoft.com/office/drawing/2014/main" id="{6A8346F4-E677-4002-8863-7F785AD8A2E6}"/>
              </a:ext>
            </a:extLst>
          </p:cNvPr>
          <p:cNvGrpSpPr/>
          <p:nvPr/>
        </p:nvGrpSpPr>
        <p:grpSpPr>
          <a:xfrm>
            <a:off x="3767418" y="2527562"/>
            <a:ext cx="526192" cy="488155"/>
            <a:chOff x="647700" y="2527562"/>
            <a:chExt cx="526192" cy="488155"/>
          </a:xfrm>
        </p:grpSpPr>
        <p:sp>
          <p:nvSpPr>
            <p:cNvPr id="30" name="Round Diagonal Corner Rectangle 29">
              <a:extLst>
                <a:ext uri="{FF2B5EF4-FFF2-40B4-BE49-F238E27FC236}">
                  <a16:creationId xmlns:a16="http://schemas.microsoft.com/office/drawing/2014/main" id="{8D94F18F-95F1-F034-02AB-23247CD9C8B5}"/>
                </a:ext>
              </a:extLst>
            </p:cNvPr>
            <p:cNvSpPr/>
            <p:nvPr/>
          </p:nvSpPr>
          <p:spPr>
            <a:xfrm flipH="1">
              <a:off x="647700" y="2527562"/>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31" name="Text Placeholder 1">
              <a:extLst>
                <a:ext uri="{FF2B5EF4-FFF2-40B4-BE49-F238E27FC236}">
                  <a16:creationId xmlns:a16="http://schemas.microsoft.com/office/drawing/2014/main" id="{76901C1B-300F-D447-FE22-F3E64CB31954}"/>
                </a:ext>
              </a:extLst>
            </p:cNvPr>
            <p:cNvSpPr txBox="1">
              <a:spLocks/>
            </p:cNvSpPr>
            <p:nvPr/>
          </p:nvSpPr>
          <p:spPr>
            <a:xfrm>
              <a:off x="657326" y="2542264"/>
              <a:ext cx="516566"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05</a:t>
              </a:r>
            </a:p>
          </p:txBody>
        </p:sp>
      </p:grpSp>
      <p:grpSp>
        <p:nvGrpSpPr>
          <p:cNvPr id="32" name="Group 31">
            <a:extLst>
              <a:ext uri="{FF2B5EF4-FFF2-40B4-BE49-F238E27FC236}">
                <a16:creationId xmlns:a16="http://schemas.microsoft.com/office/drawing/2014/main" id="{112E5A0D-0C3A-0129-6A48-0DFD8385CDA3}"/>
              </a:ext>
            </a:extLst>
          </p:cNvPr>
          <p:cNvGrpSpPr/>
          <p:nvPr/>
        </p:nvGrpSpPr>
        <p:grpSpPr>
          <a:xfrm>
            <a:off x="3767418" y="3426678"/>
            <a:ext cx="530208" cy="488155"/>
            <a:chOff x="647700" y="3114703"/>
            <a:chExt cx="530208" cy="488155"/>
          </a:xfrm>
        </p:grpSpPr>
        <p:sp>
          <p:nvSpPr>
            <p:cNvPr id="33" name="Round Diagonal Corner Rectangle 32">
              <a:extLst>
                <a:ext uri="{FF2B5EF4-FFF2-40B4-BE49-F238E27FC236}">
                  <a16:creationId xmlns:a16="http://schemas.microsoft.com/office/drawing/2014/main" id="{042E6405-89B5-D1C9-6D9E-0CE9AE7F639A}"/>
                </a:ext>
              </a:extLst>
            </p:cNvPr>
            <p:cNvSpPr/>
            <p:nvPr/>
          </p:nvSpPr>
          <p:spPr>
            <a:xfrm flipH="1">
              <a:off x="647700" y="3114703"/>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34" name="Text Placeholder 1">
              <a:extLst>
                <a:ext uri="{FF2B5EF4-FFF2-40B4-BE49-F238E27FC236}">
                  <a16:creationId xmlns:a16="http://schemas.microsoft.com/office/drawing/2014/main" id="{4C15B15D-E084-EABD-4F59-D6EEAF55E792}"/>
                </a:ext>
              </a:extLst>
            </p:cNvPr>
            <p:cNvSpPr txBox="1">
              <a:spLocks/>
            </p:cNvSpPr>
            <p:nvPr/>
          </p:nvSpPr>
          <p:spPr>
            <a:xfrm>
              <a:off x="651716" y="3116724"/>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06</a:t>
              </a:r>
            </a:p>
          </p:txBody>
        </p:sp>
      </p:grpSp>
      <p:grpSp>
        <p:nvGrpSpPr>
          <p:cNvPr id="35" name="Group 34">
            <a:extLst>
              <a:ext uri="{FF2B5EF4-FFF2-40B4-BE49-F238E27FC236}">
                <a16:creationId xmlns:a16="http://schemas.microsoft.com/office/drawing/2014/main" id="{CBE1AEF6-80EB-6B7D-95EC-6EB3234FFFDC}"/>
              </a:ext>
            </a:extLst>
          </p:cNvPr>
          <p:cNvGrpSpPr/>
          <p:nvPr/>
        </p:nvGrpSpPr>
        <p:grpSpPr>
          <a:xfrm>
            <a:off x="3777044" y="4324659"/>
            <a:ext cx="526192" cy="488155"/>
            <a:chOff x="657326" y="3711469"/>
            <a:chExt cx="526192" cy="488155"/>
          </a:xfrm>
        </p:grpSpPr>
        <p:sp>
          <p:nvSpPr>
            <p:cNvPr id="36" name="Round Diagonal Corner Rectangle 35">
              <a:extLst>
                <a:ext uri="{FF2B5EF4-FFF2-40B4-BE49-F238E27FC236}">
                  <a16:creationId xmlns:a16="http://schemas.microsoft.com/office/drawing/2014/main" id="{318CBC18-D075-0B5F-5A54-20527925ACF9}"/>
                </a:ext>
              </a:extLst>
            </p:cNvPr>
            <p:cNvSpPr/>
            <p:nvPr/>
          </p:nvSpPr>
          <p:spPr>
            <a:xfrm flipH="1">
              <a:off x="657326" y="3711469"/>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37" name="Text Placeholder 1">
              <a:extLst>
                <a:ext uri="{FF2B5EF4-FFF2-40B4-BE49-F238E27FC236}">
                  <a16:creationId xmlns:a16="http://schemas.microsoft.com/office/drawing/2014/main" id="{596348B3-51A9-B6CB-AD79-358F5A05292F}"/>
                </a:ext>
              </a:extLst>
            </p:cNvPr>
            <p:cNvSpPr txBox="1">
              <a:spLocks/>
            </p:cNvSpPr>
            <p:nvPr/>
          </p:nvSpPr>
          <p:spPr>
            <a:xfrm>
              <a:off x="657326" y="3716274"/>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07</a:t>
              </a:r>
            </a:p>
          </p:txBody>
        </p:sp>
      </p:grpSp>
      <p:sp>
        <p:nvSpPr>
          <p:cNvPr id="38" name="Text Placeholder 12">
            <a:extLst>
              <a:ext uri="{FF2B5EF4-FFF2-40B4-BE49-F238E27FC236}">
                <a16:creationId xmlns:a16="http://schemas.microsoft.com/office/drawing/2014/main" id="{65273F97-D761-E26D-CE75-9EB1A295AC03}"/>
              </a:ext>
            </a:extLst>
          </p:cNvPr>
          <p:cNvSpPr txBox="1">
            <a:spLocks/>
          </p:cNvSpPr>
          <p:nvPr/>
        </p:nvSpPr>
        <p:spPr>
          <a:xfrm>
            <a:off x="4408817" y="337383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r>
              <a:rPr lang="en-US" sz="1600" dirty="0">
                <a:effectLst/>
                <a:latin typeface="Calibri" panose="020F0502020204030204" pitchFamily="34" charset="0"/>
                <a:ea typeface="Calibri" panose="020F0502020204030204" pitchFamily="34" charset="0"/>
                <a:cs typeface="Times New Roman" panose="02020603050405020304" pitchFamily="18" charset="0"/>
              </a:rPr>
              <a:t>Se non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esiste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c’è</a:t>
            </a:r>
            <a:r>
              <a:rPr lang="en-US" sz="1600" dirty="0">
                <a:effectLst/>
                <a:latin typeface="Calibri" panose="020F0502020204030204" pitchFamily="34" charset="0"/>
                <a:ea typeface="Calibri" panose="020F0502020204030204" pitchFamily="34" charset="0"/>
                <a:cs typeface="Times New Roman" panose="02020603050405020304" pitchFamily="18" charset="0"/>
              </a:rPr>
              <a:t> un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altro</a:t>
            </a:r>
            <a:r>
              <a:rPr lang="en-US" sz="1600" dirty="0">
                <a:effectLst/>
                <a:latin typeface="Calibri" panose="020F0502020204030204" pitchFamily="34" charset="0"/>
                <a:ea typeface="Calibri" panose="020F0502020204030204" pitchFamily="34" charset="0"/>
                <a:cs typeface="Times New Roman" panose="02020603050405020304" pitchFamily="18" charset="0"/>
              </a:rPr>
              <a:t> modo per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stabilire</a:t>
            </a:r>
            <a:r>
              <a:rPr lang="en-US" sz="1600" dirty="0">
                <a:effectLst/>
                <a:latin typeface="Calibri" panose="020F0502020204030204" pitchFamily="34" charset="0"/>
                <a:ea typeface="Calibri" panose="020F0502020204030204" pitchFamily="34" charset="0"/>
                <a:cs typeface="Times New Roman" panose="02020603050405020304" pitchFamily="18" charset="0"/>
              </a:rPr>
              <a:t> un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servizio</a:t>
            </a:r>
            <a:r>
              <a:rPr lang="en-US" sz="1600" dirty="0">
                <a:effectLst/>
                <a:latin typeface="Calibri" panose="020F0502020204030204" pitchFamily="34" charset="0"/>
                <a:ea typeface="Calibri" panose="020F0502020204030204" pitchFamily="34" charset="0"/>
                <a:cs typeface="Times New Roman" panose="02020603050405020304" pitchFamily="18" charset="0"/>
              </a:rPr>
              <a:t> di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transporto</a:t>
            </a:r>
            <a:r>
              <a:rPr lang="en-US" sz="1600" dirty="0">
                <a:effectLst/>
                <a:latin typeface="Calibri" panose="020F0502020204030204" pitchFamily="34" charset="0"/>
                <a:ea typeface="Calibri" panose="020F0502020204030204" pitchFamily="34" charset="0"/>
                <a:cs typeface="Times New Roman" panose="02020603050405020304" pitchFamily="18" charset="0"/>
              </a:rPr>
              <a:t> per il tup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gruppo</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9" name="Text Placeholder 12">
            <a:extLst>
              <a:ext uri="{FF2B5EF4-FFF2-40B4-BE49-F238E27FC236}">
                <a16:creationId xmlns:a16="http://schemas.microsoft.com/office/drawing/2014/main" id="{D37F56C2-D79D-D5C0-1E20-5E1ACE1072F9}"/>
              </a:ext>
            </a:extLst>
          </p:cNvPr>
          <p:cNvSpPr txBox="1">
            <a:spLocks/>
          </p:cNvSpPr>
          <p:nvPr/>
        </p:nvSpPr>
        <p:spPr>
          <a:xfrm>
            <a:off x="4421517" y="432185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r>
              <a:rPr lang="en-US" sz="1600" dirty="0">
                <a:cs typeface="Times New Roman" panose="02020603050405020304" pitchFamily="18" charset="0"/>
              </a:rPr>
              <a:t>Ci </a:t>
            </a:r>
            <a:r>
              <a:rPr lang="en-US" sz="1600" dirty="0" err="1">
                <a:cs typeface="Times New Roman" panose="02020603050405020304" pitchFamily="18" charset="0"/>
              </a:rPr>
              <a:t>sono</a:t>
            </a:r>
            <a:r>
              <a:rPr lang="en-US" sz="1600" dirty="0">
                <a:cs typeface="Times New Roman" panose="02020603050405020304" pitchFamily="18" charset="0"/>
              </a:rPr>
              <a:t> auto </a:t>
            </a:r>
            <a:r>
              <a:rPr lang="en-US" sz="1600" dirty="0" err="1">
                <a:cs typeface="Times New Roman" panose="02020603050405020304" pitchFamily="18" charset="0"/>
              </a:rPr>
              <a:t>comunitarie</a:t>
            </a:r>
            <a:r>
              <a:rPr lang="en-US" sz="1600" dirty="0">
                <a:cs typeface="Times New Roman" panose="02020603050405020304" pitchFamily="18" charset="0"/>
              </a:rPr>
              <a:t> o </a:t>
            </a:r>
            <a:r>
              <a:rPr lang="en-US" sz="1600" dirty="0" err="1">
                <a:cs typeface="Times New Roman" panose="02020603050405020304" pitchFamily="18" charset="0"/>
              </a:rPr>
              <a:t>opzioni</a:t>
            </a:r>
            <a:r>
              <a:rPr lang="en-US" sz="1600" dirty="0">
                <a:cs typeface="Times New Roman" panose="02020603050405020304" pitchFamily="18" charset="0"/>
              </a:rPr>
              <a:t> di autobus di </a:t>
            </a:r>
            <a:r>
              <a:rPr lang="en-US" sz="1600" dirty="0" err="1">
                <a:cs typeface="Times New Roman" panose="02020603050405020304" pitchFamily="18" charset="0"/>
              </a:rPr>
              <a:t>comunit</a:t>
            </a:r>
            <a:r>
              <a:rPr lang="it-IT" sz="1600" dirty="0">
                <a:solidFill>
                  <a:srgbClr val="FFFFFF"/>
                </a:solidFill>
                <a:effectLst/>
                <a:latin typeface="Calibri" panose="020F0502020204030204" pitchFamily="34" charset="0"/>
                <a:ea typeface="Calibri" panose="020F0502020204030204" pitchFamily="34" charset="0"/>
              </a:rPr>
              <a:t>à disponibile per i tuoi membri?</a:t>
            </a:r>
            <a:endParaRPr lang="en-US" sz="1600" dirty="0">
              <a:cs typeface="Times New Roman" panose="02020603050405020304" pitchFamily="18" charset="0"/>
            </a:endParaRPr>
          </a:p>
        </p:txBody>
      </p:sp>
      <p:sp>
        <p:nvSpPr>
          <p:cNvPr id="40" name="Text Placeholder 12">
            <a:extLst>
              <a:ext uri="{FF2B5EF4-FFF2-40B4-BE49-F238E27FC236}">
                <a16:creationId xmlns:a16="http://schemas.microsoft.com/office/drawing/2014/main" id="{F57383D5-F515-E162-5E88-E9E04F803797}"/>
              </a:ext>
            </a:extLst>
          </p:cNvPr>
          <p:cNvSpPr txBox="1">
            <a:spLocks/>
          </p:cNvSpPr>
          <p:nvPr/>
        </p:nvSpPr>
        <p:spPr>
          <a:xfrm>
            <a:off x="1302547" y="6965091"/>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r>
              <a:rPr lang="en-US" sz="16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Quanto spesso ti incontrerai?</a:t>
            </a:r>
          </a:p>
        </p:txBody>
      </p:sp>
      <p:grpSp>
        <p:nvGrpSpPr>
          <p:cNvPr id="41" name="Group 40">
            <a:extLst>
              <a:ext uri="{FF2B5EF4-FFF2-40B4-BE49-F238E27FC236}">
                <a16:creationId xmlns:a16="http://schemas.microsoft.com/office/drawing/2014/main" id="{206CBAA1-1AC8-962F-F3FC-30AF3537B553}"/>
              </a:ext>
            </a:extLst>
          </p:cNvPr>
          <p:cNvGrpSpPr/>
          <p:nvPr/>
        </p:nvGrpSpPr>
        <p:grpSpPr>
          <a:xfrm>
            <a:off x="661148" y="6965091"/>
            <a:ext cx="526192" cy="488155"/>
            <a:chOff x="647700" y="2527562"/>
            <a:chExt cx="526192" cy="488155"/>
          </a:xfrm>
          <a:solidFill>
            <a:srgbClr val="086575"/>
          </a:solidFill>
        </p:grpSpPr>
        <p:sp>
          <p:nvSpPr>
            <p:cNvPr id="42" name="Round Diagonal Corner Rectangle 41">
              <a:extLst>
                <a:ext uri="{FF2B5EF4-FFF2-40B4-BE49-F238E27FC236}">
                  <a16:creationId xmlns:a16="http://schemas.microsoft.com/office/drawing/2014/main" id="{B6D9DBEC-B9C8-2470-AF20-D98F42BA7F60}"/>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43" name="Text Placeholder 1">
              <a:extLst>
                <a:ext uri="{FF2B5EF4-FFF2-40B4-BE49-F238E27FC236}">
                  <a16:creationId xmlns:a16="http://schemas.microsoft.com/office/drawing/2014/main" id="{D902CA2B-0FFF-781C-A465-8EA520004904}"/>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08</a:t>
              </a:r>
            </a:p>
          </p:txBody>
        </p:sp>
      </p:grpSp>
      <p:grpSp>
        <p:nvGrpSpPr>
          <p:cNvPr id="44" name="Group 43">
            <a:extLst>
              <a:ext uri="{FF2B5EF4-FFF2-40B4-BE49-F238E27FC236}">
                <a16:creationId xmlns:a16="http://schemas.microsoft.com/office/drawing/2014/main" id="{2705A1CD-781D-C7B3-C2CA-765223ED5ED4}"/>
              </a:ext>
            </a:extLst>
          </p:cNvPr>
          <p:cNvGrpSpPr/>
          <p:nvPr/>
        </p:nvGrpSpPr>
        <p:grpSpPr>
          <a:xfrm>
            <a:off x="661148" y="7753937"/>
            <a:ext cx="530208" cy="488155"/>
            <a:chOff x="647700" y="3114703"/>
            <a:chExt cx="530208" cy="488155"/>
          </a:xfrm>
          <a:solidFill>
            <a:srgbClr val="086575"/>
          </a:solidFill>
        </p:grpSpPr>
        <p:sp>
          <p:nvSpPr>
            <p:cNvPr id="45" name="Round Diagonal Corner Rectangle 44">
              <a:extLst>
                <a:ext uri="{FF2B5EF4-FFF2-40B4-BE49-F238E27FC236}">
                  <a16:creationId xmlns:a16="http://schemas.microsoft.com/office/drawing/2014/main" id="{645DAF77-A7D8-7C73-7F4C-A44908057D61}"/>
                </a:ext>
              </a:extLst>
            </p:cNvPr>
            <p:cNvSpPr/>
            <p:nvPr/>
          </p:nvSpPr>
          <p:spPr>
            <a:xfrm flipH="1">
              <a:off x="647700" y="3114703"/>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46" name="Text Placeholder 1">
              <a:extLst>
                <a:ext uri="{FF2B5EF4-FFF2-40B4-BE49-F238E27FC236}">
                  <a16:creationId xmlns:a16="http://schemas.microsoft.com/office/drawing/2014/main" id="{B74E51CC-2AFF-8450-56AC-90C407680E45}"/>
                </a:ext>
              </a:extLst>
            </p:cNvPr>
            <p:cNvSpPr txBox="1">
              <a:spLocks/>
            </p:cNvSpPr>
            <p:nvPr/>
          </p:nvSpPr>
          <p:spPr>
            <a:xfrm>
              <a:off x="651716" y="3116724"/>
              <a:ext cx="526192"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09</a:t>
              </a:r>
            </a:p>
          </p:txBody>
        </p:sp>
      </p:grpSp>
      <p:grpSp>
        <p:nvGrpSpPr>
          <p:cNvPr id="47" name="Group 46">
            <a:extLst>
              <a:ext uri="{FF2B5EF4-FFF2-40B4-BE49-F238E27FC236}">
                <a16:creationId xmlns:a16="http://schemas.microsoft.com/office/drawing/2014/main" id="{8430242C-8E2F-25C8-A166-D45C47A31B1C}"/>
              </a:ext>
            </a:extLst>
          </p:cNvPr>
          <p:cNvGrpSpPr/>
          <p:nvPr/>
        </p:nvGrpSpPr>
        <p:grpSpPr>
          <a:xfrm>
            <a:off x="670774" y="8794454"/>
            <a:ext cx="526192" cy="488155"/>
            <a:chOff x="657326" y="3711469"/>
            <a:chExt cx="526192" cy="488155"/>
          </a:xfrm>
          <a:solidFill>
            <a:srgbClr val="086575"/>
          </a:solidFill>
        </p:grpSpPr>
        <p:sp>
          <p:nvSpPr>
            <p:cNvPr id="48" name="Round Diagonal Corner Rectangle 47">
              <a:extLst>
                <a:ext uri="{FF2B5EF4-FFF2-40B4-BE49-F238E27FC236}">
                  <a16:creationId xmlns:a16="http://schemas.microsoft.com/office/drawing/2014/main" id="{233ED379-9A0F-65D8-0979-88255B78A85D}"/>
                </a:ext>
              </a:extLst>
            </p:cNvPr>
            <p:cNvSpPr/>
            <p:nvPr/>
          </p:nvSpPr>
          <p:spPr>
            <a:xfrm flipH="1">
              <a:off x="657326" y="3711469"/>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49" name="Text Placeholder 1">
              <a:extLst>
                <a:ext uri="{FF2B5EF4-FFF2-40B4-BE49-F238E27FC236}">
                  <a16:creationId xmlns:a16="http://schemas.microsoft.com/office/drawing/2014/main" id="{B575C155-AE97-E472-2CAF-546A7B750FA2}"/>
                </a:ext>
              </a:extLst>
            </p:cNvPr>
            <p:cNvSpPr txBox="1">
              <a:spLocks/>
            </p:cNvSpPr>
            <p:nvPr/>
          </p:nvSpPr>
          <p:spPr>
            <a:xfrm>
              <a:off x="657326" y="3716274"/>
              <a:ext cx="526192"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10</a:t>
              </a:r>
            </a:p>
          </p:txBody>
        </p:sp>
      </p:grpSp>
      <p:sp>
        <p:nvSpPr>
          <p:cNvPr id="53" name="Text Placeholder 12">
            <a:extLst>
              <a:ext uri="{FF2B5EF4-FFF2-40B4-BE49-F238E27FC236}">
                <a16:creationId xmlns:a16="http://schemas.microsoft.com/office/drawing/2014/main" id="{765F223F-006D-718F-153C-C493A51E0039}"/>
              </a:ext>
            </a:extLst>
          </p:cNvPr>
          <p:cNvSpPr txBox="1">
            <a:spLocks/>
          </p:cNvSpPr>
          <p:nvPr/>
        </p:nvSpPr>
        <p:spPr>
          <a:xfrm>
            <a:off x="1302547" y="7816923"/>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r>
              <a:rPr lang="it-IT" sz="16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Utilizzerai sempre la stessa posizione oppure la sede potrà ruotare? Ci sarà un servizio di trasporto e assistenza per i bambini</a:t>
            </a:r>
            <a:endParaRPr lang="en-US" sz="16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 Placeholder 12">
            <a:extLst>
              <a:ext uri="{FF2B5EF4-FFF2-40B4-BE49-F238E27FC236}">
                <a16:creationId xmlns:a16="http://schemas.microsoft.com/office/drawing/2014/main" id="{C9F121A7-F3FD-FADF-4522-B39B2B5FDDB2}"/>
              </a:ext>
            </a:extLst>
          </p:cNvPr>
          <p:cNvSpPr txBox="1">
            <a:spLocks/>
          </p:cNvSpPr>
          <p:nvPr/>
        </p:nvSpPr>
        <p:spPr>
          <a:xfrm>
            <a:off x="1289099" y="8712462"/>
            <a:ext cx="2386186" cy="1265518"/>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r>
              <a:rPr lang="en-US" sz="1600" dirty="0">
                <a:solidFill>
                  <a:srgbClr val="086575"/>
                </a:solidFill>
                <a:cs typeface="Times New Roman" panose="02020603050405020304" pitchFamily="18" charset="0"/>
              </a:rPr>
              <a:t>C</a:t>
            </a:r>
            <a:r>
              <a:rPr lang="it-IT" sz="1600" dirty="0">
                <a:solidFill>
                  <a:srgbClr val="086575"/>
                </a:solidFill>
                <a:cs typeface="Times New Roman" panose="02020603050405020304" pitchFamily="18" charset="0"/>
              </a:rPr>
              <a:t>Ci sarà un costo associato all'uso del locale?</a:t>
            </a:r>
          </a:p>
          <a:p>
            <a:pPr algn="l" rtl="0">
              <a:lnSpc>
                <a:spcPts val="1320"/>
              </a:lnSpc>
              <a:spcBef>
                <a:spcPts val="600"/>
              </a:spcBef>
              <a:buClr>
                <a:srgbClr val="F79037"/>
              </a:buClr>
            </a:pPr>
            <a:r>
              <a:rPr lang="it-IT" sz="1600" dirty="0">
                <a:solidFill>
                  <a:srgbClr val="086575"/>
                </a:solidFill>
                <a:cs typeface="Times New Roman" panose="02020603050405020304" pitchFamily="18" charset="0"/>
              </a:rPr>
              <a:t>Dovrai addebitare una quota associativa per coprire questi costi?</a:t>
            </a:r>
          </a:p>
          <a:p>
            <a:pPr algn="l" rtl="0">
              <a:lnSpc>
                <a:spcPts val="1320"/>
              </a:lnSpc>
              <a:spcBef>
                <a:spcPts val="600"/>
              </a:spcBef>
              <a:buClr>
                <a:srgbClr val="F79037"/>
              </a:buClr>
            </a:pPr>
            <a:r>
              <a:rPr lang="en-US" sz="1600" dirty="0">
                <a:solidFill>
                  <a:srgbClr val="086575"/>
                </a:solidFill>
                <a:cs typeface="Times New Roman" panose="02020603050405020304" pitchFamily="18" charset="0"/>
              </a:rPr>
              <a:t> </a:t>
            </a:r>
          </a:p>
        </p:txBody>
      </p:sp>
      <p:sp>
        <p:nvSpPr>
          <p:cNvPr id="56" name="Text Placeholder 12">
            <a:extLst>
              <a:ext uri="{FF2B5EF4-FFF2-40B4-BE49-F238E27FC236}">
                <a16:creationId xmlns:a16="http://schemas.microsoft.com/office/drawing/2014/main" id="{F0EA9C17-2BE8-1488-9B23-511CFAC9C8DB}"/>
              </a:ext>
            </a:extLst>
          </p:cNvPr>
          <p:cNvSpPr txBox="1">
            <a:spLocks/>
          </p:cNvSpPr>
          <p:nvPr/>
        </p:nvSpPr>
        <p:spPr>
          <a:xfrm>
            <a:off x="4435712" y="6837906"/>
            <a:ext cx="2494736" cy="785535"/>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r>
              <a:rPr lang="en-US" sz="1600" dirty="0" err="1">
                <a:solidFill>
                  <a:srgbClr val="086575"/>
                </a:solidFill>
                <a:ea typeface="Calibri" panose="020F0502020204030204" pitchFamily="34" charset="0"/>
                <a:cs typeface="Times New Roman" panose="02020603050405020304" pitchFamily="18" charset="0"/>
              </a:rPr>
              <a:t>Puoi</a:t>
            </a:r>
            <a:r>
              <a:rPr lang="en-US" sz="1600" dirty="0">
                <a:solidFill>
                  <a:srgbClr val="086575"/>
                </a:solidFill>
                <a:ea typeface="Calibri" panose="020F0502020204030204" pitchFamily="34" charset="0"/>
                <a:cs typeface="Times New Roman" panose="02020603050405020304" pitchFamily="18" charset="0"/>
              </a:rPr>
              <a:t> </a:t>
            </a:r>
            <a:r>
              <a:rPr lang="en-US" sz="1600" dirty="0" err="1">
                <a:solidFill>
                  <a:srgbClr val="086575"/>
                </a:solidFill>
                <a:ea typeface="Calibri" panose="020F0502020204030204" pitchFamily="34" charset="0"/>
                <a:cs typeface="Times New Roman" panose="02020603050405020304" pitchFamily="18" charset="0"/>
              </a:rPr>
              <a:t>avvalerti</a:t>
            </a:r>
            <a:r>
              <a:rPr lang="en-US" sz="1600" dirty="0">
                <a:solidFill>
                  <a:srgbClr val="086575"/>
                </a:solidFill>
                <a:ea typeface="Calibri" panose="020F0502020204030204" pitchFamily="34" charset="0"/>
                <a:cs typeface="Times New Roman" panose="02020603050405020304" pitchFamily="18" charset="0"/>
              </a:rPr>
              <a:t> di </a:t>
            </a:r>
            <a:r>
              <a:rPr lang="en-US" sz="1600" dirty="0" err="1">
                <a:solidFill>
                  <a:srgbClr val="086575"/>
                </a:solidFill>
                <a:ea typeface="Calibri" panose="020F0502020204030204" pitchFamily="34" charset="0"/>
                <a:cs typeface="Times New Roman" panose="02020603050405020304" pitchFamily="18" charset="0"/>
              </a:rPr>
              <a:t>spazi</a:t>
            </a:r>
            <a:r>
              <a:rPr lang="en-US" sz="1600" dirty="0">
                <a:solidFill>
                  <a:srgbClr val="086575"/>
                </a:solidFill>
                <a:ea typeface="Calibri" panose="020F0502020204030204" pitchFamily="34" charset="0"/>
                <a:cs typeface="Times New Roman" panose="02020603050405020304" pitchFamily="18" charset="0"/>
              </a:rPr>
              <a:t> gratuity per </a:t>
            </a:r>
            <a:r>
              <a:rPr lang="en-US" sz="1600" dirty="0" err="1">
                <a:solidFill>
                  <a:srgbClr val="086575"/>
                </a:solidFill>
                <a:ea typeface="Calibri" panose="020F0502020204030204" pitchFamily="34" charset="0"/>
                <a:cs typeface="Times New Roman" panose="02020603050405020304" pitchFamily="18" charset="0"/>
              </a:rPr>
              <a:t>gruppi</a:t>
            </a:r>
            <a:r>
              <a:rPr lang="en-US" sz="1600" dirty="0">
                <a:solidFill>
                  <a:srgbClr val="086575"/>
                </a:solidFill>
                <a:ea typeface="Calibri" panose="020F0502020204030204" pitchFamily="34" charset="0"/>
                <a:cs typeface="Times New Roman" panose="02020603050405020304" pitchFamily="18" charset="0"/>
              </a:rPr>
              <a:t> ed </a:t>
            </a:r>
            <a:r>
              <a:rPr lang="en-US" sz="1600" dirty="0" err="1">
                <a:solidFill>
                  <a:srgbClr val="086575"/>
                </a:solidFill>
                <a:ea typeface="Calibri" panose="020F0502020204030204" pitchFamily="34" charset="0"/>
                <a:cs typeface="Times New Roman" panose="02020603050405020304" pitchFamily="18" charset="0"/>
              </a:rPr>
              <a:t>enti</a:t>
            </a:r>
            <a:r>
              <a:rPr lang="en-US" sz="1600" dirty="0">
                <a:solidFill>
                  <a:srgbClr val="086575"/>
                </a:solidFill>
                <a:ea typeface="Calibri" panose="020F0502020204030204" pitchFamily="34" charset="0"/>
                <a:cs typeface="Times New Roman" panose="02020603050405020304" pitchFamily="18" charset="0"/>
              </a:rPr>
              <a:t> </a:t>
            </a:r>
            <a:r>
              <a:rPr lang="en-US" sz="1600" dirty="0" err="1">
                <a:solidFill>
                  <a:srgbClr val="086575"/>
                </a:solidFill>
                <a:ea typeface="Calibri" panose="020F0502020204030204" pitchFamily="34" charset="0"/>
                <a:cs typeface="Times New Roman" panose="02020603050405020304" pitchFamily="18" charset="0"/>
              </a:rPr>
              <a:t>locali</a:t>
            </a:r>
            <a:r>
              <a:rPr lang="en-US" sz="1600" dirty="0">
                <a:solidFill>
                  <a:srgbClr val="086575"/>
                </a:solidFill>
                <a:ea typeface="Calibri" panose="020F0502020204030204" pitchFamily="34" charset="0"/>
                <a:cs typeface="Times New Roman" panose="02020603050405020304" pitchFamily="18" charset="0"/>
              </a:rPr>
              <a:t> agenize di </a:t>
            </a:r>
            <a:r>
              <a:rPr lang="en-US" sz="1600" dirty="0" err="1">
                <a:solidFill>
                  <a:srgbClr val="086575"/>
                </a:solidFill>
                <a:ea typeface="Calibri" panose="020F0502020204030204" pitchFamily="34" charset="0"/>
                <a:cs typeface="Times New Roman" panose="02020603050405020304" pitchFamily="18" charset="0"/>
              </a:rPr>
              <a:t>sviluppo</a:t>
            </a:r>
            <a:r>
              <a:rPr lang="en-US" sz="1600" dirty="0">
                <a:solidFill>
                  <a:srgbClr val="086575"/>
                </a:solidFill>
                <a:ea typeface="Calibri" panose="020F0502020204030204" pitchFamily="34" charset="0"/>
                <a:cs typeface="Times New Roman" panose="02020603050405020304" pitchFamily="18" charset="0"/>
              </a:rPr>
              <a:t>, </a:t>
            </a:r>
            <a:r>
              <a:rPr lang="en-US" sz="1600" dirty="0" err="1">
                <a:solidFill>
                  <a:srgbClr val="086575"/>
                </a:solidFill>
                <a:ea typeface="Calibri" panose="020F0502020204030204" pitchFamily="34" charset="0"/>
                <a:cs typeface="Times New Roman" panose="02020603050405020304" pitchFamily="18" charset="0"/>
              </a:rPr>
              <a:t>Reti</a:t>
            </a:r>
            <a:r>
              <a:rPr lang="en-US" sz="1600" dirty="0">
                <a:solidFill>
                  <a:srgbClr val="086575"/>
                </a:solidFill>
                <a:ea typeface="Calibri" panose="020F0502020204030204" pitchFamily="34" charset="0"/>
                <a:cs typeface="Times New Roman" panose="02020603050405020304" pitchFamily="18" charset="0"/>
              </a:rPr>
              <a:t> di </a:t>
            </a:r>
            <a:r>
              <a:rPr lang="en-US" sz="1600" dirty="0" err="1">
                <a:solidFill>
                  <a:srgbClr val="086575"/>
                </a:solidFill>
                <a:ea typeface="Calibri" panose="020F0502020204030204" pitchFamily="34" charset="0"/>
                <a:cs typeface="Times New Roman" panose="02020603050405020304" pitchFamily="18" charset="0"/>
              </a:rPr>
              <a:t>partecipazione</a:t>
            </a:r>
            <a:r>
              <a:rPr lang="en-US" sz="1600" dirty="0">
                <a:solidFill>
                  <a:srgbClr val="086575"/>
                </a:solidFill>
                <a:ea typeface="Calibri" panose="020F0502020204030204" pitchFamily="34" charset="0"/>
                <a:cs typeface="Times New Roman" panose="02020603050405020304" pitchFamily="18" charset="0"/>
              </a:rPr>
              <a:t> e network?</a:t>
            </a:r>
            <a:r>
              <a:rPr lang="en-US" sz="16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57" name="Group 56">
            <a:extLst>
              <a:ext uri="{FF2B5EF4-FFF2-40B4-BE49-F238E27FC236}">
                <a16:creationId xmlns:a16="http://schemas.microsoft.com/office/drawing/2014/main" id="{7AD95194-BA5B-22A2-7576-51B15438B461}"/>
              </a:ext>
            </a:extLst>
          </p:cNvPr>
          <p:cNvGrpSpPr/>
          <p:nvPr/>
        </p:nvGrpSpPr>
        <p:grpSpPr>
          <a:xfrm>
            <a:off x="3780866" y="6965091"/>
            <a:ext cx="526192" cy="488155"/>
            <a:chOff x="647700" y="2527562"/>
            <a:chExt cx="526192" cy="488155"/>
          </a:xfrm>
          <a:solidFill>
            <a:srgbClr val="086575"/>
          </a:solidFill>
        </p:grpSpPr>
        <p:sp>
          <p:nvSpPr>
            <p:cNvPr id="58" name="Round Diagonal Corner Rectangle 57">
              <a:extLst>
                <a:ext uri="{FF2B5EF4-FFF2-40B4-BE49-F238E27FC236}">
                  <a16:creationId xmlns:a16="http://schemas.microsoft.com/office/drawing/2014/main" id="{4E9E900D-33CF-C278-AA3F-53CB56168BDC}"/>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59" name="Text Placeholder 1">
              <a:extLst>
                <a:ext uri="{FF2B5EF4-FFF2-40B4-BE49-F238E27FC236}">
                  <a16:creationId xmlns:a16="http://schemas.microsoft.com/office/drawing/2014/main" id="{BE5D4774-0EC5-7F11-51F1-52BED66A56F6}"/>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11</a:t>
              </a:r>
            </a:p>
          </p:txBody>
        </p:sp>
      </p:grpSp>
      <p:sp>
        <p:nvSpPr>
          <p:cNvPr id="60" name="Text Placeholder 12">
            <a:extLst>
              <a:ext uri="{FF2B5EF4-FFF2-40B4-BE49-F238E27FC236}">
                <a16:creationId xmlns:a16="http://schemas.microsoft.com/office/drawing/2014/main" id="{8ABF956C-B897-57A1-A634-8D2B54366521}"/>
              </a:ext>
            </a:extLst>
          </p:cNvPr>
          <p:cNvSpPr txBox="1">
            <a:spLocks/>
          </p:cNvSpPr>
          <p:nvPr/>
        </p:nvSpPr>
        <p:spPr>
          <a:xfrm>
            <a:off x="4422265" y="7825704"/>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r>
              <a:rPr lang="en-US" sz="1600" dirty="0">
                <a:solidFill>
                  <a:srgbClr val="086575"/>
                </a:solidFill>
                <a:cs typeface="Times New Roman" panose="02020603050405020304" pitchFamily="18" charset="0"/>
              </a:rPr>
              <a:t>È </a:t>
            </a:r>
            <a:r>
              <a:rPr lang="en-US" sz="1600" dirty="0" err="1">
                <a:solidFill>
                  <a:srgbClr val="086575"/>
                </a:solidFill>
                <a:cs typeface="Times New Roman" panose="02020603050405020304" pitchFamily="18" charset="0"/>
              </a:rPr>
              <a:t>possibile</a:t>
            </a:r>
            <a:r>
              <a:rPr lang="en-US" sz="1600" dirty="0">
                <a:solidFill>
                  <a:srgbClr val="086575"/>
                </a:solidFill>
                <a:cs typeface="Times New Roman" panose="02020603050405020304" pitchFamily="18" charset="0"/>
              </a:rPr>
              <a:t> </a:t>
            </a:r>
            <a:r>
              <a:rPr lang="en-US" sz="1600" dirty="0" err="1">
                <a:solidFill>
                  <a:srgbClr val="086575"/>
                </a:solidFill>
                <a:cs typeface="Times New Roman" panose="02020603050405020304" pitchFamily="18" charset="0"/>
              </a:rPr>
              <a:t>utilizzare</a:t>
            </a:r>
            <a:r>
              <a:rPr lang="en-US" sz="1600" dirty="0">
                <a:solidFill>
                  <a:srgbClr val="086575"/>
                </a:solidFill>
                <a:cs typeface="Times New Roman" panose="02020603050405020304" pitchFamily="18" charset="0"/>
              </a:rPr>
              <a:t> la cucina per </a:t>
            </a:r>
            <a:r>
              <a:rPr lang="en-US" sz="1600" dirty="0" err="1">
                <a:solidFill>
                  <a:srgbClr val="086575"/>
                </a:solidFill>
                <a:cs typeface="Times New Roman" panose="02020603050405020304" pitchFamily="18" charset="0"/>
              </a:rPr>
              <a:t>preparare</a:t>
            </a:r>
            <a:r>
              <a:rPr lang="en-US" sz="1600" dirty="0">
                <a:solidFill>
                  <a:srgbClr val="086575"/>
                </a:solidFill>
                <a:cs typeface="Times New Roman" panose="02020603050405020304" pitchFamily="18" charset="0"/>
              </a:rPr>
              <a:t> </a:t>
            </a:r>
            <a:r>
              <a:rPr lang="en-US" sz="1600" dirty="0" err="1">
                <a:solidFill>
                  <a:srgbClr val="086575"/>
                </a:solidFill>
                <a:cs typeface="Times New Roman" panose="02020603050405020304" pitchFamily="18" charset="0"/>
              </a:rPr>
              <a:t>tè</a:t>
            </a:r>
            <a:r>
              <a:rPr lang="en-US" sz="1600" dirty="0">
                <a:solidFill>
                  <a:srgbClr val="086575"/>
                </a:solidFill>
                <a:cs typeface="Times New Roman" panose="02020603050405020304" pitchFamily="18" charset="0"/>
              </a:rPr>
              <a:t>/caffè?</a:t>
            </a:r>
          </a:p>
        </p:txBody>
      </p:sp>
      <p:grpSp>
        <p:nvGrpSpPr>
          <p:cNvPr id="61" name="Group 60">
            <a:extLst>
              <a:ext uri="{FF2B5EF4-FFF2-40B4-BE49-F238E27FC236}">
                <a16:creationId xmlns:a16="http://schemas.microsoft.com/office/drawing/2014/main" id="{9EE6AB9E-6A4C-A8D6-6A06-48D944686051}"/>
              </a:ext>
            </a:extLst>
          </p:cNvPr>
          <p:cNvGrpSpPr/>
          <p:nvPr/>
        </p:nvGrpSpPr>
        <p:grpSpPr>
          <a:xfrm>
            <a:off x="3780866" y="7758468"/>
            <a:ext cx="526192" cy="488155"/>
            <a:chOff x="647700" y="2527562"/>
            <a:chExt cx="526192" cy="488155"/>
          </a:xfrm>
          <a:solidFill>
            <a:srgbClr val="086575"/>
          </a:solidFill>
        </p:grpSpPr>
        <p:sp>
          <p:nvSpPr>
            <p:cNvPr id="62" name="Round Diagonal Corner Rectangle 61">
              <a:extLst>
                <a:ext uri="{FF2B5EF4-FFF2-40B4-BE49-F238E27FC236}">
                  <a16:creationId xmlns:a16="http://schemas.microsoft.com/office/drawing/2014/main" id="{DACD33C9-E486-0260-20D5-8C877E49DA99}"/>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63" name="Text Placeholder 1">
              <a:extLst>
                <a:ext uri="{FF2B5EF4-FFF2-40B4-BE49-F238E27FC236}">
                  <a16:creationId xmlns:a16="http://schemas.microsoft.com/office/drawing/2014/main" id="{0C7D0D37-0563-116A-1A34-EB09EA616E60}"/>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12</a:t>
              </a:r>
            </a:p>
          </p:txBody>
        </p:sp>
      </p:grpSp>
      <p:sp>
        <p:nvSpPr>
          <p:cNvPr id="64" name="Text Placeholder 12">
            <a:extLst>
              <a:ext uri="{FF2B5EF4-FFF2-40B4-BE49-F238E27FC236}">
                <a16:creationId xmlns:a16="http://schemas.microsoft.com/office/drawing/2014/main" id="{7DBA1D7B-C6BE-C410-D38A-D5CE14EBC0D5}"/>
              </a:ext>
            </a:extLst>
          </p:cNvPr>
          <p:cNvSpPr txBox="1">
            <a:spLocks/>
          </p:cNvSpPr>
          <p:nvPr/>
        </p:nvSpPr>
        <p:spPr>
          <a:xfrm>
            <a:off x="4422265" y="8619081"/>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r>
              <a:rPr lang="en-US" sz="1600" dirty="0">
                <a:solidFill>
                  <a:srgbClr val="086575"/>
                </a:solidFill>
                <a:cs typeface="Times New Roman" panose="02020603050405020304" pitchFamily="18" charset="0"/>
              </a:rPr>
              <a:t>Ha lo </a:t>
            </a:r>
            <a:r>
              <a:rPr lang="en-US" sz="1600" dirty="0" err="1">
                <a:solidFill>
                  <a:srgbClr val="086575"/>
                </a:solidFill>
                <a:cs typeface="Times New Roman" panose="02020603050405020304" pitchFamily="18" charset="0"/>
              </a:rPr>
              <a:t>spazio</a:t>
            </a:r>
            <a:r>
              <a:rPr lang="en-US" sz="1600" dirty="0">
                <a:solidFill>
                  <a:srgbClr val="086575"/>
                </a:solidFill>
                <a:cs typeface="Times New Roman" panose="02020603050405020304" pitchFamily="18" charset="0"/>
              </a:rPr>
              <a:t> </a:t>
            </a:r>
            <a:r>
              <a:rPr lang="en-US" sz="1600" dirty="0" err="1">
                <a:solidFill>
                  <a:srgbClr val="086575"/>
                </a:solidFill>
                <a:cs typeface="Times New Roman" panose="02020603050405020304" pitchFamily="18" charset="0"/>
              </a:rPr>
              <a:t>della</a:t>
            </a:r>
            <a:r>
              <a:rPr lang="en-US" sz="1600" dirty="0">
                <a:solidFill>
                  <a:srgbClr val="086575"/>
                </a:solidFill>
                <a:cs typeface="Times New Roman" panose="02020603050405020304" pitchFamily="18" charset="0"/>
              </a:rPr>
              <a:t> </a:t>
            </a:r>
            <a:r>
              <a:rPr lang="en-US" sz="1600" dirty="0" err="1">
                <a:solidFill>
                  <a:srgbClr val="086575"/>
                </a:solidFill>
                <a:cs typeface="Times New Roman" panose="02020603050405020304" pitchFamily="18" charset="0"/>
              </a:rPr>
              <a:t>sede</a:t>
            </a:r>
            <a:r>
              <a:rPr lang="en-US" sz="1600" dirty="0">
                <a:solidFill>
                  <a:srgbClr val="086575"/>
                </a:solidFill>
                <a:cs typeface="Times New Roman" panose="02020603050405020304" pitchFamily="18" charset="0"/>
              </a:rPr>
              <a:t> per </a:t>
            </a:r>
            <a:r>
              <a:rPr lang="en-US" sz="1600" dirty="0" err="1">
                <a:solidFill>
                  <a:srgbClr val="086575"/>
                </a:solidFill>
                <a:cs typeface="Times New Roman" panose="02020603050405020304" pitchFamily="18" charset="0"/>
              </a:rPr>
              <a:t>sessioni</a:t>
            </a:r>
            <a:r>
              <a:rPr lang="en-US" sz="1600" dirty="0">
                <a:solidFill>
                  <a:srgbClr val="086575"/>
                </a:solidFill>
                <a:cs typeface="Times New Roman" panose="02020603050405020304" pitchFamily="18" charset="0"/>
              </a:rPr>
              <a:t> di breakout e </a:t>
            </a:r>
            <a:r>
              <a:rPr lang="en-US" sz="1600" dirty="0" err="1">
                <a:solidFill>
                  <a:srgbClr val="086575"/>
                </a:solidFill>
                <a:cs typeface="Times New Roman" panose="02020603050405020304" pitchFamily="18" charset="0"/>
              </a:rPr>
              <a:t>piccoli</a:t>
            </a:r>
            <a:r>
              <a:rPr lang="en-US" sz="1600" dirty="0">
                <a:solidFill>
                  <a:srgbClr val="086575"/>
                </a:solidFill>
                <a:cs typeface="Times New Roman" panose="02020603050405020304" pitchFamily="18" charset="0"/>
              </a:rPr>
              <a:t> Lavoro di </a:t>
            </a:r>
            <a:r>
              <a:rPr lang="en-US" sz="1600" dirty="0" err="1">
                <a:solidFill>
                  <a:srgbClr val="086575"/>
                </a:solidFill>
                <a:cs typeface="Times New Roman" panose="02020603050405020304" pitchFamily="18" charset="0"/>
              </a:rPr>
              <a:t>gruppo</a:t>
            </a:r>
            <a:r>
              <a:rPr lang="en-US" sz="1600" dirty="0">
                <a:solidFill>
                  <a:srgbClr val="086575"/>
                </a:solidFill>
                <a:cs typeface="Times New Roman" panose="02020603050405020304" pitchFamily="18" charset="0"/>
              </a:rPr>
              <a:t>?</a:t>
            </a:r>
          </a:p>
        </p:txBody>
      </p:sp>
      <p:grpSp>
        <p:nvGrpSpPr>
          <p:cNvPr id="65" name="Group 64">
            <a:extLst>
              <a:ext uri="{FF2B5EF4-FFF2-40B4-BE49-F238E27FC236}">
                <a16:creationId xmlns:a16="http://schemas.microsoft.com/office/drawing/2014/main" id="{48325937-EA60-4C3B-44D7-0EBDD7FE19CD}"/>
              </a:ext>
            </a:extLst>
          </p:cNvPr>
          <p:cNvGrpSpPr/>
          <p:nvPr/>
        </p:nvGrpSpPr>
        <p:grpSpPr>
          <a:xfrm>
            <a:off x="3780866" y="8551845"/>
            <a:ext cx="526192" cy="488155"/>
            <a:chOff x="647700" y="2527562"/>
            <a:chExt cx="526192" cy="488155"/>
          </a:xfrm>
          <a:solidFill>
            <a:srgbClr val="086575"/>
          </a:solidFill>
        </p:grpSpPr>
        <p:sp>
          <p:nvSpPr>
            <p:cNvPr id="66" name="Round Diagonal Corner Rectangle 65">
              <a:extLst>
                <a:ext uri="{FF2B5EF4-FFF2-40B4-BE49-F238E27FC236}">
                  <a16:creationId xmlns:a16="http://schemas.microsoft.com/office/drawing/2014/main" id="{DC91BB58-0EBB-FA43-9D65-59F81E9EA58D}"/>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67" name="Text Placeholder 1">
              <a:extLst>
                <a:ext uri="{FF2B5EF4-FFF2-40B4-BE49-F238E27FC236}">
                  <a16:creationId xmlns:a16="http://schemas.microsoft.com/office/drawing/2014/main" id="{1734BB74-2452-29A8-5DB2-8B78F1FDE955}"/>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13</a:t>
              </a:r>
            </a:p>
          </p:txBody>
        </p:sp>
      </p:grpSp>
      <p:sp>
        <p:nvSpPr>
          <p:cNvPr id="68" name="Text Placeholder 12">
            <a:extLst>
              <a:ext uri="{FF2B5EF4-FFF2-40B4-BE49-F238E27FC236}">
                <a16:creationId xmlns:a16="http://schemas.microsoft.com/office/drawing/2014/main" id="{2C133A26-BB89-36E0-BD87-8866B02964DD}"/>
              </a:ext>
            </a:extLst>
          </p:cNvPr>
          <p:cNvSpPr txBox="1">
            <a:spLocks/>
          </p:cNvSpPr>
          <p:nvPr/>
        </p:nvSpPr>
        <p:spPr>
          <a:xfrm>
            <a:off x="4435712" y="9372116"/>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320"/>
              </a:lnSpc>
              <a:spcBef>
                <a:spcPts val="600"/>
              </a:spcBef>
              <a:buClr>
                <a:srgbClr val="F79037"/>
              </a:buClr>
            </a:pPr>
            <a:r>
              <a:rPr lang="en-US" sz="1600" dirty="0" err="1">
                <a:solidFill>
                  <a:srgbClr val="086575"/>
                </a:solidFill>
                <a:cs typeface="Times New Roman" panose="02020603050405020304" pitchFamily="18" charset="0"/>
              </a:rPr>
              <a:t>C'è</a:t>
            </a:r>
            <a:r>
              <a:rPr lang="en-US" sz="1600" dirty="0">
                <a:solidFill>
                  <a:srgbClr val="086575"/>
                </a:solidFill>
                <a:cs typeface="Times New Roman" panose="02020603050405020304" pitchFamily="18" charset="0"/>
              </a:rPr>
              <a:t> il </a:t>
            </a:r>
            <a:r>
              <a:rPr lang="en-US" sz="1600" dirty="0" err="1">
                <a:solidFill>
                  <a:srgbClr val="086575"/>
                </a:solidFill>
                <a:cs typeface="Times New Roman" panose="02020603050405020304" pitchFamily="18" charset="0"/>
              </a:rPr>
              <a:t>potenziale</a:t>
            </a:r>
            <a:r>
              <a:rPr lang="en-US" sz="1600" dirty="0">
                <a:solidFill>
                  <a:srgbClr val="086575"/>
                </a:solidFill>
                <a:cs typeface="Times New Roman" panose="02020603050405020304" pitchFamily="18" charset="0"/>
              </a:rPr>
              <a:t> per </a:t>
            </a:r>
            <a:r>
              <a:rPr lang="en-US" sz="1600" dirty="0" err="1">
                <a:solidFill>
                  <a:srgbClr val="086575"/>
                </a:solidFill>
                <a:cs typeface="Times New Roman" panose="02020603050405020304" pitchFamily="18" charset="0"/>
              </a:rPr>
              <a:t>offrire</a:t>
            </a:r>
            <a:r>
              <a:rPr lang="en-US" sz="1600" dirty="0">
                <a:solidFill>
                  <a:srgbClr val="086575"/>
                </a:solidFill>
                <a:cs typeface="Times New Roman" panose="02020603050405020304" pitchFamily="18" charset="0"/>
              </a:rPr>
              <a:t> </a:t>
            </a:r>
            <a:r>
              <a:rPr lang="en-US" sz="1600" dirty="0" err="1">
                <a:solidFill>
                  <a:srgbClr val="086575"/>
                </a:solidFill>
                <a:cs typeface="Times New Roman" panose="02020603050405020304" pitchFamily="18" charset="0"/>
              </a:rPr>
              <a:t>servizi</a:t>
            </a:r>
            <a:r>
              <a:rPr lang="en-US" sz="1600" dirty="0">
                <a:solidFill>
                  <a:srgbClr val="086575"/>
                </a:solidFill>
                <a:cs typeface="Times New Roman" panose="02020603050405020304" pitchFamily="18" charset="0"/>
              </a:rPr>
              <a:t> per </a:t>
            </a:r>
            <a:r>
              <a:rPr lang="en-US" sz="1600" dirty="0" err="1">
                <a:solidFill>
                  <a:srgbClr val="086575"/>
                </a:solidFill>
                <a:cs typeface="Times New Roman" panose="02020603050405020304" pitchFamily="18" charset="0"/>
              </a:rPr>
              <a:t>l’infanzia</a:t>
            </a:r>
            <a:r>
              <a:rPr lang="en-US" sz="1600" dirty="0">
                <a:solidFill>
                  <a:srgbClr val="086575"/>
                </a:solidFill>
                <a:cs typeface="Times New Roman" panose="02020603050405020304" pitchFamily="18" charset="0"/>
              </a:rPr>
              <a:t>?</a:t>
            </a:r>
          </a:p>
        </p:txBody>
      </p:sp>
      <p:grpSp>
        <p:nvGrpSpPr>
          <p:cNvPr id="69" name="Group 68">
            <a:extLst>
              <a:ext uri="{FF2B5EF4-FFF2-40B4-BE49-F238E27FC236}">
                <a16:creationId xmlns:a16="http://schemas.microsoft.com/office/drawing/2014/main" id="{8D3B3017-B5CA-A7AD-54A1-B5DE3221B0F1}"/>
              </a:ext>
            </a:extLst>
          </p:cNvPr>
          <p:cNvGrpSpPr/>
          <p:nvPr/>
        </p:nvGrpSpPr>
        <p:grpSpPr>
          <a:xfrm>
            <a:off x="3780866" y="9345221"/>
            <a:ext cx="526192" cy="488155"/>
            <a:chOff x="647700" y="2527562"/>
            <a:chExt cx="526192" cy="488155"/>
          </a:xfrm>
          <a:solidFill>
            <a:srgbClr val="086575"/>
          </a:solidFill>
        </p:grpSpPr>
        <p:sp>
          <p:nvSpPr>
            <p:cNvPr id="70" name="Round Diagonal Corner Rectangle 69">
              <a:extLst>
                <a:ext uri="{FF2B5EF4-FFF2-40B4-BE49-F238E27FC236}">
                  <a16:creationId xmlns:a16="http://schemas.microsoft.com/office/drawing/2014/main" id="{98988062-E4C7-1AB3-6C2A-4A60C00CDFF0}"/>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F79037"/>
                </a:solidFill>
              </a:endParaRPr>
            </a:p>
          </p:txBody>
        </p:sp>
        <p:sp>
          <p:nvSpPr>
            <p:cNvPr id="71" name="Text Placeholder 1">
              <a:extLst>
                <a:ext uri="{FF2B5EF4-FFF2-40B4-BE49-F238E27FC236}">
                  <a16:creationId xmlns:a16="http://schemas.microsoft.com/office/drawing/2014/main" id="{FDF56FDF-D10B-F44A-0100-D24064800C21}"/>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chemeClr val="bg1"/>
                  </a:solidFill>
                  <a:latin typeface="Calibri" panose="020F0502020204030204" pitchFamily="34" charset="0"/>
                  <a:cs typeface="Calibri" panose="020F0502020204030204" pitchFamily="34" charset="0"/>
                </a:rPr>
                <a:t>14</a:t>
              </a:r>
            </a:p>
          </p:txBody>
        </p:sp>
      </p:grpSp>
    </p:spTree>
    <p:extLst>
      <p:ext uri="{BB962C8B-B14F-4D97-AF65-F5344CB8AC3E}">
        <p14:creationId xmlns:p14="http://schemas.microsoft.com/office/powerpoint/2010/main" val="65510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lgn="l" rtl="0"/>
              <a:t>11</a:t>
            </a:fld>
            <a:endParaRPr lang="en-US" dirty="0"/>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294967295"/>
          </p:nvPr>
        </p:nvPicPr>
        <p:blipFill rotWithShape="1">
          <a:blip r:embed="rId2" cstate="email">
            <a:extLst>
              <a:ext uri="{28A0092B-C50C-407E-A947-70E740481C1C}">
                <a14:useLocalDpi xmlns:a14="http://schemas.microsoft.com/office/drawing/2010/main"/>
              </a:ext>
            </a:extLst>
          </a:blip>
          <a:srcRect/>
          <a:stretch/>
        </p:blipFill>
        <p:spPr>
          <a:xfrm>
            <a:off x="0" y="-11113"/>
            <a:ext cx="7559675" cy="397102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22" name="Text Placeholder 5">
            <a:extLst>
              <a:ext uri="{FF2B5EF4-FFF2-40B4-BE49-F238E27FC236}">
                <a16:creationId xmlns:a16="http://schemas.microsoft.com/office/drawing/2014/main" id="{FB247F68-7EA8-2A4B-122D-99B12EB54027}"/>
              </a:ext>
            </a:extLst>
          </p:cNvPr>
          <p:cNvSpPr txBox="1">
            <a:spLocks/>
          </p:cNvSpPr>
          <p:nvPr/>
        </p:nvSpPr>
        <p:spPr>
          <a:xfrm>
            <a:off x="663465" y="6872910"/>
            <a:ext cx="6248509" cy="208104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IE" sz="1200" dirty="0"/>
              <a:t>Una volta </a:t>
            </a:r>
            <a:r>
              <a:rPr lang="en-IE" sz="1200" dirty="0" err="1"/>
              <a:t>che</a:t>
            </a:r>
            <a:r>
              <a:rPr lang="en-IE" sz="1200" dirty="0"/>
              <a:t> </a:t>
            </a:r>
            <a:r>
              <a:rPr lang="en-IE" sz="1200" dirty="0" err="1"/>
              <a:t>hai</a:t>
            </a:r>
            <a:r>
              <a:rPr lang="en-IE" sz="1200" dirty="0"/>
              <a:t> un </a:t>
            </a:r>
            <a:r>
              <a:rPr lang="en-IE" sz="1200" dirty="0" err="1"/>
              <a:t>elenco</a:t>
            </a:r>
            <a:r>
              <a:rPr lang="en-IE" sz="1200" dirty="0"/>
              <a:t> </a:t>
            </a:r>
            <a:r>
              <a:rPr lang="en-IE" sz="1200" dirty="0" err="1"/>
              <a:t>dei</a:t>
            </a:r>
            <a:r>
              <a:rPr lang="en-IE" sz="1200" dirty="0"/>
              <a:t> </a:t>
            </a:r>
            <a:r>
              <a:rPr lang="en-IE" sz="1200" dirty="0" err="1"/>
              <a:t>diversi</a:t>
            </a:r>
            <a:r>
              <a:rPr lang="en-IE" sz="1200" dirty="0"/>
              <a:t> </a:t>
            </a:r>
            <a:r>
              <a:rPr lang="en-IE" sz="1200" dirty="0" err="1"/>
              <a:t>membri</a:t>
            </a:r>
            <a:r>
              <a:rPr lang="en-IE" sz="1200" dirty="0"/>
              <a:t> </a:t>
            </a:r>
            <a:r>
              <a:rPr lang="en-IE" sz="1200" dirty="0" err="1"/>
              <a:t>che</a:t>
            </a:r>
            <a:r>
              <a:rPr lang="en-IE" sz="1200" dirty="0"/>
              <a:t> </a:t>
            </a:r>
            <a:r>
              <a:rPr lang="en-IE" sz="1200" dirty="0" err="1"/>
              <a:t>dovrebbero</a:t>
            </a:r>
            <a:r>
              <a:rPr lang="en-IE" sz="1200" dirty="0"/>
              <a:t> </a:t>
            </a:r>
            <a:r>
              <a:rPr lang="en-IE" sz="1200" dirty="0" err="1"/>
              <a:t>partecipare</a:t>
            </a:r>
            <a:r>
              <a:rPr lang="en-IE" sz="1200" dirty="0"/>
              <a:t>, </a:t>
            </a:r>
            <a:r>
              <a:rPr lang="en-IE" sz="1200" dirty="0" err="1"/>
              <a:t>considera</a:t>
            </a:r>
            <a:r>
              <a:rPr lang="en-IE" sz="1200" dirty="0"/>
              <a:t> dove è </a:t>
            </a:r>
            <a:r>
              <a:rPr lang="en-IE" sz="1200" dirty="0" err="1"/>
              <a:t>opportuno</a:t>
            </a:r>
            <a:r>
              <a:rPr lang="en-IE" sz="1200" dirty="0"/>
              <a:t> </a:t>
            </a:r>
            <a:r>
              <a:rPr lang="en-IE" sz="1200" dirty="0" err="1"/>
              <a:t>incontrarsi</a:t>
            </a:r>
            <a:r>
              <a:rPr lang="en-IE" sz="1200" dirty="0"/>
              <a:t>. </a:t>
            </a:r>
            <a:r>
              <a:rPr lang="en-IE" sz="1200" dirty="0" err="1"/>
              <a:t>L'autorità</a:t>
            </a:r>
            <a:r>
              <a:rPr lang="en-IE" sz="1200" dirty="0"/>
              <a:t> locale o i </a:t>
            </a:r>
            <a:r>
              <a:rPr lang="en-IE" sz="1200" dirty="0" err="1"/>
              <a:t>gruppi</a:t>
            </a:r>
            <a:r>
              <a:rPr lang="en-IE" sz="1200" dirty="0"/>
              <a:t> </a:t>
            </a:r>
            <a:r>
              <a:rPr lang="en-IE" sz="1200" dirty="0" err="1"/>
              <a:t>della</a:t>
            </a:r>
            <a:r>
              <a:rPr lang="en-IE" sz="1200" dirty="0"/>
              <a:t> </a:t>
            </a:r>
            <a:r>
              <a:rPr lang="en-IE" sz="1200" dirty="0" err="1"/>
              <a:t>comunità</a:t>
            </a:r>
            <a:r>
              <a:rPr lang="en-IE" sz="1200" dirty="0"/>
              <a:t> o le </a:t>
            </a:r>
            <a:r>
              <a:rPr lang="en-IE" sz="1200" dirty="0" err="1"/>
              <a:t>società</a:t>
            </a:r>
            <a:r>
              <a:rPr lang="en-IE" sz="1200" dirty="0"/>
              <a:t> di </a:t>
            </a:r>
            <a:r>
              <a:rPr lang="en-IE" sz="1200" dirty="0" err="1"/>
              <a:t>sviluppo</a:t>
            </a:r>
            <a:r>
              <a:rPr lang="en-IE" sz="1200" dirty="0"/>
              <a:t> locale </a:t>
            </a:r>
            <a:r>
              <a:rPr lang="en-IE" sz="1200" dirty="0" err="1"/>
              <a:t>saranno</a:t>
            </a:r>
            <a:r>
              <a:rPr lang="en-IE" sz="1200" dirty="0"/>
              <a:t> </a:t>
            </a:r>
            <a:r>
              <a:rPr lang="en-IE" sz="1200" dirty="0" err="1"/>
              <a:t>felici</a:t>
            </a:r>
            <a:r>
              <a:rPr lang="en-IE" sz="1200" dirty="0"/>
              <a:t> di </a:t>
            </a:r>
            <a:r>
              <a:rPr lang="en-IE" sz="1200" dirty="0" err="1"/>
              <a:t>aiutarti</a:t>
            </a:r>
            <a:r>
              <a:rPr lang="en-IE" sz="1200" dirty="0"/>
              <a:t> con </a:t>
            </a:r>
            <a:r>
              <a:rPr lang="en-IE" sz="1200" dirty="0" err="1"/>
              <a:t>una</a:t>
            </a:r>
            <a:r>
              <a:rPr lang="en-IE" sz="1200" dirty="0"/>
              <a:t> </a:t>
            </a:r>
            <a:r>
              <a:rPr lang="en-IE" sz="1200" dirty="0" err="1"/>
              <a:t>sede</a:t>
            </a:r>
            <a:r>
              <a:rPr lang="en-IE" sz="1200" dirty="0"/>
              <a:t>, e </a:t>
            </a:r>
            <a:r>
              <a:rPr lang="en-IE" sz="1200" dirty="0" err="1"/>
              <a:t>spesso</a:t>
            </a:r>
            <a:r>
              <a:rPr lang="en-IE" sz="1200" dirty="0"/>
              <a:t> </a:t>
            </a:r>
            <a:r>
              <a:rPr lang="en-IE" sz="1200" dirty="0" err="1"/>
              <a:t>questo</a:t>
            </a:r>
            <a:r>
              <a:rPr lang="en-IE" sz="1200" dirty="0"/>
              <a:t> </a:t>
            </a:r>
            <a:r>
              <a:rPr lang="en-IE" sz="1200" dirty="0" err="1"/>
              <a:t>potrebbe</a:t>
            </a:r>
            <a:r>
              <a:rPr lang="en-IE" sz="1200" dirty="0"/>
              <a:t> </a:t>
            </a:r>
            <a:r>
              <a:rPr lang="en-IE" sz="1200" dirty="0" err="1"/>
              <a:t>essere</a:t>
            </a:r>
            <a:r>
              <a:rPr lang="en-IE" sz="1200" dirty="0"/>
              <a:t> </a:t>
            </a:r>
            <a:r>
              <a:rPr lang="en-IE" sz="1200" dirty="0" err="1"/>
              <a:t>gratuito</a:t>
            </a:r>
            <a:r>
              <a:rPr lang="en-IE" sz="1200" dirty="0"/>
              <a:t>. </a:t>
            </a:r>
            <a:r>
              <a:rPr lang="en-IE" sz="1200" dirty="0" err="1"/>
              <a:t>Considera</a:t>
            </a:r>
            <a:r>
              <a:rPr lang="en-IE" sz="1200" dirty="0"/>
              <a:t> le </a:t>
            </a:r>
            <a:r>
              <a:rPr lang="en-IE" sz="1200" dirty="0" err="1"/>
              <a:t>opzioni</a:t>
            </a:r>
            <a:r>
              <a:rPr lang="en-IE" sz="1200" dirty="0"/>
              <a:t> di </a:t>
            </a:r>
            <a:r>
              <a:rPr lang="en-IE" sz="1200" dirty="0" err="1"/>
              <a:t>trasporto</a:t>
            </a:r>
            <a:r>
              <a:rPr lang="en-IE" sz="1200" dirty="0"/>
              <a:t> </a:t>
            </a:r>
            <a:r>
              <a:rPr lang="en-IE" sz="1200" dirty="0" err="1"/>
              <a:t>pubblico</a:t>
            </a:r>
            <a:r>
              <a:rPr lang="en-IE" sz="1200" dirty="0"/>
              <a:t> e le </a:t>
            </a:r>
            <a:r>
              <a:rPr lang="en-IE" sz="1200" dirty="0" err="1"/>
              <a:t>connessioni</a:t>
            </a:r>
            <a:r>
              <a:rPr lang="en-IE" sz="1200" dirty="0"/>
              <a:t> </a:t>
            </a:r>
            <a:r>
              <a:rPr lang="en-IE" sz="1200" dirty="0" err="1"/>
              <a:t>che</a:t>
            </a:r>
            <a:r>
              <a:rPr lang="en-IE" sz="1200" dirty="0"/>
              <a:t> </a:t>
            </a:r>
            <a:r>
              <a:rPr lang="en-IE" sz="1200" dirty="0" err="1"/>
              <a:t>potrebbero</a:t>
            </a:r>
            <a:r>
              <a:rPr lang="en-IE" sz="1200" dirty="0"/>
              <a:t> </a:t>
            </a:r>
            <a:r>
              <a:rPr lang="en-IE" sz="1200" dirty="0" err="1"/>
              <a:t>servire</a:t>
            </a:r>
            <a:r>
              <a:rPr lang="en-IE" sz="1200" dirty="0"/>
              <a:t> il </a:t>
            </a:r>
            <a:r>
              <a:rPr lang="en-IE" sz="1200" dirty="0" err="1"/>
              <a:t>tuo</a:t>
            </a:r>
            <a:r>
              <a:rPr lang="en-IE" sz="1200" dirty="0"/>
              <a:t> </a:t>
            </a:r>
            <a:r>
              <a:rPr lang="en-IE" sz="1200" dirty="0" err="1"/>
              <a:t>pubblico</a:t>
            </a:r>
            <a:r>
              <a:rPr lang="en-IE" sz="1200" dirty="0"/>
              <a:t>, </a:t>
            </a:r>
            <a:r>
              <a:rPr lang="en-IE" sz="1200" dirty="0" err="1"/>
              <a:t>spesso</a:t>
            </a:r>
            <a:r>
              <a:rPr lang="en-IE" sz="1200" dirty="0"/>
              <a:t> ci </a:t>
            </a:r>
            <a:r>
              <a:rPr lang="en-IE" sz="1200" dirty="0" err="1"/>
              <a:t>sarebbero</a:t>
            </a:r>
            <a:r>
              <a:rPr lang="en-IE" sz="1200" dirty="0"/>
              <a:t> </a:t>
            </a:r>
            <a:r>
              <a:rPr lang="en-IE" sz="1200" dirty="0" err="1"/>
              <a:t>viaggi</a:t>
            </a:r>
            <a:r>
              <a:rPr lang="en-IE" sz="1200" dirty="0"/>
              <a:t> </a:t>
            </a:r>
            <a:r>
              <a:rPr lang="en-IE" sz="1200" dirty="0" err="1"/>
              <a:t>scontati</a:t>
            </a:r>
            <a:r>
              <a:rPr lang="en-IE" sz="1200" dirty="0"/>
              <a:t> o </a:t>
            </a:r>
            <a:r>
              <a:rPr lang="en-IE" sz="1200" dirty="0" err="1"/>
              <a:t>gratuiti</a:t>
            </a:r>
            <a:r>
              <a:rPr lang="en-IE" sz="1200" dirty="0"/>
              <a:t> per le </a:t>
            </a:r>
            <a:r>
              <a:rPr lang="en-IE" sz="1200" dirty="0" err="1"/>
              <a:t>persone</a:t>
            </a:r>
            <a:r>
              <a:rPr lang="en-IE" sz="1200" dirty="0"/>
              <a:t> </a:t>
            </a:r>
            <a:r>
              <a:rPr lang="en-IE" sz="1200" dirty="0" err="1"/>
              <a:t>anziane</a:t>
            </a:r>
            <a:r>
              <a:rPr lang="en-IE" sz="1200" dirty="0"/>
              <a:t> e le </a:t>
            </a:r>
            <a:r>
              <a:rPr lang="en-IE" sz="1200" dirty="0" err="1"/>
              <a:t>persone</a:t>
            </a:r>
            <a:r>
              <a:rPr lang="en-IE" sz="1200" dirty="0"/>
              <a:t> con </a:t>
            </a:r>
            <a:r>
              <a:rPr lang="en-IE" sz="1200" dirty="0" err="1"/>
              <a:t>disabilità</a:t>
            </a:r>
            <a:r>
              <a:rPr lang="en-IE" sz="1200" dirty="0"/>
              <a:t>, </a:t>
            </a:r>
            <a:r>
              <a:rPr lang="en-IE" sz="1200" dirty="0" err="1"/>
              <a:t>questo</a:t>
            </a:r>
            <a:r>
              <a:rPr lang="en-IE" sz="1200" dirty="0"/>
              <a:t> </a:t>
            </a:r>
            <a:r>
              <a:rPr lang="en-IE" sz="1200" dirty="0" err="1"/>
              <a:t>potrebbe</a:t>
            </a:r>
            <a:r>
              <a:rPr lang="en-IE" sz="1200" dirty="0"/>
              <a:t> </a:t>
            </a:r>
            <a:r>
              <a:rPr lang="en-IE" sz="1200" dirty="0" err="1"/>
              <a:t>essere</a:t>
            </a:r>
            <a:r>
              <a:rPr lang="en-IE" sz="1200" dirty="0"/>
              <a:t> </a:t>
            </a:r>
            <a:r>
              <a:rPr lang="en-IE" sz="1200" dirty="0" err="1"/>
              <a:t>fornito</a:t>
            </a:r>
            <a:r>
              <a:rPr lang="en-IE" sz="1200" dirty="0"/>
              <a:t> </a:t>
            </a:r>
            <a:r>
              <a:rPr lang="en-IE" sz="1200" dirty="0" err="1"/>
              <a:t>dallo</a:t>
            </a:r>
            <a:r>
              <a:rPr lang="en-IE" sz="1200" dirty="0"/>
              <a:t> </a:t>
            </a:r>
            <a:r>
              <a:rPr lang="en-IE" sz="1200" dirty="0" err="1"/>
              <a:t>stato</a:t>
            </a:r>
            <a:r>
              <a:rPr lang="en-IE" sz="1200" dirty="0"/>
              <a:t>. </a:t>
            </a:r>
            <a:r>
              <a:rPr lang="en-IE" sz="1200" dirty="0" err="1"/>
              <a:t>Potresti</a:t>
            </a:r>
            <a:r>
              <a:rPr lang="en-IE" sz="1200" dirty="0"/>
              <a:t> </a:t>
            </a:r>
            <a:r>
              <a:rPr lang="en-IE" sz="1200" dirty="0" err="1"/>
              <a:t>anche</a:t>
            </a:r>
            <a:r>
              <a:rPr lang="en-IE" sz="1200" dirty="0"/>
              <a:t> </a:t>
            </a:r>
            <a:r>
              <a:rPr lang="en-IE" sz="1200" dirty="0" err="1"/>
              <a:t>prendere</a:t>
            </a:r>
            <a:r>
              <a:rPr lang="en-IE" sz="1200" dirty="0"/>
              <a:t> in </a:t>
            </a:r>
            <a:r>
              <a:rPr lang="en-IE" sz="1200" dirty="0" err="1"/>
              <a:t>considerazione</a:t>
            </a:r>
            <a:r>
              <a:rPr lang="en-IE" sz="1200" dirty="0"/>
              <a:t> i </a:t>
            </a:r>
            <a:r>
              <a:rPr lang="en-IE" sz="1200" dirty="0" err="1"/>
              <a:t>fornitori</a:t>
            </a:r>
            <a:r>
              <a:rPr lang="en-IE" sz="1200" dirty="0"/>
              <a:t> di </a:t>
            </a:r>
            <a:r>
              <a:rPr lang="en-IE" sz="1200" dirty="0" err="1"/>
              <a:t>trasporti</a:t>
            </a:r>
            <a:r>
              <a:rPr lang="en-IE" sz="1200" dirty="0"/>
              <a:t> </a:t>
            </a:r>
            <a:r>
              <a:rPr lang="en-IE" sz="1200" dirty="0" err="1"/>
              <a:t>comunitari</a:t>
            </a:r>
            <a:r>
              <a:rPr lang="en-IE" sz="1200" dirty="0"/>
              <a:t> </a:t>
            </a:r>
            <a:r>
              <a:rPr lang="en-IE" sz="1200" dirty="0" err="1"/>
              <a:t>che</a:t>
            </a:r>
            <a:r>
              <a:rPr lang="en-IE" sz="1200" dirty="0"/>
              <a:t> </a:t>
            </a:r>
            <a:r>
              <a:rPr lang="en-IE" sz="1200" dirty="0" err="1"/>
              <a:t>offrono</a:t>
            </a:r>
            <a:r>
              <a:rPr lang="en-IE" sz="1200" dirty="0"/>
              <a:t> </a:t>
            </a:r>
            <a:r>
              <a:rPr lang="en-IE" sz="1200" dirty="0" err="1"/>
              <a:t>tariffe</a:t>
            </a:r>
            <a:r>
              <a:rPr lang="en-IE" sz="1200" dirty="0"/>
              <a:t> </a:t>
            </a:r>
            <a:r>
              <a:rPr lang="en-IE" sz="1200" dirty="0" err="1"/>
              <a:t>ridotte</a:t>
            </a:r>
            <a:r>
              <a:rPr lang="en-IE" sz="1200" dirty="0"/>
              <a:t> per la </a:t>
            </a:r>
            <a:r>
              <a:rPr lang="en-IE" sz="1200" dirty="0" err="1"/>
              <a:t>fornitura</a:t>
            </a:r>
            <a:r>
              <a:rPr lang="en-IE" sz="1200" dirty="0"/>
              <a:t> di </a:t>
            </a:r>
            <a:r>
              <a:rPr lang="en-IE" sz="1200" dirty="0" err="1"/>
              <a:t>trasporto</a:t>
            </a:r>
            <a:r>
              <a:rPr lang="en-IE" sz="1200" dirty="0"/>
              <a:t>.</a:t>
            </a:r>
          </a:p>
          <a:p>
            <a:pPr rtl="0"/>
            <a:r>
              <a:rPr lang="en-IE" sz="1200" dirty="0"/>
              <a:t> </a:t>
            </a:r>
          </a:p>
          <a:p>
            <a:pPr rtl="0"/>
            <a:endParaRPr lang="en-IE" sz="1200" dirty="0"/>
          </a:p>
          <a:p>
            <a:pPr rtl="0"/>
            <a:endParaRPr lang="en-IE" sz="1200" dirty="0"/>
          </a:p>
          <a:p>
            <a:pPr rtl="0"/>
            <a:endParaRPr lang="en-IE" sz="1200" dirty="0"/>
          </a:p>
          <a:p>
            <a:pPr rtl="0"/>
            <a:endParaRPr lang="en-IE" sz="1200" dirty="0"/>
          </a:p>
          <a:p>
            <a:pPr rtl="0"/>
            <a:endParaRPr lang="en-IE" sz="1200" dirty="0"/>
          </a:p>
          <a:p>
            <a:pPr rtl="0"/>
            <a:endParaRPr lang="en-IE" sz="1200" dirty="0"/>
          </a:p>
          <a:p>
            <a:pPr rtl="0"/>
            <a:r>
              <a:rPr lang="en-IE" sz="1200" dirty="0"/>
              <a:t>È </a:t>
            </a:r>
            <a:r>
              <a:rPr lang="en-IE" sz="1200" dirty="0" err="1"/>
              <a:t>davvero</a:t>
            </a:r>
            <a:r>
              <a:rPr lang="en-IE" sz="1200" dirty="0"/>
              <a:t> </a:t>
            </a:r>
            <a:r>
              <a:rPr lang="en-IE" sz="1200" dirty="0" err="1"/>
              <a:t>importante</a:t>
            </a:r>
            <a:r>
              <a:rPr lang="en-IE" sz="1200" dirty="0"/>
              <a:t> </a:t>
            </a:r>
            <a:r>
              <a:rPr lang="en-IE" sz="1200" dirty="0" err="1"/>
              <a:t>considerare</a:t>
            </a:r>
            <a:r>
              <a:rPr lang="en-IE" sz="1200" dirty="0"/>
              <a:t> </a:t>
            </a:r>
            <a:r>
              <a:rPr lang="en-IE" sz="1200" dirty="0" err="1"/>
              <a:t>l'accessibilità</a:t>
            </a:r>
            <a:r>
              <a:rPr lang="en-IE" sz="1200" dirty="0"/>
              <a:t> </a:t>
            </a:r>
            <a:r>
              <a:rPr lang="en-IE" sz="1200" dirty="0" err="1"/>
              <a:t>fisica</a:t>
            </a:r>
            <a:r>
              <a:rPr lang="en-IE" sz="1200" dirty="0"/>
              <a:t> </a:t>
            </a:r>
            <a:r>
              <a:rPr lang="en-IE" sz="1200" dirty="0" err="1"/>
              <a:t>della</a:t>
            </a:r>
            <a:r>
              <a:rPr lang="en-IE" sz="1200" dirty="0"/>
              <a:t> </a:t>
            </a:r>
            <a:r>
              <a:rPr lang="en-IE" sz="1200" dirty="0" err="1"/>
              <a:t>tua</a:t>
            </a:r>
            <a:r>
              <a:rPr lang="en-IE" sz="1200" dirty="0"/>
              <a:t> </a:t>
            </a:r>
            <a:r>
              <a:rPr lang="en-IE" sz="1200" dirty="0" err="1"/>
              <a:t>sede</a:t>
            </a:r>
            <a:r>
              <a:rPr lang="en-IE" sz="1200" dirty="0"/>
              <a:t>, </a:t>
            </a:r>
            <a:r>
              <a:rPr lang="en-IE" sz="1200" dirty="0" err="1"/>
              <a:t>questo</a:t>
            </a:r>
            <a:r>
              <a:rPr lang="en-IE" sz="1200" dirty="0"/>
              <a:t> è per le </a:t>
            </a:r>
            <a:r>
              <a:rPr lang="en-IE" sz="1200" dirty="0" err="1"/>
              <a:t>persone</a:t>
            </a:r>
            <a:r>
              <a:rPr lang="en-IE" sz="1200" dirty="0"/>
              <a:t> con </a:t>
            </a:r>
            <a:r>
              <a:rPr lang="en-IE" sz="1200" dirty="0" err="1"/>
              <a:t>disabilità</a:t>
            </a:r>
            <a:r>
              <a:rPr lang="en-IE" sz="1200" dirty="0"/>
              <a:t> e le </a:t>
            </a:r>
            <a:r>
              <a:rPr lang="en-IE" sz="1200" dirty="0" err="1"/>
              <a:t>persone</a:t>
            </a:r>
            <a:r>
              <a:rPr lang="en-IE" sz="1200" dirty="0"/>
              <a:t> </a:t>
            </a:r>
            <a:r>
              <a:rPr lang="en-IE" sz="1200" dirty="0" err="1"/>
              <a:t>anziane</a:t>
            </a:r>
            <a:r>
              <a:rPr lang="en-IE" sz="1200" dirty="0"/>
              <a:t> con </a:t>
            </a:r>
            <a:r>
              <a:rPr lang="en-IE" sz="1200" dirty="0" err="1"/>
              <a:t>disabilità</a:t>
            </a:r>
            <a:r>
              <a:rPr lang="en-IE" sz="1200" dirty="0"/>
              <a:t>, </a:t>
            </a:r>
            <a:r>
              <a:rPr lang="en-IE" sz="1200" dirty="0" err="1"/>
              <a:t>garantirà</a:t>
            </a:r>
            <a:r>
              <a:rPr lang="en-IE" sz="1200" dirty="0"/>
              <a:t> la </a:t>
            </a:r>
            <a:r>
              <a:rPr lang="en-IE" sz="1200" dirty="0" err="1"/>
              <a:t>massima</a:t>
            </a:r>
            <a:r>
              <a:rPr lang="en-IE" sz="1200" dirty="0"/>
              <a:t> </a:t>
            </a:r>
            <a:r>
              <a:rPr lang="en-IE" sz="1200" dirty="0" err="1"/>
              <a:t>inclusione</a:t>
            </a:r>
            <a:r>
              <a:rPr lang="en-IE" sz="1200" dirty="0"/>
              <a:t>, </a:t>
            </a:r>
            <a:r>
              <a:rPr lang="en-IE" sz="1200" dirty="0" err="1"/>
              <a:t>anche</a:t>
            </a:r>
            <a:r>
              <a:rPr lang="en-IE" sz="1200" dirty="0"/>
              <a:t> i </a:t>
            </a:r>
            <a:r>
              <a:rPr lang="en-IE" sz="1200" dirty="0" err="1"/>
              <a:t>gruppi</a:t>
            </a:r>
            <a:r>
              <a:rPr lang="en-IE" sz="1200" dirty="0"/>
              <a:t> </a:t>
            </a:r>
            <a:r>
              <a:rPr lang="en-IE" sz="1200" dirty="0" err="1"/>
              <a:t>della</a:t>
            </a:r>
            <a:r>
              <a:rPr lang="en-IE" sz="1200" dirty="0"/>
              <a:t> </a:t>
            </a:r>
            <a:r>
              <a:rPr lang="en-IE" sz="1200" dirty="0" err="1"/>
              <a:t>comunità</a:t>
            </a:r>
            <a:r>
              <a:rPr lang="en-IE" sz="1200" dirty="0"/>
              <a:t> e le </a:t>
            </a:r>
            <a:r>
              <a:rPr lang="en-IE" sz="1200" dirty="0" err="1"/>
              <a:t>società</a:t>
            </a:r>
            <a:r>
              <a:rPr lang="en-IE" sz="1200" dirty="0"/>
              <a:t> di </a:t>
            </a:r>
            <a:r>
              <a:rPr lang="en-IE" sz="1200" dirty="0" err="1"/>
              <a:t>sviluppo</a:t>
            </a:r>
            <a:r>
              <a:rPr lang="en-IE" sz="1200" dirty="0"/>
              <a:t> locale </a:t>
            </a:r>
            <a:r>
              <a:rPr lang="en-IE" sz="1200" dirty="0" err="1"/>
              <a:t>sono</a:t>
            </a:r>
            <a:r>
              <a:rPr lang="en-IE" sz="1200" dirty="0"/>
              <a:t> </a:t>
            </a:r>
            <a:r>
              <a:rPr lang="en-IE" sz="1200" dirty="0" err="1"/>
              <a:t>consapevoli</a:t>
            </a:r>
            <a:r>
              <a:rPr lang="en-IE" sz="1200" dirty="0"/>
              <a:t> di </a:t>
            </a:r>
            <a:r>
              <a:rPr lang="en-IE" sz="1200" dirty="0" err="1"/>
              <a:t>questa</a:t>
            </a:r>
            <a:r>
              <a:rPr lang="en-IE" sz="1200" dirty="0"/>
              <a:t> </a:t>
            </a:r>
            <a:r>
              <a:rPr lang="en-IE" sz="1200" dirty="0" err="1"/>
              <a:t>esigenza</a:t>
            </a:r>
            <a:r>
              <a:rPr lang="en-IE" sz="1200" dirty="0"/>
              <a:t> e </a:t>
            </a:r>
            <a:r>
              <a:rPr lang="en-IE" sz="1200" dirty="0" err="1"/>
              <a:t>probabilmente</a:t>
            </a:r>
            <a:r>
              <a:rPr lang="en-IE" sz="1200" dirty="0"/>
              <a:t> </a:t>
            </a:r>
            <a:r>
              <a:rPr lang="en-IE" sz="1200" dirty="0" err="1"/>
              <a:t>avranno</a:t>
            </a:r>
            <a:r>
              <a:rPr lang="en-IE" sz="1200" dirty="0"/>
              <a:t> un accesso </a:t>
            </a:r>
            <a:r>
              <a:rPr lang="en-IE" sz="1200" dirty="0" err="1"/>
              <a:t>completo</a:t>
            </a:r>
            <a:r>
              <a:rPr lang="en-IE" sz="1200" dirty="0"/>
              <a:t> </a:t>
            </a:r>
            <a:r>
              <a:rPr lang="en-IE" sz="1200" dirty="0" err="1"/>
              <a:t>uffici</a:t>
            </a:r>
            <a:r>
              <a:rPr lang="en-IE" sz="1200" dirty="0"/>
              <a:t>.</a:t>
            </a:r>
          </a:p>
          <a:p>
            <a:pPr rtl="0"/>
            <a:endParaRPr lang="en-IE" sz="1200" dirty="0"/>
          </a:p>
          <a:p>
            <a:pPr rtl="0"/>
            <a:r>
              <a:rPr lang="en-IE" sz="1200" dirty="0" err="1"/>
              <a:t>Infine</a:t>
            </a:r>
            <a:r>
              <a:rPr lang="en-IE" sz="1200" dirty="0"/>
              <a:t>, </a:t>
            </a:r>
            <a:r>
              <a:rPr lang="en-IE" sz="1200" dirty="0" err="1"/>
              <a:t>quando</a:t>
            </a:r>
            <a:r>
              <a:rPr lang="en-IE" sz="1200" dirty="0"/>
              <a:t> </a:t>
            </a:r>
            <a:r>
              <a:rPr lang="en-IE" sz="1200" dirty="0" err="1"/>
              <a:t>si</a:t>
            </a:r>
            <a:r>
              <a:rPr lang="en-IE" sz="1200" dirty="0"/>
              <a:t> </a:t>
            </a:r>
            <a:r>
              <a:rPr lang="en-IE" sz="1200" dirty="0" err="1"/>
              <a:t>pianifica</a:t>
            </a:r>
            <a:r>
              <a:rPr lang="en-IE" sz="1200" dirty="0"/>
              <a:t> </a:t>
            </a:r>
            <a:r>
              <a:rPr lang="en-IE" sz="1200" dirty="0" err="1"/>
              <a:t>l'ordine</a:t>
            </a:r>
            <a:r>
              <a:rPr lang="en-IE" sz="1200" dirty="0"/>
              <a:t> del </a:t>
            </a:r>
            <a:r>
              <a:rPr lang="en-IE" sz="1200" dirty="0" err="1"/>
              <a:t>giorno</a:t>
            </a:r>
            <a:r>
              <a:rPr lang="en-IE" sz="1200" dirty="0"/>
              <a:t>, </a:t>
            </a:r>
            <a:r>
              <a:rPr lang="en-IE" sz="1200" dirty="0" err="1"/>
              <a:t>trovare</a:t>
            </a:r>
            <a:r>
              <a:rPr lang="en-IE" sz="1200" dirty="0"/>
              <a:t> un </a:t>
            </a:r>
            <a:r>
              <a:rPr lang="en-IE" sz="1200" dirty="0" err="1"/>
              <a:t>equilibrio</a:t>
            </a:r>
            <a:r>
              <a:rPr lang="en-IE" sz="1200" dirty="0"/>
              <a:t> </a:t>
            </a:r>
            <a:r>
              <a:rPr lang="en-IE" sz="1200" dirty="0" err="1"/>
              <a:t>tra</a:t>
            </a:r>
            <a:r>
              <a:rPr lang="en-IE" sz="1200" dirty="0"/>
              <a:t> il </a:t>
            </a:r>
            <a:r>
              <a:rPr lang="en-IE" sz="1200" dirty="0" err="1"/>
              <a:t>raggiungimento</a:t>
            </a:r>
            <a:r>
              <a:rPr lang="en-IE" sz="1200" dirty="0"/>
              <a:t> di </a:t>
            </a:r>
            <a:r>
              <a:rPr lang="en-IE" sz="1200" dirty="0" err="1"/>
              <a:t>compiti</a:t>
            </a:r>
            <a:r>
              <a:rPr lang="en-IE" sz="1200" dirty="0"/>
              <a:t> </a:t>
            </a:r>
            <a:r>
              <a:rPr lang="en-IE" sz="1200" dirty="0" err="1"/>
              <a:t>chiave</a:t>
            </a:r>
            <a:r>
              <a:rPr lang="en-IE" sz="1200" dirty="0"/>
              <a:t> </a:t>
            </a:r>
            <a:r>
              <a:rPr lang="en-IE" sz="1200" dirty="0" err="1"/>
              <a:t>durante</a:t>
            </a:r>
            <a:r>
              <a:rPr lang="en-IE" sz="1200" dirty="0"/>
              <a:t> le </a:t>
            </a:r>
            <a:r>
              <a:rPr lang="en-IE" sz="1200" dirty="0" err="1"/>
              <a:t>riunioni</a:t>
            </a:r>
            <a:r>
              <a:rPr lang="en-IE" sz="1200" dirty="0"/>
              <a:t> e </a:t>
            </a:r>
            <a:r>
              <a:rPr lang="en-IE" sz="1200" dirty="0" err="1"/>
              <a:t>l'assicurarsi</a:t>
            </a:r>
            <a:r>
              <a:rPr lang="en-IE" sz="1200" dirty="0"/>
              <a:t> di </a:t>
            </a:r>
            <a:r>
              <a:rPr lang="en-IE" sz="1200" dirty="0" err="1"/>
              <a:t>mantenere</a:t>
            </a:r>
            <a:r>
              <a:rPr lang="en-IE" sz="1200" dirty="0"/>
              <a:t> </a:t>
            </a:r>
            <a:r>
              <a:rPr lang="en-IE" sz="1200" dirty="0" err="1"/>
              <a:t>l'attenzione</a:t>
            </a:r>
            <a:r>
              <a:rPr lang="en-IE" sz="1200" dirty="0"/>
              <a:t> </a:t>
            </a:r>
            <a:r>
              <a:rPr lang="en-IE" sz="1200" dirty="0" err="1"/>
              <a:t>dei</a:t>
            </a:r>
            <a:r>
              <a:rPr lang="en-IE" sz="1200" dirty="0"/>
              <a:t> </a:t>
            </a:r>
            <a:r>
              <a:rPr lang="en-IE" sz="1200" dirty="0" err="1"/>
              <a:t>membri</a:t>
            </a:r>
            <a:r>
              <a:rPr lang="en-IE" sz="1200" dirty="0"/>
              <a:t>, </a:t>
            </a:r>
            <a:r>
              <a:rPr lang="en-IE" sz="1200" dirty="0" err="1"/>
              <a:t>cercare</a:t>
            </a:r>
            <a:r>
              <a:rPr lang="en-IE" sz="1200" dirty="0"/>
              <a:t> di </a:t>
            </a:r>
            <a:r>
              <a:rPr lang="en-IE" sz="1200" dirty="0" err="1"/>
              <a:t>limitare</a:t>
            </a:r>
            <a:r>
              <a:rPr lang="en-IE" sz="1200" dirty="0"/>
              <a:t> la </a:t>
            </a:r>
            <a:r>
              <a:rPr lang="en-IE" sz="1200" dirty="0" err="1"/>
              <a:t>durata</a:t>
            </a:r>
            <a:r>
              <a:rPr lang="en-IE" sz="1200" dirty="0"/>
              <a:t> </a:t>
            </a:r>
            <a:r>
              <a:rPr lang="en-IE" sz="1200" dirty="0" err="1"/>
              <a:t>delle</a:t>
            </a:r>
            <a:r>
              <a:rPr lang="en-IE" sz="1200" dirty="0"/>
              <a:t> </a:t>
            </a:r>
            <a:r>
              <a:rPr lang="en-IE" sz="1200" dirty="0" err="1"/>
              <a:t>riunioni</a:t>
            </a:r>
            <a:r>
              <a:rPr lang="en-IE" sz="1200" dirty="0"/>
              <a:t> a un </a:t>
            </a:r>
            <a:r>
              <a:rPr lang="en-IE" sz="1200" dirty="0" err="1"/>
              <a:t>massimo</a:t>
            </a:r>
            <a:r>
              <a:rPr lang="en-IE" sz="1200" dirty="0"/>
              <a:t> di 90 </a:t>
            </a:r>
            <a:r>
              <a:rPr lang="en-IE" sz="1200" dirty="0" err="1"/>
              <a:t>minuti</a:t>
            </a:r>
            <a:r>
              <a:rPr lang="en-IE" sz="1200" dirty="0"/>
              <a:t> e </a:t>
            </a:r>
            <a:r>
              <a:rPr lang="en-IE" sz="1200" dirty="0" err="1"/>
              <a:t>costruire</a:t>
            </a:r>
            <a:r>
              <a:rPr lang="en-IE" sz="1200" dirty="0"/>
              <a:t> pause </a:t>
            </a:r>
            <a:r>
              <a:rPr lang="en-IE" sz="1200" dirty="0" err="1"/>
              <a:t>tè</a:t>
            </a:r>
            <a:r>
              <a:rPr lang="en-IE" sz="1200" dirty="0"/>
              <a:t>/caffè e tempo per il networking .</a:t>
            </a:r>
          </a:p>
          <a:p>
            <a:pPr algn="l" rtl="0"/>
            <a:endParaRPr lang="en-GB" dirty="0"/>
          </a:p>
          <a:p>
            <a:pPr algn="l" rtl="0"/>
            <a:r>
              <a:rPr lang="en-GB" dirty="0"/>
              <a:t> </a:t>
            </a:r>
          </a:p>
          <a:p>
            <a:pPr algn="l" rtl="0"/>
            <a:endParaRPr lang="en-GB" dirty="0"/>
          </a:p>
          <a:p>
            <a:pPr algn="l" rtl="0"/>
            <a:endParaRPr lang="en-GB" dirty="0"/>
          </a:p>
          <a:p>
            <a:pPr algn="l" rtl="0"/>
            <a:endParaRPr lang="en-GB" dirty="0"/>
          </a:p>
          <a:p>
            <a:pPr algn="l" rtl="0"/>
            <a:endParaRPr lang="en-GB" dirty="0"/>
          </a:p>
        </p:txBody>
      </p:sp>
      <p:sp>
        <p:nvSpPr>
          <p:cNvPr id="2" name="Freeform 1">
            <a:extLst>
              <a:ext uri="{FF2B5EF4-FFF2-40B4-BE49-F238E27FC236}">
                <a16:creationId xmlns:a16="http://schemas.microsoft.com/office/drawing/2014/main" id="{C8B3AE12-27AB-6883-A523-E133CEBE375A}"/>
              </a:ext>
            </a:extLst>
          </p:cNvPr>
          <p:cNvSpPr/>
          <p:nvPr/>
        </p:nvSpPr>
        <p:spPr>
          <a:xfrm>
            <a:off x="461309" y="3942410"/>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596B5AE-688F-11D9-94CE-263FC294A041}"/>
              </a:ext>
            </a:extLst>
          </p:cNvPr>
          <p:cNvSpPr/>
          <p:nvPr/>
        </p:nvSpPr>
        <p:spPr>
          <a:xfrm rot="10800000" flipV="1">
            <a:off x="-1" y="4358571"/>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25684"/>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10" name="Text Placeholder 9">
            <a:extLst>
              <a:ext uri="{FF2B5EF4-FFF2-40B4-BE49-F238E27FC236}">
                <a16:creationId xmlns:a16="http://schemas.microsoft.com/office/drawing/2014/main" id="{90B199C9-0BBA-1B10-C31B-93B3D94E8390}"/>
              </a:ext>
            </a:extLst>
          </p:cNvPr>
          <p:cNvSpPr>
            <a:spLocks noGrp="1"/>
          </p:cNvSpPr>
          <p:nvPr>
            <p:ph type="body" sz="quarter" idx="32"/>
          </p:nvPr>
        </p:nvSpPr>
        <p:spPr>
          <a:xfrm>
            <a:off x="575441" y="4689739"/>
            <a:ext cx="3208280" cy="1312333"/>
          </a:xfrm>
        </p:spPr>
        <p:txBody>
          <a:bodyPr numCol="1"/>
          <a:lstStyle/>
          <a:p>
            <a:pPr algn="l" rtl="0"/>
            <a:r>
              <a:rPr lang="it-IT" sz="1600" dirty="0">
                <a:solidFill>
                  <a:schemeClr val="bg1"/>
                </a:solidFill>
              </a:rPr>
              <a:t>Pianificazione di un Design Thinking </a:t>
            </a:r>
          </a:p>
          <a:p>
            <a:pPr algn="l" rtl="0"/>
            <a:r>
              <a:rPr lang="it-IT" sz="1600" dirty="0">
                <a:solidFill>
                  <a:schemeClr val="bg1"/>
                </a:solidFill>
              </a:rPr>
              <a:t>for Social Change Learning Center</a:t>
            </a:r>
          </a:p>
          <a:p>
            <a:pPr algn="l" rtl="0"/>
            <a:r>
              <a:rPr lang="it-IT" sz="1600" dirty="0">
                <a:solidFill>
                  <a:schemeClr val="bg1"/>
                </a:solidFill>
              </a:rPr>
              <a:t>in presenza</a:t>
            </a:r>
          </a:p>
          <a:p>
            <a:pPr algn="l" rtl="0"/>
            <a:endParaRPr lang="en-GB" dirty="0">
              <a:solidFill>
                <a:schemeClr val="bg1"/>
              </a:solidFill>
            </a:endParaRPr>
          </a:p>
        </p:txBody>
      </p:sp>
      <p:grpSp>
        <p:nvGrpSpPr>
          <p:cNvPr id="5" name="Group 4">
            <a:extLst>
              <a:ext uri="{FF2B5EF4-FFF2-40B4-BE49-F238E27FC236}">
                <a16:creationId xmlns:a16="http://schemas.microsoft.com/office/drawing/2014/main" id="{6553DBFC-9D2A-5549-20CA-7CA364E9D806}"/>
              </a:ext>
            </a:extLst>
          </p:cNvPr>
          <p:cNvGrpSpPr/>
          <p:nvPr/>
        </p:nvGrpSpPr>
        <p:grpSpPr>
          <a:xfrm>
            <a:off x="4838055" y="4487415"/>
            <a:ext cx="1493155" cy="1494333"/>
            <a:chOff x="2845389" y="1612886"/>
            <a:chExt cx="3419384" cy="3422081"/>
          </a:xfrm>
          <a:solidFill>
            <a:srgbClr val="086575"/>
          </a:solidFill>
        </p:grpSpPr>
        <p:sp>
          <p:nvSpPr>
            <p:cNvPr id="6" name="Freeform 5">
              <a:extLst>
                <a:ext uri="{FF2B5EF4-FFF2-40B4-BE49-F238E27FC236}">
                  <a16:creationId xmlns:a16="http://schemas.microsoft.com/office/drawing/2014/main" id="{463E3D92-A39F-B4B3-2C38-1DB57CF28033}"/>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79037"/>
            </a:solidFill>
            <a:ln w="9514" cap="flat">
              <a:noFill/>
              <a:prstDash val="solid"/>
              <a:miter/>
            </a:ln>
          </p:spPr>
          <p:txBody>
            <a:bodyPr rtlCol="0" anchor="ctr"/>
            <a:lstStyle/>
            <a:p>
              <a:pPr algn="l" rtl="0"/>
              <a:endParaRPr lang="en-US"/>
            </a:p>
          </p:txBody>
        </p:sp>
        <p:grpSp>
          <p:nvGrpSpPr>
            <p:cNvPr id="7" name="Group 6">
              <a:extLst>
                <a:ext uri="{FF2B5EF4-FFF2-40B4-BE49-F238E27FC236}">
                  <a16:creationId xmlns:a16="http://schemas.microsoft.com/office/drawing/2014/main" id="{D7EEE259-E48B-2A54-868C-49BFF0656FE2}"/>
                </a:ext>
              </a:extLst>
            </p:cNvPr>
            <p:cNvGrpSpPr/>
            <p:nvPr/>
          </p:nvGrpSpPr>
          <p:grpSpPr>
            <a:xfrm>
              <a:off x="2845389" y="1612886"/>
              <a:ext cx="3419384" cy="3422081"/>
              <a:chOff x="2845389" y="1612886"/>
              <a:chExt cx="3419384" cy="3422081"/>
            </a:xfrm>
            <a:grpFill/>
          </p:grpSpPr>
          <p:sp>
            <p:nvSpPr>
              <p:cNvPr id="8" name="Freeform 7">
                <a:extLst>
                  <a:ext uri="{FF2B5EF4-FFF2-40B4-BE49-F238E27FC236}">
                    <a16:creationId xmlns:a16="http://schemas.microsoft.com/office/drawing/2014/main" id="{8C1C89BF-2747-C264-612D-47E026BB5E3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20D2B9FC-6D84-0103-FF42-B36E4463FB71}"/>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D523171B-4989-E6DA-3727-C9760C7C751F}"/>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7B5AD3A4-3C8B-062B-31DB-7BFF66F5D932}"/>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D067F8D4-BC6F-0D20-68E5-F3CCC298BB0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E5C1F42D-8F2F-7EB3-7B3E-9B79904CA4AD}"/>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C071F8C2-B974-6691-FB7E-200124ED1222}"/>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C945B236-49CF-20AD-CC69-C98231FD800E}"/>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FEF0C83D-E194-FABD-0B9E-33D5746CFE1D}"/>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70BD153E-33B3-424F-68FC-7D2AE788D4B2}"/>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0504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1"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8" name="Text Placeholder 7">
            <a:extLst>
              <a:ext uri="{FF2B5EF4-FFF2-40B4-BE49-F238E27FC236}">
                <a16:creationId xmlns:a16="http://schemas.microsoft.com/office/drawing/2014/main" id="{E97F57C5-CE05-864B-8D12-C57A1248EFAD}"/>
              </a:ext>
            </a:extLst>
          </p:cNvPr>
          <p:cNvSpPr>
            <a:spLocks noGrp="1"/>
          </p:cNvSpPr>
          <p:nvPr>
            <p:ph type="body" sz="quarter" idx="33"/>
          </p:nvPr>
        </p:nvSpPr>
        <p:spPr>
          <a:xfrm>
            <a:off x="502668" y="765612"/>
            <a:ext cx="3233336" cy="400418"/>
          </a:xfrm>
        </p:spPr>
        <p:txBody>
          <a:bodyPr/>
          <a:lstStyle/>
          <a:p>
            <a:pPr algn="l" rtl="0">
              <a:spcBef>
                <a:spcPts val="0"/>
              </a:spcBef>
            </a:pPr>
            <a:r>
              <a:rPr lang="en-GB" sz="24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Pianificare</a:t>
            </a:r>
            <a:r>
              <a:rPr lang="en-GB" sz="24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un </a:t>
            </a:r>
            <a:r>
              <a:rPr lang="en-GB" sz="24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centro</a:t>
            </a:r>
            <a:r>
              <a:rPr lang="en-GB" sz="24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online</a:t>
            </a:r>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rot="10800000" flipH="1" flipV="1">
            <a:off x="3692173" y="1403674"/>
            <a:ext cx="3233336" cy="8382367"/>
          </a:xfrm>
        </p:spPr>
      </p:pic>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lgn="l" rtl="0"/>
              <a:t>12</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2529799"/>
            <a:ext cx="2857905" cy="403860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IE" b="1" dirty="0" err="1">
                <a:effectLst/>
                <a:latin typeface="Calibri" panose="020F0502020204030204" pitchFamily="34" charset="0"/>
                <a:ea typeface="Calibri" panose="020F0502020204030204" pitchFamily="34" charset="0"/>
                <a:cs typeface="Times New Roman" panose="02020603050405020304" pitchFamily="18" charset="0"/>
              </a:rPr>
              <a:t>Cose</a:t>
            </a:r>
            <a:r>
              <a:rPr lang="en-IE" b="1" dirty="0">
                <a:effectLst/>
                <a:latin typeface="Calibri" panose="020F0502020204030204" pitchFamily="34" charset="0"/>
                <a:ea typeface="Calibri" panose="020F0502020204030204" pitchFamily="34" charset="0"/>
                <a:cs typeface="Times New Roman" panose="02020603050405020304" pitchFamily="18" charset="0"/>
              </a:rPr>
              <a:t> da </a:t>
            </a:r>
            <a:r>
              <a:rPr lang="en-IE" b="1" dirty="0" err="1">
                <a:effectLst/>
                <a:latin typeface="Calibri" panose="020F0502020204030204" pitchFamily="34" charset="0"/>
                <a:ea typeface="Calibri" panose="020F0502020204030204" pitchFamily="34" charset="0"/>
                <a:cs typeface="Times New Roman" panose="02020603050405020304" pitchFamily="18" charset="0"/>
              </a:rPr>
              <a:t>considerare</a:t>
            </a:r>
            <a:r>
              <a:rPr lang="en-IE" b="1" dirty="0">
                <a:effectLst/>
                <a:latin typeface="Calibri" panose="020F0502020204030204" pitchFamily="34" charset="0"/>
                <a:ea typeface="Calibri" panose="020F0502020204030204" pitchFamily="34" charset="0"/>
                <a:cs typeface="Times New Roman" panose="02020603050405020304" pitchFamily="18" charset="0"/>
              </a:rPr>
              <a:t>:</a:t>
            </a:r>
          </a:p>
          <a:p>
            <a:pPr algn="just" rtl="0"/>
            <a:endParaRPr lang="en-IE" dirty="0">
              <a:ea typeface="Calibri" panose="020F0502020204030204" pitchFamily="34" charset="0"/>
              <a:cs typeface="Times New Roman" panose="02020603050405020304" pitchFamily="18" charset="0"/>
            </a:endParaRPr>
          </a:p>
          <a:p>
            <a:pPr marL="171450" lvl="0" indent="-171450" algn="just" rtl="0">
              <a:lnSpc>
                <a:spcPts val="1320"/>
              </a:lnSpc>
              <a:spcBef>
                <a:spcPts val="600"/>
              </a:spcBef>
              <a:buClr>
                <a:srgbClr val="F79037"/>
              </a:buClr>
              <a:buFont typeface="Wingdings" pitchFamily="2" charset="2"/>
              <a:buChar char="§"/>
            </a:pPr>
            <a:r>
              <a:rPr lang="en-IE" dirty="0" err="1">
                <a:cs typeface="Times New Roman" panose="02020603050405020304" pitchFamily="18" charset="0"/>
              </a:rPr>
              <a:t>C'è</a:t>
            </a:r>
            <a:r>
              <a:rPr lang="en-IE" dirty="0">
                <a:cs typeface="Times New Roman" panose="02020603050405020304" pitchFamily="18" charset="0"/>
              </a:rPr>
              <a:t> </a:t>
            </a:r>
            <a:r>
              <a:rPr lang="en-IE" dirty="0" err="1">
                <a:cs typeface="Times New Roman" panose="02020603050405020304" pitchFamily="18" charset="0"/>
              </a:rPr>
              <a:t>una</a:t>
            </a:r>
            <a:r>
              <a:rPr lang="en-IE" dirty="0">
                <a:cs typeface="Times New Roman" panose="02020603050405020304" pitchFamily="18" charset="0"/>
              </a:rPr>
              <a:t> buona </a:t>
            </a:r>
            <a:r>
              <a:rPr lang="en-IE" dirty="0" err="1">
                <a:cs typeface="Times New Roman" panose="02020603050405020304" pitchFamily="18" charset="0"/>
              </a:rPr>
              <a:t>banda</a:t>
            </a:r>
            <a:r>
              <a:rPr lang="en-IE" dirty="0">
                <a:cs typeface="Times New Roman" panose="02020603050405020304" pitchFamily="18" charset="0"/>
              </a:rPr>
              <a:t> </a:t>
            </a:r>
            <a:r>
              <a:rPr lang="en-IE" dirty="0" err="1">
                <a:cs typeface="Times New Roman" panose="02020603050405020304" pitchFamily="18" charset="0"/>
              </a:rPr>
              <a:t>larga</a:t>
            </a:r>
            <a:r>
              <a:rPr lang="en-IE" dirty="0">
                <a:cs typeface="Times New Roman" panose="02020603050405020304" pitchFamily="18" charset="0"/>
              </a:rPr>
              <a:t>?</a:t>
            </a:r>
            <a:endParaRPr lang="en-LB" dirty="0">
              <a:cs typeface="Times New Roman" panose="02020603050405020304" pitchFamily="18" charset="0"/>
            </a:endParaRPr>
          </a:p>
          <a:p>
            <a:pPr marL="171450" lvl="0" indent="-171450" algn="just" rtl="0">
              <a:lnSpc>
                <a:spcPts val="1320"/>
              </a:lnSpc>
              <a:spcBef>
                <a:spcPts val="600"/>
              </a:spcBef>
              <a:buClr>
                <a:srgbClr val="F79037"/>
              </a:buClr>
              <a:buFont typeface="Wingdings" pitchFamily="2" charset="2"/>
              <a:buChar char="§"/>
            </a:pPr>
            <a:r>
              <a:rPr lang="en-IE" dirty="0">
                <a:cs typeface="Times New Roman" panose="02020603050405020304" pitchFamily="18" charset="0"/>
              </a:rPr>
              <a:t>I </a:t>
            </a:r>
            <a:r>
              <a:rPr lang="en-IE" dirty="0" err="1">
                <a:cs typeface="Times New Roman" panose="02020603050405020304" pitchFamily="18" charset="0"/>
              </a:rPr>
              <a:t>membri</a:t>
            </a:r>
            <a:r>
              <a:rPr lang="en-IE" dirty="0">
                <a:cs typeface="Times New Roman" panose="02020603050405020304" pitchFamily="18" charset="0"/>
              </a:rPr>
              <a:t> </a:t>
            </a:r>
            <a:r>
              <a:rPr lang="en-IE" dirty="0" err="1">
                <a:cs typeface="Times New Roman" panose="02020603050405020304" pitchFamily="18" charset="0"/>
              </a:rPr>
              <a:t>hanno</a:t>
            </a:r>
            <a:r>
              <a:rPr lang="en-IE" dirty="0">
                <a:cs typeface="Times New Roman" panose="02020603050405020304" pitchFamily="18" charset="0"/>
              </a:rPr>
              <a:t> accesso alle </a:t>
            </a:r>
            <a:r>
              <a:rPr lang="en-IE" dirty="0" err="1">
                <a:cs typeface="Times New Roman" panose="02020603050405020304" pitchFamily="18" charset="0"/>
              </a:rPr>
              <a:t>apparecchiature</a:t>
            </a:r>
            <a:r>
              <a:rPr lang="en-IE" dirty="0">
                <a:cs typeface="Times New Roman" panose="02020603050405020304" pitchFamily="18" charset="0"/>
              </a:rPr>
              <a:t> </a:t>
            </a:r>
            <a:r>
              <a:rPr lang="en-IE" dirty="0" err="1">
                <a:cs typeface="Times New Roman" panose="02020603050405020304" pitchFamily="18" charset="0"/>
              </a:rPr>
              <a:t>informatiche</a:t>
            </a:r>
            <a:r>
              <a:rPr lang="en-IE" dirty="0">
                <a:cs typeface="Times New Roman" panose="02020603050405020304" pitchFamily="18" charset="0"/>
              </a:rPr>
              <a:t>?</a:t>
            </a:r>
            <a:endParaRPr lang="en-LB" dirty="0">
              <a:cs typeface="Times New Roman" panose="02020603050405020304" pitchFamily="18" charset="0"/>
            </a:endParaRPr>
          </a:p>
          <a:p>
            <a:pPr marL="171450" lvl="0" indent="-171450" algn="just" rtl="0">
              <a:lnSpc>
                <a:spcPts val="1320"/>
              </a:lnSpc>
              <a:spcBef>
                <a:spcPts val="600"/>
              </a:spcBef>
              <a:buClr>
                <a:srgbClr val="F79037"/>
              </a:buClr>
              <a:buFont typeface="Wingdings" pitchFamily="2" charset="2"/>
              <a:buChar char="§"/>
            </a:pPr>
            <a:r>
              <a:rPr lang="en-IE" dirty="0" err="1">
                <a:cs typeface="Times New Roman" panose="02020603050405020304" pitchFamily="18" charset="0"/>
              </a:rPr>
              <a:t>Potresti</a:t>
            </a:r>
            <a:r>
              <a:rPr lang="en-IE" dirty="0">
                <a:cs typeface="Times New Roman" panose="02020603050405020304" pitchFamily="18" charset="0"/>
              </a:rPr>
              <a:t> </a:t>
            </a:r>
            <a:r>
              <a:rPr lang="en-IE" dirty="0" err="1">
                <a:cs typeface="Times New Roman" panose="02020603050405020304" pitchFamily="18" charset="0"/>
              </a:rPr>
              <a:t>offrire</a:t>
            </a:r>
            <a:r>
              <a:rPr lang="en-IE" dirty="0">
                <a:cs typeface="Times New Roman" panose="02020603050405020304" pitchFamily="18" charset="0"/>
              </a:rPr>
              <a:t> uno schema di </a:t>
            </a:r>
            <a:r>
              <a:rPr lang="en-IE" dirty="0" err="1">
                <a:cs typeface="Times New Roman" panose="02020603050405020304" pitchFamily="18" charset="0"/>
              </a:rPr>
              <a:t>prestito</a:t>
            </a:r>
            <a:r>
              <a:rPr lang="en-IE" dirty="0">
                <a:cs typeface="Times New Roman" panose="02020603050405020304" pitchFamily="18" charset="0"/>
              </a:rPr>
              <a:t> di laptop/tablet a </a:t>
            </a:r>
            <a:r>
              <a:rPr lang="en-IE" dirty="0" err="1">
                <a:cs typeface="Times New Roman" panose="02020603050405020304" pitchFamily="18" charset="0"/>
              </a:rPr>
              <a:t>persone</a:t>
            </a:r>
            <a:r>
              <a:rPr lang="en-IE" dirty="0">
                <a:cs typeface="Times New Roman" panose="02020603050405020304" pitchFamily="18" charset="0"/>
              </a:rPr>
              <a:t> </a:t>
            </a:r>
            <a:r>
              <a:rPr lang="en-IE" dirty="0" err="1">
                <a:cs typeface="Times New Roman" panose="02020603050405020304" pitchFamily="18" charset="0"/>
              </a:rPr>
              <a:t>provenienti</a:t>
            </a:r>
            <a:r>
              <a:rPr lang="en-IE" dirty="0">
                <a:cs typeface="Times New Roman" panose="02020603050405020304" pitchFamily="18" charset="0"/>
              </a:rPr>
              <a:t> da </a:t>
            </a:r>
            <a:r>
              <a:rPr lang="en-IE" dirty="0" err="1">
                <a:cs typeface="Times New Roman" panose="02020603050405020304" pitchFamily="18" charset="0"/>
              </a:rPr>
              <a:t>contesti</a:t>
            </a:r>
            <a:r>
              <a:rPr lang="en-IE" dirty="0">
                <a:cs typeface="Times New Roman" panose="02020603050405020304" pitchFamily="18" charset="0"/>
              </a:rPr>
              <a:t> </a:t>
            </a:r>
            <a:r>
              <a:rPr lang="en-IE" dirty="0" err="1">
                <a:cs typeface="Times New Roman" panose="02020603050405020304" pitchFamily="18" charset="0"/>
              </a:rPr>
              <a:t>socialmente</a:t>
            </a:r>
            <a:r>
              <a:rPr lang="en-IE" dirty="0">
                <a:cs typeface="Times New Roman" panose="02020603050405020304" pitchFamily="18" charset="0"/>
              </a:rPr>
              <a:t> </a:t>
            </a:r>
            <a:r>
              <a:rPr lang="en-IE" dirty="0" err="1">
                <a:cs typeface="Times New Roman" panose="02020603050405020304" pitchFamily="18" charset="0"/>
              </a:rPr>
              <a:t>vulnerabili</a:t>
            </a:r>
            <a:r>
              <a:rPr lang="en-IE" dirty="0">
                <a:cs typeface="Times New Roman" panose="02020603050405020304" pitchFamily="18" charset="0"/>
              </a:rPr>
              <a:t> senza i </a:t>
            </a:r>
            <a:r>
              <a:rPr lang="en-IE" dirty="0" err="1">
                <a:cs typeface="Times New Roman" panose="02020603050405020304" pitchFamily="18" charset="0"/>
              </a:rPr>
              <a:t>dispositivi</a:t>
            </a:r>
            <a:r>
              <a:rPr lang="en-IE" dirty="0">
                <a:cs typeface="Times New Roman" panose="02020603050405020304" pitchFamily="18" charset="0"/>
              </a:rPr>
              <a:t> </a:t>
            </a:r>
            <a:r>
              <a:rPr lang="en-IE" dirty="0" err="1">
                <a:cs typeface="Times New Roman" panose="02020603050405020304" pitchFamily="18" charset="0"/>
              </a:rPr>
              <a:t>necessari</a:t>
            </a:r>
            <a:r>
              <a:rPr lang="en-IE" dirty="0">
                <a:cs typeface="Times New Roman" panose="02020603050405020304" pitchFamily="18" charset="0"/>
              </a:rPr>
              <a:t> per </a:t>
            </a:r>
            <a:r>
              <a:rPr lang="en-IE" dirty="0" err="1">
                <a:cs typeface="Times New Roman" panose="02020603050405020304" pitchFamily="18" charset="0"/>
              </a:rPr>
              <a:t>impegnarsi</a:t>
            </a:r>
            <a:r>
              <a:rPr lang="en-IE" dirty="0">
                <a:cs typeface="Times New Roman" panose="02020603050405020304" pitchFamily="18" charset="0"/>
              </a:rPr>
              <a:t>?</a:t>
            </a:r>
            <a:endParaRPr lang="en-LB" dirty="0">
              <a:cs typeface="Times New Roman" panose="02020603050405020304" pitchFamily="18" charset="0"/>
            </a:endParaRPr>
          </a:p>
          <a:p>
            <a:pPr marL="171450" lvl="0" indent="-171450" algn="just" rtl="0">
              <a:lnSpc>
                <a:spcPts val="1320"/>
              </a:lnSpc>
              <a:spcBef>
                <a:spcPts val="600"/>
              </a:spcBef>
              <a:buClr>
                <a:srgbClr val="F79037"/>
              </a:buClr>
              <a:buFont typeface="Wingdings" pitchFamily="2" charset="2"/>
              <a:buChar char="§"/>
            </a:pPr>
            <a:r>
              <a:rPr lang="en-IE" dirty="0">
                <a:cs typeface="Times New Roman" panose="02020603050405020304" pitchFamily="18" charset="0"/>
              </a:rPr>
              <a:t>I </a:t>
            </a:r>
            <a:r>
              <a:rPr lang="en-IE" dirty="0" err="1">
                <a:cs typeface="Times New Roman" panose="02020603050405020304" pitchFamily="18" charset="0"/>
              </a:rPr>
              <a:t>membri</a:t>
            </a:r>
            <a:r>
              <a:rPr lang="en-IE" dirty="0">
                <a:cs typeface="Times New Roman" panose="02020603050405020304" pitchFamily="18" charset="0"/>
              </a:rPr>
              <a:t> </a:t>
            </a:r>
            <a:r>
              <a:rPr lang="en-IE" dirty="0" err="1">
                <a:cs typeface="Times New Roman" panose="02020603050405020304" pitchFamily="18" charset="0"/>
              </a:rPr>
              <a:t>sono</a:t>
            </a:r>
            <a:r>
              <a:rPr lang="en-IE" dirty="0">
                <a:cs typeface="Times New Roman" panose="02020603050405020304" pitchFamily="18" charset="0"/>
              </a:rPr>
              <a:t> </a:t>
            </a:r>
            <a:r>
              <a:rPr lang="en-IE" dirty="0" err="1">
                <a:cs typeface="Times New Roman" panose="02020603050405020304" pitchFamily="18" charset="0"/>
              </a:rPr>
              <a:t>digitalmente</a:t>
            </a:r>
            <a:r>
              <a:rPr lang="en-IE" dirty="0">
                <a:cs typeface="Times New Roman" panose="02020603050405020304" pitchFamily="18" charset="0"/>
              </a:rPr>
              <a:t> </a:t>
            </a:r>
            <a:r>
              <a:rPr lang="en-IE" dirty="0" err="1">
                <a:cs typeface="Times New Roman" panose="02020603050405020304" pitchFamily="18" charset="0"/>
              </a:rPr>
              <a:t>alfabetizzati</a:t>
            </a:r>
            <a:r>
              <a:rPr lang="en-IE" dirty="0">
                <a:cs typeface="Times New Roman" panose="02020603050405020304" pitchFamily="18" charset="0"/>
              </a:rPr>
              <a:t> e </a:t>
            </a:r>
            <a:r>
              <a:rPr lang="en-IE" dirty="0" err="1">
                <a:cs typeface="Times New Roman" panose="02020603050405020304" pitchFamily="18" charset="0"/>
              </a:rPr>
              <a:t>hanno</a:t>
            </a:r>
            <a:r>
              <a:rPr lang="en-IE" dirty="0">
                <a:cs typeface="Times New Roman" panose="02020603050405020304" pitchFamily="18" charset="0"/>
              </a:rPr>
              <a:t> </a:t>
            </a:r>
            <a:r>
              <a:rPr lang="en-IE" dirty="0" err="1">
                <a:cs typeface="Times New Roman" panose="02020603050405020304" pitchFamily="18" charset="0"/>
              </a:rPr>
              <a:t>familiarità</a:t>
            </a:r>
            <a:r>
              <a:rPr lang="en-IE" dirty="0">
                <a:cs typeface="Times New Roman" panose="02020603050405020304" pitchFamily="18" charset="0"/>
              </a:rPr>
              <a:t> con </a:t>
            </a:r>
            <a:r>
              <a:rPr lang="en-IE" dirty="0" err="1">
                <a:cs typeface="Times New Roman" panose="02020603050405020304" pitchFamily="18" charset="0"/>
              </a:rPr>
              <a:t>piattaforme</a:t>
            </a:r>
            <a:r>
              <a:rPr lang="en-IE" dirty="0">
                <a:cs typeface="Times New Roman" panose="02020603050405020304" pitchFamily="18" charset="0"/>
              </a:rPr>
              <a:t> online come Zoom, MS Teams?</a:t>
            </a:r>
            <a:endParaRPr lang="en-LB" dirty="0">
              <a:cs typeface="Times New Roman" panose="02020603050405020304" pitchFamily="18" charset="0"/>
            </a:endParaRPr>
          </a:p>
          <a:p>
            <a:pPr marL="171450" lvl="0" indent="-171450" algn="just" rtl="0">
              <a:lnSpc>
                <a:spcPts val="1320"/>
              </a:lnSpc>
              <a:spcBef>
                <a:spcPts val="600"/>
              </a:spcBef>
              <a:buClr>
                <a:srgbClr val="F79037"/>
              </a:buClr>
              <a:buFont typeface="Wingdings" pitchFamily="2" charset="2"/>
              <a:buChar char="§"/>
            </a:pPr>
            <a:r>
              <a:rPr lang="en-IE" dirty="0">
                <a:cs typeface="Times New Roman" panose="02020603050405020304" pitchFamily="18" charset="0"/>
              </a:rPr>
              <a:t>La </a:t>
            </a:r>
            <a:r>
              <a:rPr lang="en-IE" dirty="0" err="1">
                <a:cs typeface="Times New Roman" panose="02020603050405020304" pitchFamily="18" charset="0"/>
              </a:rPr>
              <a:t>durata</a:t>
            </a:r>
            <a:r>
              <a:rPr lang="en-IE" dirty="0">
                <a:cs typeface="Times New Roman" panose="02020603050405020304" pitchFamily="18" charset="0"/>
              </a:rPr>
              <a:t> </a:t>
            </a:r>
            <a:r>
              <a:rPr lang="en-IE" dirty="0" err="1">
                <a:cs typeface="Times New Roman" panose="02020603050405020304" pitchFamily="18" charset="0"/>
              </a:rPr>
              <a:t>della</a:t>
            </a:r>
            <a:r>
              <a:rPr lang="en-IE" dirty="0">
                <a:cs typeface="Times New Roman" panose="02020603050405020304" pitchFamily="18" charset="0"/>
              </a:rPr>
              <a:t> </a:t>
            </a:r>
            <a:r>
              <a:rPr lang="en-IE" dirty="0" err="1">
                <a:cs typeface="Times New Roman" panose="02020603050405020304" pitchFamily="18" charset="0"/>
              </a:rPr>
              <a:t>riunione</a:t>
            </a:r>
            <a:r>
              <a:rPr lang="en-IE" dirty="0">
                <a:cs typeface="Times New Roman" panose="02020603050405020304" pitchFamily="18" charset="0"/>
              </a:rPr>
              <a:t>, i </a:t>
            </a:r>
            <a:r>
              <a:rPr lang="en-IE" dirty="0" err="1">
                <a:cs typeface="Times New Roman" panose="02020603050405020304" pitchFamily="18" charset="0"/>
              </a:rPr>
              <a:t>partecipanti</a:t>
            </a:r>
            <a:r>
              <a:rPr lang="en-IE" dirty="0">
                <a:cs typeface="Times New Roman" panose="02020603050405020304" pitchFamily="18" charset="0"/>
              </a:rPr>
              <a:t> </a:t>
            </a:r>
            <a:r>
              <a:rPr lang="en-IE" dirty="0" err="1">
                <a:cs typeface="Times New Roman" panose="02020603050405020304" pitchFamily="18" charset="0"/>
              </a:rPr>
              <a:t>che</a:t>
            </a:r>
            <a:r>
              <a:rPr lang="en-IE" dirty="0">
                <a:cs typeface="Times New Roman" panose="02020603050405020304" pitchFamily="18" charset="0"/>
              </a:rPr>
              <a:t> </a:t>
            </a:r>
            <a:r>
              <a:rPr lang="en-IE" dirty="0" err="1">
                <a:cs typeface="Times New Roman" panose="02020603050405020304" pitchFamily="18" charset="0"/>
              </a:rPr>
              <a:t>partecipano</a:t>
            </a:r>
            <a:r>
              <a:rPr lang="en-IE" dirty="0">
                <a:cs typeface="Times New Roman" panose="02020603050405020304" pitchFamily="18" charset="0"/>
              </a:rPr>
              <a:t> alle </a:t>
            </a:r>
            <a:r>
              <a:rPr lang="en-IE" dirty="0" err="1">
                <a:cs typeface="Times New Roman" panose="02020603050405020304" pitchFamily="18" charset="0"/>
              </a:rPr>
              <a:t>riunioni</a:t>
            </a:r>
            <a:r>
              <a:rPr lang="en-IE" dirty="0">
                <a:cs typeface="Times New Roman" panose="02020603050405020304" pitchFamily="18" charset="0"/>
              </a:rPr>
              <a:t> online </a:t>
            </a:r>
            <a:r>
              <a:rPr lang="en-IE" dirty="0" err="1">
                <a:cs typeface="Times New Roman" panose="02020603050405020304" pitchFamily="18" charset="0"/>
              </a:rPr>
              <a:t>tendono</a:t>
            </a:r>
            <a:r>
              <a:rPr lang="en-IE" dirty="0">
                <a:cs typeface="Times New Roman" panose="02020603050405020304" pitchFamily="18" charset="0"/>
              </a:rPr>
              <a:t> ad </a:t>
            </a:r>
            <a:r>
              <a:rPr lang="en-IE" dirty="0" err="1">
                <a:cs typeface="Times New Roman" panose="02020603050405020304" pitchFamily="18" charset="0"/>
              </a:rPr>
              <a:t>avere</a:t>
            </a:r>
            <a:r>
              <a:rPr lang="en-IE" dirty="0">
                <a:cs typeface="Times New Roman" panose="02020603050405020304" pitchFamily="18" charset="0"/>
              </a:rPr>
              <a:t> </a:t>
            </a:r>
            <a:r>
              <a:rPr lang="en-IE" dirty="0" err="1">
                <a:cs typeface="Times New Roman" panose="02020603050405020304" pitchFamily="18" charset="0"/>
              </a:rPr>
              <a:t>una</a:t>
            </a:r>
            <a:r>
              <a:rPr lang="en-IE" dirty="0">
                <a:cs typeface="Times New Roman" panose="02020603050405020304" pitchFamily="18" charset="0"/>
              </a:rPr>
              <a:t> </a:t>
            </a:r>
            <a:r>
              <a:rPr lang="en-IE" dirty="0" err="1">
                <a:cs typeface="Times New Roman" panose="02020603050405020304" pitchFamily="18" charset="0"/>
              </a:rPr>
              <a:t>minore</a:t>
            </a:r>
            <a:r>
              <a:rPr lang="en-IE" dirty="0">
                <a:cs typeface="Times New Roman" panose="02020603050405020304" pitchFamily="18" charset="0"/>
              </a:rPr>
              <a:t> </a:t>
            </a:r>
            <a:r>
              <a:rPr lang="en-IE" dirty="0" err="1">
                <a:cs typeface="Times New Roman" panose="02020603050405020304" pitchFamily="18" charset="0"/>
              </a:rPr>
              <a:t>capacità</a:t>
            </a:r>
            <a:r>
              <a:rPr lang="en-IE" dirty="0">
                <a:cs typeface="Times New Roman" panose="02020603050405020304" pitchFamily="18" charset="0"/>
              </a:rPr>
              <a:t> di </a:t>
            </a:r>
            <a:r>
              <a:rPr lang="en-IE" dirty="0" err="1">
                <a:cs typeface="Times New Roman" panose="02020603050405020304" pitchFamily="18" charset="0"/>
              </a:rPr>
              <a:t>attenzione</a:t>
            </a:r>
            <a:r>
              <a:rPr lang="en-IE" dirty="0">
                <a:cs typeface="Times New Roman" panose="02020603050405020304" pitchFamily="18" charset="0"/>
              </a:rPr>
              <a:t>, </a:t>
            </a:r>
            <a:r>
              <a:rPr lang="en-IE" dirty="0" err="1">
                <a:cs typeface="Times New Roman" panose="02020603050405020304" pitchFamily="18" charset="0"/>
              </a:rPr>
              <a:t>impostare</a:t>
            </a:r>
            <a:r>
              <a:rPr lang="en-IE" dirty="0">
                <a:cs typeface="Times New Roman" panose="02020603050405020304" pitchFamily="18" charset="0"/>
              </a:rPr>
              <a:t> un </a:t>
            </a:r>
            <a:r>
              <a:rPr lang="en-IE" dirty="0" err="1">
                <a:cs typeface="Times New Roman" panose="02020603050405020304" pitchFamily="18" charset="0"/>
              </a:rPr>
              <a:t>periodo</a:t>
            </a:r>
            <a:r>
              <a:rPr lang="en-IE" dirty="0">
                <a:cs typeface="Times New Roman" panose="02020603050405020304" pitchFamily="18" charset="0"/>
              </a:rPr>
              <a:t> di tempo </a:t>
            </a:r>
            <a:r>
              <a:rPr lang="en-IE" dirty="0" err="1">
                <a:cs typeface="Times New Roman" panose="02020603050405020304" pitchFamily="18" charset="0"/>
              </a:rPr>
              <a:t>realistico</a:t>
            </a:r>
            <a:r>
              <a:rPr lang="en-IE" dirty="0">
                <a:cs typeface="Times New Roman" panose="02020603050405020304" pitchFamily="18" charset="0"/>
              </a:rPr>
              <a:t> per la </a:t>
            </a:r>
            <a:r>
              <a:rPr lang="en-IE" dirty="0" err="1">
                <a:cs typeface="Times New Roman" panose="02020603050405020304" pitchFamily="18" charset="0"/>
              </a:rPr>
              <a:t>riunione</a:t>
            </a:r>
            <a:r>
              <a:rPr lang="en-IE" dirty="0">
                <a:cs typeface="Times New Roman" panose="02020603050405020304" pitchFamily="18" charset="0"/>
              </a:rPr>
              <a:t> online, </a:t>
            </a:r>
            <a:r>
              <a:rPr lang="en-IE" dirty="0" err="1">
                <a:cs typeface="Times New Roman" panose="02020603050405020304" pitchFamily="18" charset="0"/>
              </a:rPr>
              <a:t>mantenerlo</a:t>
            </a:r>
            <a:r>
              <a:rPr lang="en-IE" dirty="0">
                <a:cs typeface="Times New Roman" panose="02020603050405020304" pitchFamily="18" charset="0"/>
              </a:rPr>
              <a:t> </a:t>
            </a:r>
            <a:r>
              <a:rPr lang="en-IE" dirty="0" err="1">
                <a:cs typeface="Times New Roman" panose="02020603050405020304" pitchFamily="18" charset="0"/>
              </a:rPr>
              <a:t>concentrato</a:t>
            </a:r>
            <a:r>
              <a:rPr lang="en-IE" dirty="0">
                <a:cs typeface="Times New Roman" panose="02020603050405020304" pitchFamily="18" charset="0"/>
              </a:rPr>
              <a:t> e </a:t>
            </a:r>
            <a:r>
              <a:rPr lang="en-IE" dirty="0" err="1">
                <a:cs typeface="Times New Roman" panose="02020603050405020304" pitchFamily="18" charset="0"/>
              </a:rPr>
              <a:t>utilizzare</a:t>
            </a:r>
            <a:r>
              <a:rPr lang="en-IE" dirty="0">
                <a:cs typeface="Times New Roman" panose="02020603050405020304" pitchFamily="18" charset="0"/>
              </a:rPr>
              <a:t> </a:t>
            </a:r>
            <a:r>
              <a:rPr lang="en-IE" dirty="0" err="1">
                <a:cs typeface="Times New Roman" panose="02020603050405020304" pitchFamily="18" charset="0"/>
              </a:rPr>
              <a:t>strumenti</a:t>
            </a:r>
            <a:r>
              <a:rPr lang="en-IE" dirty="0">
                <a:cs typeface="Times New Roman" panose="02020603050405020304" pitchFamily="18" charset="0"/>
              </a:rPr>
              <a:t> </a:t>
            </a:r>
            <a:r>
              <a:rPr lang="en-IE" dirty="0" err="1">
                <a:cs typeface="Times New Roman" panose="02020603050405020304" pitchFamily="18" charset="0"/>
              </a:rPr>
              <a:t>interattivi</a:t>
            </a:r>
            <a:r>
              <a:rPr lang="en-IE" dirty="0">
                <a:cs typeface="Times New Roman" panose="02020603050405020304" pitchFamily="18" charset="0"/>
              </a:rPr>
              <a:t> </a:t>
            </a:r>
            <a:r>
              <a:rPr lang="en-IE" dirty="0" err="1">
                <a:cs typeface="Times New Roman" panose="02020603050405020304" pitchFamily="18" charset="0"/>
              </a:rPr>
              <a:t>ove</a:t>
            </a:r>
            <a:r>
              <a:rPr lang="en-IE" dirty="0">
                <a:cs typeface="Times New Roman" panose="02020603050405020304" pitchFamily="18" charset="0"/>
              </a:rPr>
              <a:t> </a:t>
            </a:r>
            <a:r>
              <a:rPr lang="en-IE" dirty="0" err="1">
                <a:cs typeface="Times New Roman" panose="02020603050405020304" pitchFamily="18" charset="0"/>
              </a:rPr>
              <a:t>possibile</a:t>
            </a:r>
            <a:r>
              <a:rPr lang="en-IE" dirty="0">
                <a:cs typeface="Times New Roman" panose="02020603050405020304" pitchFamily="18" charset="0"/>
              </a:rPr>
              <a:t>.</a:t>
            </a:r>
          </a:p>
          <a:p>
            <a:pPr marL="171450" lvl="0" indent="-171450" algn="just" rtl="0">
              <a:lnSpc>
                <a:spcPts val="1320"/>
              </a:lnSpc>
              <a:spcBef>
                <a:spcPts val="600"/>
              </a:spcBef>
              <a:buClr>
                <a:srgbClr val="F79037"/>
              </a:buClr>
              <a:buFont typeface="Wingdings" pitchFamily="2" charset="2"/>
              <a:buChar char="§"/>
            </a:pPr>
            <a:r>
              <a:rPr lang="en-IE" dirty="0">
                <a:cs typeface="Times New Roman" panose="02020603050405020304" pitchFamily="18" charset="0"/>
              </a:rPr>
              <a:t>Le </a:t>
            </a:r>
            <a:r>
              <a:rPr lang="en-IE" dirty="0" err="1">
                <a:cs typeface="Times New Roman" panose="02020603050405020304" pitchFamily="18" charset="0"/>
              </a:rPr>
              <a:t>tecniche</a:t>
            </a:r>
            <a:r>
              <a:rPr lang="en-IE" dirty="0">
                <a:cs typeface="Times New Roman" panose="02020603050405020304" pitchFamily="18" charset="0"/>
              </a:rPr>
              <a:t> di </a:t>
            </a:r>
            <a:r>
              <a:rPr lang="en-IE" dirty="0" err="1">
                <a:cs typeface="Times New Roman" panose="02020603050405020304" pitchFamily="18" charset="0"/>
              </a:rPr>
              <a:t>coinvolgimento</a:t>
            </a:r>
            <a:r>
              <a:rPr lang="en-IE" dirty="0">
                <a:cs typeface="Times New Roman" panose="02020603050405020304" pitchFamily="18" charset="0"/>
              </a:rPr>
              <a:t> </a:t>
            </a:r>
            <a:r>
              <a:rPr lang="en-IE" dirty="0" err="1">
                <a:cs typeface="Times New Roman" panose="02020603050405020304" pitchFamily="18" charset="0"/>
              </a:rPr>
              <a:t>sono</a:t>
            </a:r>
            <a:r>
              <a:rPr lang="en-IE" dirty="0">
                <a:cs typeface="Times New Roman" panose="02020603050405020304" pitchFamily="18" charset="0"/>
              </a:rPr>
              <a:t> diverse per le </a:t>
            </a:r>
            <a:r>
              <a:rPr lang="en-IE" dirty="0" err="1">
                <a:cs typeface="Times New Roman" panose="02020603050405020304" pitchFamily="18" charset="0"/>
              </a:rPr>
              <a:t>riunioni</a:t>
            </a:r>
            <a:r>
              <a:rPr lang="en-IE" dirty="0">
                <a:cs typeface="Times New Roman" panose="02020603050405020304" pitchFamily="18" charset="0"/>
              </a:rPr>
              <a:t> online, </a:t>
            </a:r>
            <a:r>
              <a:rPr lang="en-IE" dirty="0" err="1">
                <a:cs typeface="Times New Roman" panose="02020603050405020304" pitchFamily="18" charset="0"/>
              </a:rPr>
              <a:t>garantiscono</a:t>
            </a:r>
            <a:r>
              <a:rPr lang="en-IE" dirty="0">
                <a:cs typeface="Times New Roman" panose="02020603050405020304" pitchFamily="18" charset="0"/>
              </a:rPr>
              <a:t> pause </a:t>
            </a:r>
            <a:r>
              <a:rPr lang="en-IE" dirty="0" err="1">
                <a:cs typeface="Times New Roman" panose="02020603050405020304" pitchFamily="18" charset="0"/>
              </a:rPr>
              <a:t>adeguate</a:t>
            </a:r>
            <a:r>
              <a:rPr lang="en-IE" dirty="0">
                <a:cs typeface="Times New Roman" panose="02020603050405020304" pitchFamily="18" charset="0"/>
              </a:rPr>
              <a:t>, </a:t>
            </a:r>
            <a:r>
              <a:rPr lang="en-IE" dirty="0" err="1">
                <a:cs typeface="Times New Roman" panose="02020603050405020304" pitchFamily="18" charset="0"/>
              </a:rPr>
              <a:t>l'uso</a:t>
            </a:r>
            <a:r>
              <a:rPr lang="en-IE" dirty="0">
                <a:cs typeface="Times New Roman" panose="02020603050405020304" pitchFamily="18" charset="0"/>
              </a:rPr>
              <a:t> di </a:t>
            </a:r>
            <a:r>
              <a:rPr lang="en-IE" dirty="0" err="1">
                <a:cs typeface="Times New Roman" panose="02020603050405020304" pitchFamily="18" charset="0"/>
              </a:rPr>
              <a:t>stanze</a:t>
            </a:r>
            <a:r>
              <a:rPr lang="en-IE" dirty="0">
                <a:cs typeface="Times New Roman" panose="02020603050405020304" pitchFamily="18" charset="0"/>
              </a:rPr>
              <a:t> per </a:t>
            </a:r>
            <a:r>
              <a:rPr lang="en-IE" dirty="0" err="1">
                <a:cs typeface="Times New Roman" panose="02020603050405020304" pitchFamily="18" charset="0"/>
              </a:rPr>
              <a:t>sottogruppi</a:t>
            </a:r>
            <a:r>
              <a:rPr lang="en-IE" dirty="0">
                <a:cs typeface="Times New Roman" panose="02020603050405020304" pitchFamily="18" charset="0"/>
              </a:rPr>
              <a:t> di </a:t>
            </a:r>
            <a:r>
              <a:rPr lang="en-IE" dirty="0" err="1">
                <a:cs typeface="Times New Roman" panose="02020603050405020304" pitchFamily="18" charset="0"/>
              </a:rPr>
              <a:t>lavoro</a:t>
            </a:r>
            <a:r>
              <a:rPr lang="en-IE" dirty="0">
                <a:cs typeface="Times New Roman" panose="02020603050405020304" pitchFamily="18" charset="0"/>
              </a:rPr>
              <a:t> e </a:t>
            </a:r>
            <a:r>
              <a:rPr lang="en-IE" dirty="0" err="1">
                <a:cs typeface="Times New Roman" panose="02020603050405020304" pitchFamily="18" charset="0"/>
              </a:rPr>
              <a:t>una</a:t>
            </a:r>
            <a:r>
              <a:rPr lang="en-IE" dirty="0">
                <a:cs typeface="Times New Roman" panose="02020603050405020304" pitchFamily="18" charset="0"/>
              </a:rPr>
              <a:t> </a:t>
            </a:r>
            <a:r>
              <a:rPr lang="en-IE" dirty="0" err="1">
                <a:cs typeface="Times New Roman" panose="02020603050405020304" pitchFamily="18" charset="0"/>
              </a:rPr>
              <a:t>varietà</a:t>
            </a:r>
            <a:r>
              <a:rPr lang="en-IE" dirty="0">
                <a:cs typeface="Times New Roman" panose="02020603050405020304" pitchFamily="18" charset="0"/>
              </a:rPr>
              <a:t> di </a:t>
            </a:r>
            <a:r>
              <a:rPr lang="en-IE" dirty="0" err="1">
                <a:cs typeface="Times New Roman" panose="02020603050405020304" pitchFamily="18" charset="0"/>
              </a:rPr>
              <a:t>metodologie</a:t>
            </a:r>
            <a:r>
              <a:rPr lang="en-IE" dirty="0">
                <a:cs typeface="Times New Roman" panose="02020603050405020304" pitchFamily="18" charset="0"/>
              </a:rPr>
              <a:t> di </a:t>
            </a:r>
            <a:r>
              <a:rPr lang="en-IE" dirty="0" err="1">
                <a:cs typeface="Times New Roman" panose="02020603050405020304" pitchFamily="18" charset="0"/>
              </a:rPr>
              <a:t>coinvolgimento</a:t>
            </a:r>
            <a:r>
              <a:rPr lang="en-IE" dirty="0">
                <a:cs typeface="Times New Roman" panose="02020603050405020304" pitchFamily="18" charset="0"/>
              </a:rPr>
              <a:t> per </a:t>
            </a:r>
            <a:r>
              <a:rPr lang="en-IE" dirty="0" err="1">
                <a:cs typeface="Times New Roman" panose="02020603050405020304" pitchFamily="18" charset="0"/>
              </a:rPr>
              <a:t>garantire</a:t>
            </a:r>
            <a:r>
              <a:rPr lang="en-IE" dirty="0">
                <a:cs typeface="Times New Roman" panose="02020603050405020304" pitchFamily="18" charset="0"/>
              </a:rPr>
              <a:t> la </a:t>
            </a:r>
            <a:r>
              <a:rPr lang="en-IE" dirty="0" err="1">
                <a:cs typeface="Times New Roman" panose="02020603050405020304" pitchFamily="18" charset="0"/>
              </a:rPr>
              <a:t>massima</a:t>
            </a:r>
            <a:r>
              <a:rPr lang="en-IE" dirty="0">
                <a:cs typeface="Times New Roman" panose="02020603050405020304" pitchFamily="18" charset="0"/>
              </a:rPr>
              <a:t> </a:t>
            </a:r>
            <a:r>
              <a:rPr lang="en-IE" dirty="0" err="1">
                <a:cs typeface="Times New Roman" panose="02020603050405020304" pitchFamily="18" charset="0"/>
              </a:rPr>
              <a:t>partecipazione</a:t>
            </a:r>
            <a:r>
              <a:rPr lang="en-IE" dirty="0">
                <a:cs typeface="Times New Roman" panose="02020603050405020304" pitchFamily="18" charset="0"/>
              </a:rPr>
              <a:t> </a:t>
            </a:r>
            <a:r>
              <a:rPr lang="en-IE" dirty="0" err="1">
                <a:cs typeface="Times New Roman" panose="02020603050405020304" pitchFamily="18" charset="0"/>
              </a:rPr>
              <a:t>dei</a:t>
            </a:r>
            <a:r>
              <a:rPr lang="en-IE" dirty="0">
                <a:cs typeface="Times New Roman" panose="02020603050405020304" pitchFamily="18" charset="0"/>
              </a:rPr>
              <a:t> </a:t>
            </a:r>
            <a:r>
              <a:rPr lang="en-IE" dirty="0" err="1">
                <a:cs typeface="Times New Roman" panose="02020603050405020304" pitchFamily="18" charset="0"/>
              </a:rPr>
              <a:t>partecipanti</a:t>
            </a:r>
            <a:endParaRPr lang="en-LB" dirty="0">
              <a:cs typeface="Times New Roman" panose="02020603050405020304" pitchFamily="18" charset="0"/>
            </a:endParaRP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6">
            <a:extLst>
              <a:ext uri="{FF2B5EF4-FFF2-40B4-BE49-F238E27FC236}">
                <a16:creationId xmlns:a16="http://schemas.microsoft.com/office/drawing/2014/main" id="{4DA1F0C4-C051-4128-C826-0CE450BBC788}"/>
              </a:ext>
            </a:extLst>
          </p:cNvPr>
          <p:cNvSpPr>
            <a:spLocks noGrp="1"/>
          </p:cNvSpPr>
          <p:nvPr/>
        </p:nvSpPr>
        <p:spPr>
          <a:xfrm>
            <a:off x="546501" y="7384931"/>
            <a:ext cx="3145671" cy="57748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dirty="0"/>
              <a:t>Qual è la piattaforma online più adatta al tuo meeting?</a:t>
            </a:r>
          </a:p>
          <a:p>
            <a:pPr algn="l" rtl="0"/>
            <a:endParaRPr lang="en-US" dirty="0"/>
          </a:p>
        </p:txBody>
      </p:sp>
      <p:sp>
        <p:nvSpPr>
          <p:cNvPr id="10" name="Text Placeholder 4">
            <a:extLst>
              <a:ext uri="{FF2B5EF4-FFF2-40B4-BE49-F238E27FC236}">
                <a16:creationId xmlns:a16="http://schemas.microsoft.com/office/drawing/2014/main" id="{C1498189-F1CB-1FE6-F44C-077CF9F51098}"/>
              </a:ext>
            </a:extLst>
          </p:cNvPr>
          <p:cNvSpPr>
            <a:spLocks noGrp="1"/>
          </p:cNvSpPr>
          <p:nvPr/>
        </p:nvSpPr>
        <p:spPr>
          <a:xfrm>
            <a:off x="578425" y="8172990"/>
            <a:ext cx="2852844" cy="995038"/>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dirty="0" err="1">
                <a:effectLst/>
                <a:latin typeface="Calibri" panose="020F0502020204030204" pitchFamily="34" charset="0"/>
                <a:ea typeface="Calibri" panose="020F0502020204030204" pitchFamily="34" charset="0"/>
                <a:cs typeface="Times New Roman" panose="02020603050405020304" pitchFamily="18" charset="0"/>
              </a:rPr>
              <a:t>Quando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organizzi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riunione</a:t>
            </a:r>
            <a:r>
              <a:rPr lang="en-IE" dirty="0">
                <a:effectLst/>
                <a:latin typeface="Calibri" panose="020F0502020204030204" pitchFamily="34" charset="0"/>
                <a:ea typeface="Calibri" panose="020F0502020204030204" pitchFamily="34" charset="0"/>
                <a:cs typeface="Times New Roman" panose="02020603050405020304" pitchFamily="18" charset="0"/>
              </a:rPr>
              <a:t> online </a:t>
            </a:r>
            <a:r>
              <a:rPr lang="en-IE" dirty="0" err="1">
                <a:effectLst/>
                <a:latin typeface="Calibri" panose="020F0502020204030204" pitchFamily="34" charset="0"/>
                <a:ea typeface="Calibri" panose="020F0502020204030204" pitchFamily="34" charset="0"/>
                <a:cs typeface="Times New Roman" panose="02020603050405020304" pitchFamily="18" charset="0"/>
              </a:rPr>
              <a:t>potresti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prendere</a:t>
            </a:r>
            <a:r>
              <a:rPr lang="en-IE" dirty="0">
                <a:effectLst/>
                <a:latin typeface="Calibri" panose="020F0502020204030204" pitchFamily="34" charset="0"/>
                <a:ea typeface="Calibri" panose="020F0502020204030204" pitchFamily="34" charset="0"/>
                <a:cs typeface="Times New Roman" panose="02020603050405020304" pitchFamily="18" charset="0"/>
              </a:rPr>
              <a:t> in </a:t>
            </a:r>
            <a:r>
              <a:rPr lang="en-IE" dirty="0" err="1">
                <a:effectLst/>
                <a:latin typeface="Calibri" panose="020F0502020204030204" pitchFamily="34" charset="0"/>
                <a:ea typeface="Calibri" panose="020F0502020204030204" pitchFamily="34" charset="0"/>
                <a:cs typeface="Times New Roman" panose="02020603050405020304" pitchFamily="18" charset="0"/>
              </a:rPr>
              <a:t>considerazione</a:t>
            </a:r>
            <a:r>
              <a:rPr lang="en-IE" dirty="0">
                <a:effectLst/>
                <a:latin typeface="Calibri" panose="020F0502020204030204" pitchFamily="34" charset="0"/>
                <a:ea typeface="Calibri" panose="020F0502020204030204" pitchFamily="34" charset="0"/>
                <a:cs typeface="Times New Roman" panose="02020603050405020304" pitchFamily="18" charset="0"/>
              </a:rPr>
              <a:t> le </a:t>
            </a:r>
            <a:r>
              <a:rPr lang="en-IE" dirty="0" err="1">
                <a:effectLst/>
                <a:latin typeface="Calibri" panose="020F0502020204030204" pitchFamily="34" charset="0"/>
                <a:ea typeface="Calibri" panose="020F0502020204030204" pitchFamily="34" charset="0"/>
                <a:cs typeface="Times New Roman" panose="02020603050405020304" pitchFamily="18" charset="0"/>
              </a:rPr>
              <a:t>seguenti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piattaforme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scegliere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quella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più</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adatta</a:t>
            </a:r>
            <a:r>
              <a:rPr lang="en-IE" dirty="0">
                <a:effectLst/>
                <a:latin typeface="Calibri" panose="020F0502020204030204" pitchFamily="34" charset="0"/>
                <a:ea typeface="Calibri" panose="020F0502020204030204" pitchFamily="34" charset="0"/>
                <a:cs typeface="Times New Roman" panose="02020603050405020304" pitchFamily="18" charset="0"/>
              </a:rPr>
              <a:t> ai </a:t>
            </a:r>
            <a:r>
              <a:rPr lang="en-IE" dirty="0" err="1">
                <a:effectLst/>
                <a:latin typeface="Calibri" panose="020F0502020204030204" pitchFamily="34" charset="0"/>
                <a:ea typeface="Calibri" panose="020F0502020204030204" pitchFamily="34" charset="0"/>
                <a:cs typeface="Times New Roman" panose="02020603050405020304" pitchFamily="18" charset="0"/>
              </a:rPr>
              <a:t>tuoi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membri</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4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72742B-C8F4-5659-8E50-20E2DE62AD00}"/>
              </a:ext>
            </a:extLst>
          </p:cNvPr>
          <p:cNvSpPr/>
          <p:nvPr/>
        </p:nvSpPr>
        <p:spPr>
          <a:xfrm>
            <a:off x="1181935" y="5540411"/>
            <a:ext cx="1846729" cy="610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 name="Text Placeholder 4">
            <a:extLst>
              <a:ext uri="{FF2B5EF4-FFF2-40B4-BE49-F238E27FC236}">
                <a16:creationId xmlns:a16="http://schemas.microsoft.com/office/drawing/2014/main" id="{083429BA-B4F9-8384-6912-CD72407378B0}"/>
              </a:ext>
            </a:extLst>
          </p:cNvPr>
          <p:cNvSpPr>
            <a:spLocks noGrp="1"/>
          </p:cNvSpPr>
          <p:nvPr/>
        </p:nvSpPr>
        <p:spPr>
          <a:xfrm>
            <a:off x="642055" y="4443744"/>
            <a:ext cx="3201412" cy="179746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GB" dirty="0">
                <a:solidFill>
                  <a:srgbClr val="086575"/>
                </a:solidFill>
                <a:cs typeface="Times New Roman" panose="02020603050405020304" pitchFamily="18" charset="0"/>
              </a:rPr>
              <a:t>Microsoft Teams è </a:t>
            </a:r>
            <a:r>
              <a:rPr lang="en-GB" dirty="0" err="1">
                <a:solidFill>
                  <a:srgbClr val="086575"/>
                </a:solidFill>
                <a:cs typeface="Times New Roman" panose="02020603050405020304" pitchFamily="18" charset="0"/>
              </a:rPr>
              <a:t>un'app</a:t>
            </a:r>
            <a:r>
              <a:rPr lang="en-GB" dirty="0">
                <a:solidFill>
                  <a:srgbClr val="086575"/>
                </a:solidFill>
                <a:cs typeface="Times New Roman" panose="02020603050405020304" pitchFamily="18" charset="0"/>
              </a:rPr>
              <a:t> di </a:t>
            </a:r>
            <a:r>
              <a:rPr lang="en-GB" dirty="0" err="1">
                <a:solidFill>
                  <a:srgbClr val="086575"/>
                </a:solidFill>
                <a:cs typeface="Times New Roman" panose="02020603050405020304" pitchFamily="18" charset="0"/>
              </a:rPr>
              <a:t>collaborazione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che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consente</a:t>
            </a:r>
            <a:r>
              <a:rPr lang="en-GB" dirty="0">
                <a:solidFill>
                  <a:srgbClr val="086575"/>
                </a:solidFill>
                <a:cs typeface="Times New Roman" panose="02020603050405020304" pitchFamily="18" charset="0"/>
              </a:rPr>
              <a:t> a tutti di </a:t>
            </a:r>
            <a:r>
              <a:rPr lang="en-GB" dirty="0" err="1">
                <a:solidFill>
                  <a:srgbClr val="086575"/>
                </a:solidFill>
                <a:cs typeface="Times New Roman" panose="02020603050405020304" pitchFamily="18" charset="0"/>
              </a:rPr>
              <a:t>partecipare</a:t>
            </a:r>
            <a:r>
              <a:rPr lang="en-GB" dirty="0">
                <a:solidFill>
                  <a:srgbClr val="086575"/>
                </a:solidFill>
                <a:cs typeface="Times New Roman" panose="02020603050405020304" pitchFamily="18" charset="0"/>
              </a:rPr>
              <a:t> alle </a:t>
            </a:r>
            <a:r>
              <a:rPr lang="en-GB" dirty="0" err="1">
                <a:solidFill>
                  <a:srgbClr val="086575"/>
                </a:solidFill>
                <a:cs typeface="Times New Roman" panose="02020603050405020304" pitchFamily="18" charset="0"/>
              </a:rPr>
              <a:t>sessioni</a:t>
            </a:r>
            <a:r>
              <a:rPr lang="en-GB" dirty="0">
                <a:solidFill>
                  <a:srgbClr val="086575"/>
                </a:solidFill>
                <a:cs typeface="Times New Roman" panose="02020603050405020304" pitchFamily="18" charset="0"/>
              </a:rPr>
              <a:t> come se </a:t>
            </a:r>
            <a:r>
              <a:rPr lang="en-GB" dirty="0" err="1">
                <a:solidFill>
                  <a:srgbClr val="086575"/>
                </a:solidFill>
                <a:cs typeface="Times New Roman" panose="02020603050405020304" pitchFamily="18" charset="0"/>
              </a:rPr>
              <a:t>fossero</a:t>
            </a:r>
            <a:r>
              <a:rPr lang="en-GB" dirty="0">
                <a:solidFill>
                  <a:srgbClr val="086575"/>
                </a:solidFill>
                <a:cs typeface="Times New Roman" panose="02020603050405020304" pitchFamily="18" charset="0"/>
              </a:rPr>
              <a:t> tutti </a:t>
            </a:r>
            <a:r>
              <a:rPr lang="en-GB" dirty="0" err="1">
                <a:solidFill>
                  <a:srgbClr val="086575"/>
                </a:solidFill>
                <a:cs typeface="Times New Roman" panose="02020603050405020304" pitchFamily="18" charset="0"/>
              </a:rPr>
              <a:t>nello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stesso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posto</a:t>
            </a:r>
            <a:r>
              <a:rPr lang="en-GB" dirty="0">
                <a:solidFill>
                  <a:srgbClr val="086575"/>
                </a:solidFill>
                <a:cs typeface="Times New Roman" panose="02020603050405020304" pitchFamily="18" charset="0"/>
              </a:rPr>
              <a:t>.</a:t>
            </a:r>
          </a:p>
          <a:p>
            <a:pPr algn="just" rtl="0"/>
            <a:endParaRPr lang="en-LB" dirty="0">
              <a:solidFill>
                <a:srgbClr val="086575"/>
              </a:solidFill>
              <a:cs typeface="Times New Roman" panose="02020603050405020304" pitchFamily="18" charset="0"/>
            </a:endParaRPr>
          </a:p>
          <a:p>
            <a:pPr algn="just" rtl="0"/>
            <a:r>
              <a:rPr lang="en-GB" b="1" dirty="0">
                <a:solidFill>
                  <a:srgbClr val="086575"/>
                </a:solidFill>
                <a:cs typeface="Times New Roman" panose="02020603050405020304" pitchFamily="18" charset="0"/>
              </a:rPr>
              <a:t>Le </a:t>
            </a:r>
            <a:r>
              <a:rPr lang="en-GB" b="1" dirty="0" err="1">
                <a:solidFill>
                  <a:srgbClr val="086575"/>
                </a:solidFill>
                <a:cs typeface="Times New Roman" panose="02020603050405020304" pitchFamily="18" charset="0"/>
              </a:rPr>
              <a:t>funzioni</a:t>
            </a:r>
            <a:r>
              <a:rPr lang="en-GB" b="1" dirty="0">
                <a:solidFill>
                  <a:srgbClr val="086575"/>
                </a:solidFill>
                <a:cs typeface="Times New Roman" panose="02020603050405020304" pitchFamily="18" charset="0"/>
              </a:rPr>
              <a:t> </a:t>
            </a:r>
            <a:r>
              <a:rPr lang="en-GB" b="1" dirty="0" err="1">
                <a:solidFill>
                  <a:srgbClr val="086575"/>
                </a:solidFill>
                <a:cs typeface="Times New Roman" panose="02020603050405020304" pitchFamily="18" charset="0"/>
              </a:rPr>
              <a:t>includono</a:t>
            </a:r>
            <a:r>
              <a:rPr lang="en-GB" b="1" dirty="0">
                <a:solidFill>
                  <a:srgbClr val="086575"/>
                </a:solidFill>
                <a:cs typeface="Times New Roman" panose="02020603050405020304" pitchFamily="18" charset="0"/>
              </a:rPr>
              <a:t>:</a:t>
            </a:r>
          </a:p>
          <a:p>
            <a:pPr algn="just" rtl="0"/>
            <a:endParaRPr lang="en-LB" dirty="0">
              <a:solidFill>
                <a:srgbClr val="086575"/>
              </a:solidFill>
              <a:cs typeface="Times New Roman" panose="02020603050405020304" pitchFamily="18" charset="0"/>
            </a:endParaRPr>
          </a:p>
          <a:p>
            <a:pPr marL="342900" lvl="0" indent="-342900" algn="just" rtl="0">
              <a:buClr>
                <a:srgbClr val="F79037"/>
              </a:buClr>
              <a:buSzPts val="1000"/>
              <a:buFont typeface="Wingdings" pitchFamily="2" charset="2"/>
              <a:buChar char=""/>
              <a:tabLst>
                <a:tab pos="457200" algn="l"/>
              </a:tabLst>
            </a:pPr>
            <a:r>
              <a:rPr lang="en-GB" b="1" dirty="0" err="1">
                <a:solidFill>
                  <a:srgbClr val="086575"/>
                </a:solidFill>
                <a:cs typeface="Times New Roman" panose="02020603050405020304" pitchFamily="18" charset="0"/>
              </a:rPr>
              <a:t>Chiacchierata-</a:t>
            </a:r>
            <a:r>
              <a:rPr lang="en-GB" dirty="0" err="1">
                <a:solidFill>
                  <a:srgbClr val="086575"/>
                </a:solidFill>
                <a:cs typeface="Times New Roman" panose="02020603050405020304" pitchFamily="18" charset="0"/>
              </a:rPr>
              <a:t>Invia</a:t>
            </a:r>
            <a:r>
              <a:rPr lang="en-GB" dirty="0">
                <a:solidFill>
                  <a:srgbClr val="086575"/>
                </a:solidFill>
                <a:cs typeface="Times New Roman" panose="02020603050405020304" pitchFamily="18" charset="0"/>
              </a:rPr>
              <a:t> un </a:t>
            </a:r>
            <a:r>
              <a:rPr lang="en-GB" dirty="0" err="1">
                <a:solidFill>
                  <a:srgbClr val="086575"/>
                </a:solidFill>
                <a:cs typeface="Times New Roman" panose="02020603050405020304" pitchFamily="18" charset="0"/>
              </a:rPr>
              <a:t>messaggio</a:t>
            </a:r>
            <a:r>
              <a:rPr lang="en-GB" dirty="0">
                <a:solidFill>
                  <a:srgbClr val="086575"/>
                </a:solidFill>
                <a:cs typeface="Times New Roman" panose="02020603050405020304" pitchFamily="18" charset="0"/>
              </a:rPr>
              <a:t> a </a:t>
            </a:r>
            <a:r>
              <a:rPr lang="en-GB" dirty="0" err="1">
                <a:solidFill>
                  <a:srgbClr val="086575"/>
                </a:solidFill>
                <a:cs typeface="Times New Roman" panose="02020603050405020304" pitchFamily="18" charset="0"/>
              </a:rPr>
              <a:t>qualcuno</a:t>
            </a:r>
            <a:r>
              <a:rPr lang="en-GB" dirty="0">
                <a:solidFill>
                  <a:srgbClr val="086575"/>
                </a:solidFill>
                <a:cs typeface="Times New Roman" panose="02020603050405020304" pitchFamily="18" charset="0"/>
              </a:rPr>
              <a:t> o a un </a:t>
            </a:r>
            <a:r>
              <a:rPr lang="en-GB" dirty="0" err="1">
                <a:solidFill>
                  <a:srgbClr val="086575"/>
                </a:solidFill>
                <a:cs typeface="Times New Roman" panose="02020603050405020304" pitchFamily="18" charset="0"/>
              </a:rPr>
              <a:t>gruppo</a:t>
            </a:r>
            <a:endParaRPr lang="en-LB" dirty="0">
              <a:solidFill>
                <a:srgbClr val="086575"/>
              </a:solidFill>
              <a:cs typeface="Times New Roman" panose="02020603050405020304" pitchFamily="18" charset="0"/>
            </a:endParaRPr>
          </a:p>
          <a:p>
            <a:pPr marL="342900" lvl="0" indent="-342900" algn="just" rtl="0">
              <a:buClr>
                <a:srgbClr val="F79037"/>
              </a:buClr>
              <a:buSzPts val="1000"/>
              <a:buFont typeface="Wingdings" pitchFamily="2" charset="2"/>
              <a:buChar char=""/>
              <a:tabLst>
                <a:tab pos="457200" algn="l"/>
              </a:tabLst>
            </a:pPr>
            <a:r>
              <a:rPr lang="en-GB" b="1" dirty="0" err="1">
                <a:solidFill>
                  <a:srgbClr val="086575"/>
                </a:solidFill>
                <a:cs typeface="Times New Roman" panose="02020603050405020304" pitchFamily="18" charset="0"/>
              </a:rPr>
              <a:t>Squadre-</a:t>
            </a:r>
            <a:r>
              <a:rPr lang="en-GB" dirty="0" err="1">
                <a:solidFill>
                  <a:srgbClr val="086575"/>
                </a:solidFill>
                <a:cs typeface="Times New Roman" panose="02020603050405020304" pitchFamily="18" charset="0"/>
              </a:rPr>
              <a:t>Crea</a:t>
            </a:r>
            <a:r>
              <a:rPr lang="en-GB" dirty="0">
                <a:solidFill>
                  <a:srgbClr val="086575"/>
                </a:solidFill>
                <a:cs typeface="Times New Roman" panose="02020603050405020304" pitchFamily="18" charset="0"/>
              </a:rPr>
              <a:t> un team e </a:t>
            </a:r>
            <a:r>
              <a:rPr lang="en-GB" dirty="0" err="1">
                <a:solidFill>
                  <a:srgbClr val="086575"/>
                </a:solidFill>
                <a:cs typeface="Times New Roman" panose="02020603050405020304" pitchFamily="18" charset="0"/>
              </a:rPr>
              <a:t>canali</a:t>
            </a:r>
            <a:r>
              <a:rPr lang="en-GB" dirty="0">
                <a:solidFill>
                  <a:srgbClr val="086575"/>
                </a:solidFill>
                <a:cs typeface="Times New Roman" panose="02020603050405020304" pitchFamily="18" charset="0"/>
              </a:rPr>
              <a:t> per </a:t>
            </a:r>
            <a:r>
              <a:rPr lang="en-GB" dirty="0" err="1">
                <a:solidFill>
                  <a:srgbClr val="086575"/>
                </a:solidFill>
                <a:cs typeface="Times New Roman" panose="02020603050405020304" pitchFamily="18" charset="0"/>
              </a:rPr>
              <a:t>riunire</a:t>
            </a:r>
            <a:r>
              <a:rPr lang="en-GB" dirty="0">
                <a:solidFill>
                  <a:srgbClr val="086575"/>
                </a:solidFill>
                <a:cs typeface="Times New Roman" panose="02020603050405020304" pitchFamily="18" charset="0"/>
              </a:rPr>
              <a:t> le </a:t>
            </a:r>
            <a:r>
              <a:rPr lang="en-GB" dirty="0" err="1">
                <a:solidFill>
                  <a:srgbClr val="086575"/>
                </a:solidFill>
                <a:cs typeface="Times New Roman" panose="02020603050405020304" pitchFamily="18" charset="0"/>
              </a:rPr>
              <a:t>persone</a:t>
            </a:r>
            <a:r>
              <a:rPr lang="en-GB" dirty="0">
                <a:solidFill>
                  <a:srgbClr val="086575"/>
                </a:solidFill>
                <a:cs typeface="Times New Roman" panose="02020603050405020304" pitchFamily="18" charset="0"/>
              </a:rPr>
              <a:t> e </a:t>
            </a:r>
            <a:r>
              <a:rPr lang="en-GB" dirty="0" err="1">
                <a:solidFill>
                  <a:srgbClr val="086575"/>
                </a:solidFill>
                <a:cs typeface="Times New Roman" panose="02020603050405020304" pitchFamily="18" charset="0"/>
              </a:rPr>
              <a:t>lavorare</a:t>
            </a:r>
            <a:r>
              <a:rPr lang="en-GB" dirty="0">
                <a:solidFill>
                  <a:srgbClr val="086575"/>
                </a:solidFill>
                <a:cs typeface="Times New Roman" panose="02020603050405020304" pitchFamily="18" charset="0"/>
              </a:rPr>
              <a:t> in </a:t>
            </a:r>
            <a:r>
              <a:rPr lang="en-GB" dirty="0" err="1">
                <a:solidFill>
                  <a:srgbClr val="086575"/>
                </a:solidFill>
                <a:cs typeface="Times New Roman" panose="02020603050405020304" pitchFamily="18" charset="0"/>
              </a:rPr>
              <a:t>spazi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mirati</a:t>
            </a:r>
            <a:r>
              <a:rPr lang="en-GB" dirty="0">
                <a:solidFill>
                  <a:srgbClr val="086575"/>
                </a:solidFill>
                <a:cs typeface="Times New Roman" panose="02020603050405020304" pitchFamily="18" charset="0"/>
              </a:rPr>
              <a:t> con </a:t>
            </a:r>
            <a:r>
              <a:rPr lang="en-GB" dirty="0" err="1">
                <a:solidFill>
                  <a:srgbClr val="086575"/>
                </a:solidFill>
                <a:cs typeface="Times New Roman" panose="02020603050405020304" pitchFamily="18" charset="0"/>
              </a:rPr>
              <a:t>conversazioni</a:t>
            </a:r>
            <a:r>
              <a:rPr lang="en-GB" dirty="0">
                <a:solidFill>
                  <a:srgbClr val="086575"/>
                </a:solidFill>
                <a:cs typeface="Times New Roman" panose="02020603050405020304" pitchFamily="18" charset="0"/>
              </a:rPr>
              <a:t> e file.</a:t>
            </a:r>
            <a:endParaRPr lang="en-LB" dirty="0">
              <a:solidFill>
                <a:srgbClr val="086575"/>
              </a:solidFill>
              <a:cs typeface="Times New Roman" panose="02020603050405020304" pitchFamily="18" charset="0"/>
            </a:endParaRPr>
          </a:p>
          <a:p>
            <a:pPr algn="l" rtl="0"/>
            <a:endParaRPr lang="en-LB"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76FDDCA-BE2A-A82D-D6D6-407C7EB06F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3310" y="2948266"/>
            <a:ext cx="2850338" cy="1384523"/>
          </a:xfrm>
          <a:prstGeom prst="rect">
            <a:avLst/>
          </a:prstGeom>
        </p:spPr>
      </p:pic>
      <p:grpSp>
        <p:nvGrpSpPr>
          <p:cNvPr id="10" name="object 15">
            <a:extLst>
              <a:ext uri="{FF2B5EF4-FFF2-40B4-BE49-F238E27FC236}">
                <a16:creationId xmlns:a16="http://schemas.microsoft.com/office/drawing/2014/main" id="{7EC1FF8A-7191-3132-BFA2-10C26090474E}"/>
              </a:ext>
            </a:extLst>
          </p:cNvPr>
          <p:cNvGrpSpPr/>
          <p:nvPr/>
        </p:nvGrpSpPr>
        <p:grpSpPr>
          <a:xfrm>
            <a:off x="3864410" y="4389975"/>
            <a:ext cx="3047022" cy="1729173"/>
            <a:chOff x="485139" y="4586859"/>
            <a:chExt cx="3134043" cy="1778557"/>
          </a:xfrm>
        </p:grpSpPr>
        <p:pic>
          <p:nvPicPr>
            <p:cNvPr id="11" name="object 16">
              <a:extLst>
                <a:ext uri="{FF2B5EF4-FFF2-40B4-BE49-F238E27FC236}">
                  <a16:creationId xmlns:a16="http://schemas.microsoft.com/office/drawing/2014/main" id="{4B61A556-2DE0-6704-79F0-8A51F07FB84E}"/>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2" name="object 17">
              <a:extLst>
                <a:ext uri="{FF2B5EF4-FFF2-40B4-BE49-F238E27FC236}">
                  <a16:creationId xmlns:a16="http://schemas.microsoft.com/office/drawing/2014/main" id="{DF7E1559-5F85-2F37-2ECC-140F78D42E4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2A734205-900A-0A8B-6F89-81109E32B5D2}"/>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4" name="object 19">
              <a:extLst>
                <a:ext uri="{FF2B5EF4-FFF2-40B4-BE49-F238E27FC236}">
                  <a16:creationId xmlns:a16="http://schemas.microsoft.com/office/drawing/2014/main" id="{269DB44D-782E-35FF-0184-A214E1BC388B}"/>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5" name="object 20">
              <a:extLst>
                <a:ext uri="{FF2B5EF4-FFF2-40B4-BE49-F238E27FC236}">
                  <a16:creationId xmlns:a16="http://schemas.microsoft.com/office/drawing/2014/main" id="{527E0B80-BE60-9BE8-C97D-06894DA48138}"/>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E7DC6F5C-186C-F5A2-86C0-FF0E5127BE1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43102" y="4475564"/>
            <a:ext cx="2319372" cy="1498655"/>
          </a:xfrm>
          <a:prstGeom prst="rect">
            <a:avLst/>
          </a:prstGeom>
        </p:spPr>
      </p:pic>
      <p:grpSp>
        <p:nvGrpSpPr>
          <p:cNvPr id="17" name="Group 16">
            <a:extLst>
              <a:ext uri="{FF2B5EF4-FFF2-40B4-BE49-F238E27FC236}">
                <a16:creationId xmlns:a16="http://schemas.microsoft.com/office/drawing/2014/main" id="{ED36160E-610F-1E0E-91BE-C93ABDD60F03}"/>
              </a:ext>
            </a:extLst>
          </p:cNvPr>
          <p:cNvGrpSpPr/>
          <p:nvPr/>
        </p:nvGrpSpPr>
        <p:grpSpPr>
          <a:xfrm rot="766773">
            <a:off x="6308573" y="5207779"/>
            <a:ext cx="824852" cy="734190"/>
            <a:chOff x="380803" y="3352260"/>
            <a:chExt cx="835620" cy="743775"/>
          </a:xfrm>
        </p:grpSpPr>
        <p:sp>
          <p:nvSpPr>
            <p:cNvPr id="18" name="Oval 17">
              <a:extLst>
                <a:ext uri="{FF2B5EF4-FFF2-40B4-BE49-F238E27FC236}">
                  <a16:creationId xmlns:a16="http://schemas.microsoft.com/office/drawing/2014/main" id="{F2C68135-95F0-E77B-AC53-C0CC2644724E}"/>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06D3F093-58B4-DEC8-D2E0-31DC8ACD590E}"/>
                </a:ext>
              </a:extLst>
            </p:cNvPr>
            <p:cNvSpPr txBox="1">
              <a:spLocks/>
            </p:cNvSpPr>
            <p:nvPr/>
          </p:nvSpPr>
          <p:spPr>
            <a:xfrm>
              <a:off x="380803" y="34553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050" b="1" dirty="0">
                  <a:solidFill>
                    <a:schemeClr val="bg1"/>
                  </a:solidFill>
                  <a:latin typeface="Calibri" panose="020F0502020204030204" pitchFamily="34" charset="0"/>
                  <a:cs typeface="Calibri" panose="020F0502020204030204" pitchFamily="34" charset="0"/>
                </a:rPr>
                <a:t>CLICCA SU</a:t>
              </a:r>
              <a:r>
                <a:rPr lang="en-US" sz="105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VISUALIZZAZIONE</a:t>
              </a:r>
              <a:endParaRPr lang="en-US" sz="1050" b="1" dirty="0">
                <a:solidFill>
                  <a:srgbClr val="086575"/>
                </a:solidFill>
                <a:latin typeface="Calibri" panose="020F0502020204030204" pitchFamily="34" charset="0"/>
                <a:cs typeface="Calibri" panose="020F0502020204030204" pitchFamily="34" charset="0"/>
              </a:endParaRPr>
            </a:p>
          </p:txBody>
        </p:sp>
      </p:grpSp>
      <p:sp>
        <p:nvSpPr>
          <p:cNvPr id="20" name="Text Placeholder 4">
            <a:extLst>
              <a:ext uri="{FF2B5EF4-FFF2-40B4-BE49-F238E27FC236}">
                <a16:creationId xmlns:a16="http://schemas.microsoft.com/office/drawing/2014/main" id="{7D2DAF32-500E-D745-7773-B5BF80379D2D}"/>
              </a:ext>
            </a:extLst>
          </p:cNvPr>
          <p:cNvSpPr>
            <a:spLocks noGrp="1"/>
          </p:cNvSpPr>
          <p:nvPr/>
        </p:nvSpPr>
        <p:spPr>
          <a:xfrm>
            <a:off x="3843467" y="4098562"/>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a:solidFill>
                  <a:srgbClr val="F79037"/>
                </a:solidFill>
                <a:cs typeface="Times New Roman" panose="02020603050405020304" pitchFamily="18" charset="0"/>
              </a:rPr>
              <a:t>Per ulteriori informazioni su MS Teams</a:t>
            </a:r>
            <a:endParaRPr lang="en-US">
              <a:solidFill>
                <a:srgbClr val="F79037"/>
              </a:solidFill>
              <a:cs typeface="Times New Roman" panose="02020603050405020304" pitchFamily="18" charset="0"/>
            </a:endParaRPr>
          </a:p>
          <a:p>
            <a:pPr algn="l" rtl="0"/>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4">
            <a:extLst>
              <a:ext uri="{FF2B5EF4-FFF2-40B4-BE49-F238E27FC236}">
                <a16:creationId xmlns:a16="http://schemas.microsoft.com/office/drawing/2014/main" id="{0C209C2E-AA67-458E-3882-D71F0826C0F7}"/>
              </a:ext>
            </a:extLst>
          </p:cNvPr>
          <p:cNvSpPr>
            <a:spLocks noGrp="1"/>
          </p:cNvSpPr>
          <p:nvPr/>
        </p:nvSpPr>
        <p:spPr>
          <a:xfrm>
            <a:off x="554353" y="8121851"/>
            <a:ext cx="3201412" cy="2174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GB" dirty="0">
                <a:solidFill>
                  <a:srgbClr val="086575"/>
                </a:solidFill>
                <a:cs typeface="Times New Roman" panose="02020603050405020304" pitchFamily="18" charset="0"/>
              </a:rPr>
              <a:t>WhatsApp – È </a:t>
            </a:r>
            <a:r>
              <a:rPr lang="en-GB" dirty="0" err="1">
                <a:solidFill>
                  <a:srgbClr val="086575"/>
                </a:solidFill>
                <a:cs typeface="Times New Roman" panose="02020603050405020304" pitchFamily="18" charset="0"/>
              </a:rPr>
              <a:t>un'app</a:t>
            </a:r>
            <a:r>
              <a:rPr lang="en-GB" dirty="0">
                <a:solidFill>
                  <a:srgbClr val="086575"/>
                </a:solidFill>
                <a:cs typeface="Times New Roman" panose="02020603050405020304" pitchFamily="18" charset="0"/>
              </a:rPr>
              <a:t> mobile. Un </a:t>
            </a:r>
            <a:r>
              <a:rPr lang="en-GB" dirty="0" err="1">
                <a:solidFill>
                  <a:srgbClr val="086575"/>
                </a:solidFill>
                <a:cs typeface="Times New Roman" panose="02020603050405020304" pitchFamily="18" charset="0"/>
              </a:rPr>
              <a:t>vantaggio</a:t>
            </a:r>
            <a:r>
              <a:rPr lang="en-GB" dirty="0">
                <a:solidFill>
                  <a:srgbClr val="086575"/>
                </a:solidFill>
                <a:cs typeface="Times New Roman" panose="02020603050405020304" pitchFamily="18" charset="0"/>
              </a:rPr>
              <a:t> di WhatsApp è il </a:t>
            </a:r>
            <a:r>
              <a:rPr lang="en-GB" dirty="0" err="1">
                <a:solidFill>
                  <a:srgbClr val="086575"/>
                </a:solidFill>
                <a:cs typeface="Times New Roman" panose="02020603050405020304" pitchFamily="18" charset="0"/>
              </a:rPr>
              <a:t>suo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uso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diffuso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tramite</a:t>
            </a:r>
            <a:r>
              <a:rPr lang="en-GB" dirty="0">
                <a:solidFill>
                  <a:srgbClr val="086575"/>
                </a:solidFill>
                <a:cs typeface="Times New Roman" panose="02020603050405020304" pitchFamily="18" charset="0"/>
              </a:rPr>
              <a:t> i </a:t>
            </a:r>
            <a:r>
              <a:rPr lang="en-GB" dirty="0" err="1">
                <a:solidFill>
                  <a:srgbClr val="086575"/>
                </a:solidFill>
                <a:cs typeface="Times New Roman" panose="02020603050405020304" pitchFamily="18" charset="0"/>
              </a:rPr>
              <a:t>telefoni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cellulari</a:t>
            </a:r>
            <a:r>
              <a:rPr lang="en-GB" dirty="0">
                <a:solidFill>
                  <a:srgbClr val="086575"/>
                </a:solidFill>
                <a:cs typeface="Times New Roman" panose="02020603050405020304" pitchFamily="18" charset="0"/>
              </a:rPr>
              <a:t>. La </a:t>
            </a:r>
            <a:r>
              <a:rPr lang="en-GB" dirty="0" err="1">
                <a:solidFill>
                  <a:srgbClr val="086575"/>
                </a:solidFill>
                <a:cs typeface="Times New Roman" panose="02020603050405020304" pitchFamily="18" charset="0"/>
              </a:rPr>
              <a:t>maggior</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parte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delle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persone</a:t>
            </a:r>
            <a:r>
              <a:rPr lang="en-GB" dirty="0">
                <a:solidFill>
                  <a:srgbClr val="086575"/>
                </a:solidFill>
                <a:cs typeface="Times New Roman" panose="02020603050405020304" pitchFamily="18" charset="0"/>
              </a:rPr>
              <a:t> ha </a:t>
            </a:r>
            <a:r>
              <a:rPr lang="en-GB" dirty="0" err="1">
                <a:solidFill>
                  <a:srgbClr val="086575"/>
                </a:solidFill>
                <a:cs typeface="Times New Roman" panose="02020603050405020304" pitchFamily="18" charset="0"/>
              </a:rPr>
              <a:t>familiarità</a:t>
            </a:r>
            <a:r>
              <a:rPr lang="en-GB" dirty="0">
                <a:solidFill>
                  <a:srgbClr val="086575"/>
                </a:solidFill>
                <a:cs typeface="Times New Roman" panose="02020603050405020304" pitchFamily="18" charset="0"/>
              </a:rPr>
              <a:t> con la </a:t>
            </a:r>
            <a:r>
              <a:rPr lang="en-GB" dirty="0" err="1">
                <a:solidFill>
                  <a:srgbClr val="086575"/>
                </a:solidFill>
                <a:cs typeface="Times New Roman" panose="02020603050405020304" pitchFamily="18" charset="0"/>
              </a:rPr>
              <a:t>piattaforma</a:t>
            </a:r>
            <a:r>
              <a:rPr lang="en-GB" dirty="0">
                <a:solidFill>
                  <a:srgbClr val="086575"/>
                </a:solidFill>
                <a:cs typeface="Times New Roman" panose="02020603050405020304" pitchFamily="18" charset="0"/>
              </a:rPr>
              <a:t>, il </a:t>
            </a:r>
            <a:r>
              <a:rPr lang="en-GB" dirty="0" err="1">
                <a:solidFill>
                  <a:srgbClr val="086575"/>
                </a:solidFill>
                <a:cs typeface="Times New Roman" panose="02020603050405020304" pitchFamily="18" charset="0"/>
              </a:rPr>
              <a:t>che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significa</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che</a:t>
            </a:r>
            <a:r>
              <a:rPr lang="en-GB" dirty="0">
                <a:solidFill>
                  <a:srgbClr val="086575"/>
                </a:solidFill>
                <a:cs typeface="Times New Roman" panose="02020603050405020304" pitchFamily="18" charset="0"/>
              </a:rPr>
              <a:t> è </a:t>
            </a:r>
            <a:r>
              <a:rPr lang="en-GB" dirty="0" err="1">
                <a:solidFill>
                  <a:srgbClr val="086575"/>
                </a:solidFill>
                <a:cs typeface="Times New Roman" panose="02020603050405020304" pitchFamily="18" charset="0"/>
              </a:rPr>
              <a:t>richiesto</a:t>
            </a:r>
            <a:r>
              <a:rPr lang="en-GB" dirty="0">
                <a:solidFill>
                  <a:srgbClr val="086575"/>
                </a:solidFill>
                <a:cs typeface="Times New Roman" panose="02020603050405020304" pitchFamily="18" charset="0"/>
              </a:rPr>
              <a:t> poco tempo di </a:t>
            </a:r>
            <a:r>
              <a:rPr lang="en-GB" dirty="0" err="1">
                <a:solidFill>
                  <a:srgbClr val="086575"/>
                </a:solidFill>
                <a:cs typeface="Times New Roman" panose="02020603050405020304" pitchFamily="18" charset="0"/>
              </a:rPr>
              <a:t>formazione</a:t>
            </a:r>
            <a:r>
              <a:rPr lang="en-GB" dirty="0">
                <a:solidFill>
                  <a:srgbClr val="086575"/>
                </a:solidFill>
                <a:cs typeface="Times New Roman" panose="02020603050405020304" pitchFamily="18" charset="0"/>
              </a:rPr>
              <a:t>. È </a:t>
            </a:r>
            <a:r>
              <a:rPr lang="en-GB" dirty="0" err="1">
                <a:solidFill>
                  <a:srgbClr val="086575"/>
                </a:solidFill>
                <a:cs typeface="Times New Roman" panose="02020603050405020304" pitchFamily="18" charset="0"/>
              </a:rPr>
              <a:t>accessibile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anche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tramite</a:t>
            </a:r>
            <a:r>
              <a:rPr lang="en-GB" dirty="0">
                <a:solidFill>
                  <a:srgbClr val="086575"/>
                </a:solidFill>
                <a:cs typeface="Times New Roman" panose="02020603050405020304" pitchFamily="18" charset="0"/>
              </a:rPr>
              <a:t> computer e </a:t>
            </a:r>
            <a:r>
              <a:rPr lang="en-GB" dirty="0" err="1">
                <a:solidFill>
                  <a:srgbClr val="086575"/>
                </a:solidFill>
                <a:cs typeface="Times New Roman" panose="02020603050405020304" pitchFamily="18" charset="0"/>
              </a:rPr>
              <a:t>può</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quindi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essere</a:t>
            </a:r>
            <a:r>
              <a:rPr lang="en-GB" dirty="0">
                <a:solidFill>
                  <a:srgbClr val="086575"/>
                </a:solidFill>
                <a:cs typeface="Times New Roman" panose="02020603050405020304" pitchFamily="18" charset="0"/>
              </a:rPr>
              <a:t> utile per </a:t>
            </a:r>
            <a:r>
              <a:rPr lang="en-GB" dirty="0" err="1">
                <a:solidFill>
                  <a:srgbClr val="086575"/>
                </a:solidFill>
                <a:cs typeface="Times New Roman" panose="02020603050405020304" pitchFamily="18" charset="0"/>
              </a:rPr>
              <a:t>l'invio</a:t>
            </a:r>
            <a:r>
              <a:rPr lang="en-GB" dirty="0">
                <a:solidFill>
                  <a:srgbClr val="086575"/>
                </a:solidFill>
                <a:cs typeface="Times New Roman" panose="02020603050405020304" pitchFamily="18" charset="0"/>
              </a:rPr>
              <a:t> e il </a:t>
            </a:r>
            <a:r>
              <a:rPr lang="en-GB" dirty="0" err="1">
                <a:solidFill>
                  <a:srgbClr val="086575"/>
                </a:solidFill>
                <a:cs typeface="Times New Roman" panose="02020603050405020304" pitchFamily="18" charset="0"/>
              </a:rPr>
              <a:t>salvataggio</a:t>
            </a:r>
            <a:r>
              <a:rPr lang="en-GB" dirty="0">
                <a:solidFill>
                  <a:srgbClr val="086575"/>
                </a:solidFill>
                <a:cs typeface="Times New Roman" panose="02020603050405020304" pitchFamily="18" charset="0"/>
              </a:rPr>
              <a:t> di file. La </a:t>
            </a:r>
            <a:r>
              <a:rPr lang="en-GB" dirty="0" err="1">
                <a:solidFill>
                  <a:srgbClr val="086575"/>
                </a:solidFill>
                <a:cs typeface="Times New Roman" panose="02020603050405020304" pitchFamily="18" charset="0"/>
              </a:rPr>
              <a:t>funzione</a:t>
            </a:r>
            <a:r>
              <a:rPr lang="en-GB" dirty="0">
                <a:solidFill>
                  <a:srgbClr val="086575"/>
                </a:solidFill>
                <a:cs typeface="Times New Roman" panose="02020603050405020304" pitchFamily="18" charset="0"/>
              </a:rPr>
              <a:t> di chat di </a:t>
            </a:r>
            <a:r>
              <a:rPr lang="en-GB" dirty="0" err="1">
                <a:solidFill>
                  <a:srgbClr val="086575"/>
                </a:solidFill>
                <a:cs typeface="Times New Roman" panose="02020603050405020304" pitchFamily="18" charset="0"/>
              </a:rPr>
              <a:t>gruppo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può</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essere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utilizzata</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anche</a:t>
            </a:r>
            <a:r>
              <a:rPr lang="en-GB" dirty="0">
                <a:solidFill>
                  <a:srgbClr val="086575"/>
                </a:solidFill>
                <a:cs typeface="Times New Roman" panose="02020603050405020304" pitchFamily="18" charset="0"/>
              </a:rPr>
              <a:t> per la </a:t>
            </a:r>
            <a:r>
              <a:rPr lang="en-GB" dirty="0" err="1">
                <a:solidFill>
                  <a:srgbClr val="086575"/>
                </a:solidFill>
                <a:cs typeface="Times New Roman" panose="02020603050405020304" pitchFamily="18" charset="0"/>
              </a:rPr>
              <a:t>condivisione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delle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conoscenze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che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può</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aumentare</a:t>
            </a:r>
            <a:r>
              <a:rPr lang="en-GB" dirty="0">
                <a:solidFill>
                  <a:srgbClr val="086575"/>
                </a:solidFill>
                <a:cs typeface="Times New Roman" panose="02020603050405020304" pitchFamily="18" charset="0"/>
              </a:rPr>
              <a:t> la </a:t>
            </a:r>
            <a:r>
              <a:rPr lang="en-GB" dirty="0" err="1">
                <a:solidFill>
                  <a:srgbClr val="086575"/>
                </a:solidFill>
                <a:cs typeface="Times New Roman" panose="02020603050405020304" pitchFamily="18" charset="0"/>
              </a:rPr>
              <a:t>produttività</a:t>
            </a:r>
            <a:r>
              <a:rPr lang="en-GB" dirty="0">
                <a:solidFill>
                  <a:srgbClr val="086575"/>
                </a:solidFill>
                <a:cs typeface="Times New Roman" panose="02020603050405020304" pitchFamily="18" charset="0"/>
              </a:rPr>
              <a:t>.</a:t>
            </a:r>
          </a:p>
        </p:txBody>
      </p:sp>
      <p:grpSp>
        <p:nvGrpSpPr>
          <p:cNvPr id="4" name="Group 3">
            <a:extLst>
              <a:ext uri="{FF2B5EF4-FFF2-40B4-BE49-F238E27FC236}">
                <a16:creationId xmlns:a16="http://schemas.microsoft.com/office/drawing/2014/main" id="{D98B1CC8-465D-E259-B3E3-11D0AF825ADD}"/>
              </a:ext>
            </a:extLst>
          </p:cNvPr>
          <p:cNvGrpSpPr/>
          <p:nvPr/>
        </p:nvGrpSpPr>
        <p:grpSpPr>
          <a:xfrm>
            <a:off x="678380" y="6675936"/>
            <a:ext cx="2850869" cy="934866"/>
            <a:chOff x="-4939816" y="3520815"/>
            <a:chExt cx="2850869" cy="934866"/>
          </a:xfrm>
        </p:grpSpPr>
        <p:sp>
          <p:nvSpPr>
            <p:cNvPr id="69" name="Rectangle 68">
              <a:extLst>
                <a:ext uri="{FF2B5EF4-FFF2-40B4-BE49-F238E27FC236}">
                  <a16:creationId xmlns:a16="http://schemas.microsoft.com/office/drawing/2014/main" id="{AAD418D6-58D9-46D4-6C67-883EC615CA1E}"/>
                </a:ext>
              </a:extLst>
            </p:cNvPr>
            <p:cNvSpPr/>
            <p:nvPr/>
          </p:nvSpPr>
          <p:spPr>
            <a:xfrm>
              <a:off x="-4939816" y="3520815"/>
              <a:ext cx="2850869" cy="934866"/>
            </a:xfrm>
            <a:prstGeom prst="rect">
              <a:avLst/>
            </a:prstGeom>
            <a:solidFill>
              <a:srgbClr val="455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23" name="Picture 22">
              <a:extLst>
                <a:ext uri="{FF2B5EF4-FFF2-40B4-BE49-F238E27FC236}">
                  <a16:creationId xmlns:a16="http://schemas.microsoft.com/office/drawing/2014/main" id="{014B2649-7D1F-A1FE-0927-F76E1CA492F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981" r="-246" b="-183"/>
            <a:stretch/>
          </p:blipFill>
          <p:spPr>
            <a:xfrm>
              <a:off x="-4747134" y="3655326"/>
              <a:ext cx="2483566" cy="667859"/>
            </a:xfrm>
            <a:prstGeom prst="rect">
              <a:avLst/>
            </a:prstGeom>
          </p:spPr>
        </p:pic>
      </p:grpSp>
      <p:grpSp>
        <p:nvGrpSpPr>
          <p:cNvPr id="24" name="object 15">
            <a:extLst>
              <a:ext uri="{FF2B5EF4-FFF2-40B4-BE49-F238E27FC236}">
                <a16:creationId xmlns:a16="http://schemas.microsoft.com/office/drawing/2014/main" id="{70A43073-E29F-6522-0146-6C8220D67DCB}"/>
              </a:ext>
            </a:extLst>
          </p:cNvPr>
          <p:cNvGrpSpPr/>
          <p:nvPr/>
        </p:nvGrpSpPr>
        <p:grpSpPr>
          <a:xfrm>
            <a:off x="3851710" y="8028046"/>
            <a:ext cx="3047022" cy="1729173"/>
            <a:chOff x="485139" y="4586859"/>
            <a:chExt cx="3134043" cy="1778557"/>
          </a:xfrm>
        </p:grpSpPr>
        <p:pic>
          <p:nvPicPr>
            <p:cNvPr id="25" name="object 16">
              <a:extLst>
                <a:ext uri="{FF2B5EF4-FFF2-40B4-BE49-F238E27FC236}">
                  <a16:creationId xmlns:a16="http://schemas.microsoft.com/office/drawing/2014/main" id="{C1C46AE0-6687-3555-FB7C-A1FD08BF5CD5}"/>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6" name="object 17">
              <a:extLst>
                <a:ext uri="{FF2B5EF4-FFF2-40B4-BE49-F238E27FC236}">
                  <a16:creationId xmlns:a16="http://schemas.microsoft.com/office/drawing/2014/main" id="{AC8F6298-4464-8303-AC36-4531ED21A37E}"/>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27" name="object 18">
              <a:extLst>
                <a:ext uri="{FF2B5EF4-FFF2-40B4-BE49-F238E27FC236}">
                  <a16:creationId xmlns:a16="http://schemas.microsoft.com/office/drawing/2014/main" id="{3A72C062-A88A-CF73-BAA6-6CEF3662B5F2}"/>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8" name="object 19">
              <a:extLst>
                <a:ext uri="{FF2B5EF4-FFF2-40B4-BE49-F238E27FC236}">
                  <a16:creationId xmlns:a16="http://schemas.microsoft.com/office/drawing/2014/main" id="{BEC9BE99-4FB6-772E-F568-EE1268BB157C}"/>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9" name="object 20">
              <a:extLst>
                <a:ext uri="{FF2B5EF4-FFF2-40B4-BE49-F238E27FC236}">
                  <a16:creationId xmlns:a16="http://schemas.microsoft.com/office/drawing/2014/main" id="{92C35699-2AB0-E11B-40C2-9CD6DE0AC796}"/>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0" name="Picture 29">
            <a:extLst>
              <a:ext uri="{FF2B5EF4-FFF2-40B4-BE49-F238E27FC236}">
                <a16:creationId xmlns:a16="http://schemas.microsoft.com/office/drawing/2014/main" id="{88B2A096-623A-3D4A-87D8-F4F7237A13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70" t="-1027"/>
          <a:stretch/>
        </p:blipFill>
        <p:spPr>
          <a:xfrm>
            <a:off x="4230402" y="8113635"/>
            <a:ext cx="2319372" cy="1498655"/>
          </a:xfrm>
          <a:prstGeom prst="rect">
            <a:avLst/>
          </a:prstGeom>
        </p:spPr>
      </p:pic>
      <p:grpSp>
        <p:nvGrpSpPr>
          <p:cNvPr id="31" name="Group 30">
            <a:extLst>
              <a:ext uri="{FF2B5EF4-FFF2-40B4-BE49-F238E27FC236}">
                <a16:creationId xmlns:a16="http://schemas.microsoft.com/office/drawing/2014/main" id="{CAE841EC-5F70-964F-B795-E9DEFB2F678B}"/>
              </a:ext>
            </a:extLst>
          </p:cNvPr>
          <p:cNvGrpSpPr/>
          <p:nvPr/>
        </p:nvGrpSpPr>
        <p:grpSpPr>
          <a:xfrm rot="766773">
            <a:off x="6308485" y="8848711"/>
            <a:ext cx="824852" cy="734190"/>
            <a:chOff x="393904" y="3352260"/>
            <a:chExt cx="835620" cy="743775"/>
          </a:xfrm>
        </p:grpSpPr>
        <p:sp>
          <p:nvSpPr>
            <p:cNvPr id="32" name="Oval 31">
              <a:extLst>
                <a:ext uri="{FF2B5EF4-FFF2-40B4-BE49-F238E27FC236}">
                  <a16:creationId xmlns:a16="http://schemas.microsoft.com/office/drawing/2014/main" id="{673A87AE-818C-DE83-C404-ADA5F1932B34}"/>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33" name="Text Placeholder 1">
              <a:extLst>
                <a:ext uri="{FF2B5EF4-FFF2-40B4-BE49-F238E27FC236}">
                  <a16:creationId xmlns:a16="http://schemas.microsoft.com/office/drawing/2014/main" id="{398520A9-785E-A385-8AA1-61635880F2C8}"/>
                </a:ext>
              </a:extLst>
            </p:cNvPr>
            <p:cNvSpPr txBox="1">
              <a:spLocks/>
            </p:cNvSpPr>
            <p:nvPr/>
          </p:nvSpPr>
          <p:spPr>
            <a:xfrm>
              <a:off x="393904" y="3465394"/>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050" b="1" dirty="0">
                  <a:solidFill>
                    <a:schemeClr val="bg1"/>
                  </a:solidFill>
                  <a:latin typeface="Calibri" panose="020F0502020204030204" pitchFamily="34" charset="0"/>
                  <a:cs typeface="Calibri" panose="020F0502020204030204" pitchFamily="34" charset="0"/>
                </a:rPr>
                <a:t>CLICCA SU</a:t>
              </a:r>
              <a:r>
                <a:rPr lang="en-US" sz="1050" b="1" dirty="0">
                  <a:solidFill>
                    <a:srgbClr val="086575"/>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VISUALIZZAZIONE</a:t>
              </a:r>
              <a:endParaRPr lang="en-US" sz="1050" b="1" dirty="0">
                <a:solidFill>
                  <a:srgbClr val="086575"/>
                </a:solidFill>
                <a:latin typeface="Calibri" panose="020F0502020204030204" pitchFamily="34" charset="0"/>
                <a:cs typeface="Calibri" panose="020F0502020204030204" pitchFamily="34" charset="0"/>
              </a:endParaRPr>
            </a:p>
          </p:txBody>
        </p:sp>
      </p:grpSp>
      <p:sp>
        <p:nvSpPr>
          <p:cNvPr id="34" name="Text Placeholder 4">
            <a:extLst>
              <a:ext uri="{FF2B5EF4-FFF2-40B4-BE49-F238E27FC236}">
                <a16:creationId xmlns:a16="http://schemas.microsoft.com/office/drawing/2014/main" id="{C1FB08A9-143C-E6C7-0969-4100D48AE261}"/>
              </a:ext>
            </a:extLst>
          </p:cNvPr>
          <p:cNvSpPr>
            <a:spLocks noGrp="1"/>
          </p:cNvSpPr>
          <p:nvPr/>
        </p:nvSpPr>
        <p:spPr>
          <a:xfrm>
            <a:off x="3830767" y="7736633"/>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a:solidFill>
                  <a:srgbClr val="F79037"/>
                </a:solidFill>
                <a:cs typeface="Times New Roman" panose="02020603050405020304" pitchFamily="18" charset="0"/>
              </a:rPr>
              <a:t>Per ulteriori informazioni su WhatsApp</a:t>
            </a:r>
            <a:endParaRPr lang="en-US">
              <a:solidFill>
                <a:srgbClr val="F79037"/>
              </a:solidFill>
              <a:cs typeface="Times New Roman" panose="02020603050405020304" pitchFamily="18" charset="0"/>
            </a:endParaRPr>
          </a:p>
          <a:p>
            <a:pPr algn="l" rtl="0"/>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5">
            <a:extLst>
              <a:ext uri="{FF2B5EF4-FFF2-40B4-BE49-F238E27FC236}">
                <a16:creationId xmlns:a16="http://schemas.microsoft.com/office/drawing/2014/main" id="{1A4F654B-C40C-618B-E393-03DC286766E0}"/>
              </a:ext>
            </a:extLst>
          </p:cNvPr>
          <p:cNvSpPr>
            <a:spLocks noGrp="1"/>
          </p:cNvSpPr>
          <p:nvPr>
            <p:ph type="sldNum" sz="quarter" idx="4"/>
          </p:nvPr>
        </p:nvSpPr>
        <p:spPr/>
        <p:txBody>
          <a:bodyPr/>
          <a:lstStyle/>
          <a:p>
            <a:fld id="{CB2079F2-58AF-ED44-82D7-E04B2F6FD686}" type="slidenum">
              <a:rPr lang="en-US" smtClean="0"/>
              <a:pPr algn="l" rtl="0"/>
              <a:t>13</a:t>
            </a:fld>
            <a:endParaRPr lang="en-US" dirty="0"/>
          </a:p>
        </p:txBody>
      </p:sp>
      <p:grpSp>
        <p:nvGrpSpPr>
          <p:cNvPr id="6" name="object 15">
            <a:extLst>
              <a:ext uri="{FF2B5EF4-FFF2-40B4-BE49-F238E27FC236}">
                <a16:creationId xmlns:a16="http://schemas.microsoft.com/office/drawing/2014/main" id="{EF070F1B-AAC4-F032-C3F3-F4AA819A3A8A}"/>
              </a:ext>
            </a:extLst>
          </p:cNvPr>
          <p:cNvGrpSpPr/>
          <p:nvPr/>
        </p:nvGrpSpPr>
        <p:grpSpPr>
          <a:xfrm>
            <a:off x="3864410" y="809645"/>
            <a:ext cx="3047022" cy="1729173"/>
            <a:chOff x="485139" y="4586859"/>
            <a:chExt cx="3134043" cy="1778557"/>
          </a:xfrm>
        </p:grpSpPr>
        <p:pic>
          <p:nvPicPr>
            <p:cNvPr id="7" name="object 16">
              <a:extLst>
                <a:ext uri="{FF2B5EF4-FFF2-40B4-BE49-F238E27FC236}">
                  <a16:creationId xmlns:a16="http://schemas.microsoft.com/office/drawing/2014/main" id="{E946A3A9-8985-3A3C-9A50-65F8E5A12123}"/>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1" name="object 17">
              <a:extLst>
                <a:ext uri="{FF2B5EF4-FFF2-40B4-BE49-F238E27FC236}">
                  <a16:creationId xmlns:a16="http://schemas.microsoft.com/office/drawing/2014/main" id="{1E1599C6-5802-8869-1049-53258242B6E1}"/>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35" name="object 18">
              <a:extLst>
                <a:ext uri="{FF2B5EF4-FFF2-40B4-BE49-F238E27FC236}">
                  <a16:creationId xmlns:a16="http://schemas.microsoft.com/office/drawing/2014/main" id="{C2F8C819-0240-AE2E-8EA3-B578702BEBD9}"/>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6" name="object 19">
              <a:extLst>
                <a:ext uri="{FF2B5EF4-FFF2-40B4-BE49-F238E27FC236}">
                  <a16:creationId xmlns:a16="http://schemas.microsoft.com/office/drawing/2014/main" id="{939C78D8-937F-C728-61D8-6BA7686D3008}"/>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7" name="object 20">
              <a:extLst>
                <a:ext uri="{FF2B5EF4-FFF2-40B4-BE49-F238E27FC236}">
                  <a16:creationId xmlns:a16="http://schemas.microsoft.com/office/drawing/2014/main" id="{9DD0FC2B-EF08-D425-4429-F4DB2C5AF706}"/>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8" name="Picture 37">
            <a:extLst>
              <a:ext uri="{FF2B5EF4-FFF2-40B4-BE49-F238E27FC236}">
                <a16:creationId xmlns:a16="http://schemas.microsoft.com/office/drawing/2014/main" id="{54DFB6EC-C0B2-85B8-2B51-726496C1109D}"/>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224" t="-852"/>
          <a:stretch/>
        </p:blipFill>
        <p:spPr>
          <a:xfrm>
            <a:off x="4243102" y="895234"/>
            <a:ext cx="2319372" cy="1498655"/>
          </a:xfrm>
          <a:prstGeom prst="rect">
            <a:avLst/>
          </a:prstGeom>
        </p:spPr>
      </p:pic>
      <p:grpSp>
        <p:nvGrpSpPr>
          <p:cNvPr id="39" name="Group 38">
            <a:extLst>
              <a:ext uri="{FF2B5EF4-FFF2-40B4-BE49-F238E27FC236}">
                <a16:creationId xmlns:a16="http://schemas.microsoft.com/office/drawing/2014/main" id="{F7E2870A-9B7E-EDD5-47D0-F2ABCB09CF52}"/>
              </a:ext>
            </a:extLst>
          </p:cNvPr>
          <p:cNvGrpSpPr/>
          <p:nvPr/>
        </p:nvGrpSpPr>
        <p:grpSpPr>
          <a:xfrm rot="766773">
            <a:off x="6297409" y="1624917"/>
            <a:ext cx="824852" cy="734190"/>
            <a:chOff x="369206" y="3352260"/>
            <a:chExt cx="835620" cy="743775"/>
          </a:xfrm>
        </p:grpSpPr>
        <p:sp>
          <p:nvSpPr>
            <p:cNvPr id="40" name="Oval 39">
              <a:extLst>
                <a:ext uri="{FF2B5EF4-FFF2-40B4-BE49-F238E27FC236}">
                  <a16:creationId xmlns:a16="http://schemas.microsoft.com/office/drawing/2014/main" id="{84F72EC0-CDEE-BCE4-4CD9-15A9F708D74E}"/>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41" name="Text Placeholder 1">
              <a:extLst>
                <a:ext uri="{FF2B5EF4-FFF2-40B4-BE49-F238E27FC236}">
                  <a16:creationId xmlns:a16="http://schemas.microsoft.com/office/drawing/2014/main" id="{2BADA74D-5C33-019D-C1F7-5C6D12131728}"/>
                </a:ext>
              </a:extLst>
            </p:cNvPr>
            <p:cNvSpPr txBox="1">
              <a:spLocks/>
            </p:cNvSpPr>
            <p:nvPr/>
          </p:nvSpPr>
          <p:spPr>
            <a:xfrm>
              <a:off x="369206" y="3470546"/>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050" b="1" dirty="0">
                  <a:solidFill>
                    <a:schemeClr val="bg1"/>
                  </a:solidFill>
                  <a:latin typeface="Calibri" panose="020F0502020204030204" pitchFamily="34" charset="0"/>
                  <a:cs typeface="Calibri" panose="020F0502020204030204" pitchFamily="34" charset="0"/>
                </a:rPr>
                <a:t>CLICCA SU</a:t>
              </a:r>
              <a:r>
                <a:rPr lang="en-US" sz="1050" b="1" dirty="0">
                  <a:solidFill>
                    <a:srgbClr val="086575"/>
                  </a:solidFill>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VISUALIZZAZIONE</a:t>
              </a:r>
              <a:endParaRPr lang="en-US" sz="1050" b="1" dirty="0">
                <a:solidFill>
                  <a:srgbClr val="086575"/>
                </a:solidFill>
                <a:latin typeface="Calibri" panose="020F0502020204030204" pitchFamily="34" charset="0"/>
                <a:cs typeface="Calibri" panose="020F0502020204030204" pitchFamily="34" charset="0"/>
              </a:endParaRPr>
            </a:p>
          </p:txBody>
        </p:sp>
      </p:grpSp>
      <p:sp>
        <p:nvSpPr>
          <p:cNvPr id="42" name="Text Placeholder 4">
            <a:extLst>
              <a:ext uri="{FF2B5EF4-FFF2-40B4-BE49-F238E27FC236}">
                <a16:creationId xmlns:a16="http://schemas.microsoft.com/office/drawing/2014/main" id="{0ED23F2F-A3EB-CC0F-8DAB-14B4E7261BC7}"/>
              </a:ext>
            </a:extLst>
          </p:cNvPr>
          <p:cNvSpPr>
            <a:spLocks noGrp="1"/>
          </p:cNvSpPr>
          <p:nvPr/>
        </p:nvSpPr>
        <p:spPr>
          <a:xfrm>
            <a:off x="3843467" y="518232"/>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a:solidFill>
                  <a:srgbClr val="F79037"/>
                </a:solidFill>
                <a:cs typeface="Times New Roman" panose="02020603050405020304" pitchFamily="18" charset="0"/>
              </a:rPr>
              <a:t>Per ulteriori informazioni su Zoom</a:t>
            </a:r>
            <a:endParaRPr lang="en-US">
              <a:solidFill>
                <a:srgbClr val="F79037"/>
              </a:solidFill>
              <a:cs typeface="Times New Roman" panose="02020603050405020304" pitchFamily="18" charset="0"/>
            </a:endParaRPr>
          </a:p>
          <a:p>
            <a:pPr algn="l" rtl="0"/>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Placeholder 4">
            <a:extLst>
              <a:ext uri="{FF2B5EF4-FFF2-40B4-BE49-F238E27FC236}">
                <a16:creationId xmlns:a16="http://schemas.microsoft.com/office/drawing/2014/main" id="{1D450502-6687-8FFA-405A-DE49282A2BC5}"/>
              </a:ext>
            </a:extLst>
          </p:cNvPr>
          <p:cNvSpPr>
            <a:spLocks noGrp="1"/>
          </p:cNvSpPr>
          <p:nvPr/>
        </p:nvSpPr>
        <p:spPr>
          <a:xfrm>
            <a:off x="648243" y="1482465"/>
            <a:ext cx="3131594" cy="122198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Zoom è uno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strumento</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per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riunioni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video online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che</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gli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educatori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e le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comunità</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per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adulti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possono</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utilizzare</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per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ospitare</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riunioni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online. Zoom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offre</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agli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educatori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e ai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membri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della</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comunità</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molti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strumenti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per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interagire</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tra</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loro e ha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persino</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la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funzionalità</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per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consentire</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di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dividersi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in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gruppi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più</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piccoli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proprio come se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fossero</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seduti</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l'uno</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con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l'altro</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in </a:t>
            </a:r>
            <a:r>
              <a:rPr lang="en-US"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una</a:t>
            </a:r>
            <a:r>
              <a:rPr lang="en-US"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stanza.</a:t>
            </a:r>
          </a:p>
          <a:p>
            <a:pPr algn="l" rtl="0"/>
            <a:endParaRPr lang="en-LB"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4" name="Picture 43">
            <a:extLst>
              <a:ext uri="{FF2B5EF4-FFF2-40B4-BE49-F238E27FC236}">
                <a16:creationId xmlns:a16="http://schemas.microsoft.com/office/drawing/2014/main" id="{9B41F3B2-2D3F-281E-6E56-F21EB8E8FDE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51204" y="350082"/>
            <a:ext cx="1956526" cy="1100546"/>
          </a:xfrm>
          <a:prstGeom prst="rect">
            <a:avLst/>
          </a:prstGeom>
        </p:spPr>
      </p:pic>
    </p:spTree>
    <p:extLst>
      <p:ext uri="{BB962C8B-B14F-4D97-AF65-F5344CB8AC3E}">
        <p14:creationId xmlns:p14="http://schemas.microsoft.com/office/powerpoint/2010/main" val="2760880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C6E715B-501D-BBE6-3A81-0A1F39E3BEE1}"/>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t="-381"/>
          <a:stretch/>
        </p:blipFill>
        <p:spPr>
          <a:xfrm rot="10800000" flipH="1" flipV="1">
            <a:off x="3692173" y="738188"/>
            <a:ext cx="3233336" cy="4441539"/>
          </a:xfrm>
        </p:spPr>
      </p:pic>
      <p:sp>
        <p:nvSpPr>
          <p:cNvPr id="52" name="Slide Number Placeholder 5">
            <a:extLst>
              <a:ext uri="{FF2B5EF4-FFF2-40B4-BE49-F238E27FC236}">
                <a16:creationId xmlns:a16="http://schemas.microsoft.com/office/drawing/2014/main" id="{1A4F654B-C40C-618B-E393-03DC286766E0}"/>
              </a:ext>
            </a:extLst>
          </p:cNvPr>
          <p:cNvSpPr>
            <a:spLocks noGrp="1"/>
          </p:cNvSpPr>
          <p:nvPr>
            <p:ph type="sldNum" sz="quarter" idx="4"/>
          </p:nvPr>
        </p:nvSpPr>
        <p:spPr/>
        <p:txBody>
          <a:bodyPr/>
          <a:lstStyle/>
          <a:p>
            <a:fld id="{CB2079F2-58AF-ED44-82D7-E04B2F6FD686}" type="slidenum">
              <a:rPr lang="en-US" smtClean="0"/>
              <a:pPr algn="l" rtl="0"/>
              <a:t>14</a:t>
            </a:fld>
            <a:endParaRPr lang="en-US" dirty="0"/>
          </a:p>
        </p:txBody>
      </p:sp>
      <p:sp>
        <p:nvSpPr>
          <p:cNvPr id="7" name="Text Placeholder 4">
            <a:extLst>
              <a:ext uri="{FF2B5EF4-FFF2-40B4-BE49-F238E27FC236}">
                <a16:creationId xmlns:a16="http://schemas.microsoft.com/office/drawing/2014/main" id="{CD8B1183-E40F-0DCC-608B-7ADC13D41356}"/>
              </a:ext>
            </a:extLst>
          </p:cNvPr>
          <p:cNvSpPr>
            <a:spLocks noGrp="1"/>
          </p:cNvSpPr>
          <p:nvPr/>
        </p:nvSpPr>
        <p:spPr>
          <a:xfrm>
            <a:off x="660943" y="1760595"/>
            <a:ext cx="2833583" cy="122198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dirty="0">
                <a:solidFill>
                  <a:srgbClr val="086575"/>
                </a:solidFill>
                <a:cs typeface="Times New Roman" panose="02020603050405020304" pitchFamily="18" charset="0"/>
              </a:rPr>
              <a:t>Google Meet è </a:t>
            </a:r>
            <a:r>
              <a:rPr lang="en-GB" dirty="0" err="1">
                <a:solidFill>
                  <a:srgbClr val="086575"/>
                </a:solidFill>
                <a:cs typeface="Times New Roman" panose="02020603050405020304" pitchFamily="18" charset="0"/>
              </a:rPr>
              <a:t>un'applicazione</a:t>
            </a:r>
            <a:r>
              <a:rPr lang="en-GB" dirty="0">
                <a:solidFill>
                  <a:srgbClr val="086575"/>
                </a:solidFill>
                <a:cs typeface="Times New Roman" panose="02020603050405020304" pitchFamily="18" charset="0"/>
              </a:rPr>
              <a:t> di </a:t>
            </a:r>
            <a:r>
              <a:rPr lang="en-GB" dirty="0" err="1">
                <a:solidFill>
                  <a:srgbClr val="086575"/>
                </a:solidFill>
                <a:cs typeface="Times New Roman" panose="02020603050405020304" pitchFamily="18" charset="0"/>
              </a:rPr>
              <a:t>videoconferenza</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multiutente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Gli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educatori</a:t>
            </a:r>
            <a:r>
              <a:rPr lang="en-GB" dirty="0">
                <a:solidFill>
                  <a:srgbClr val="086575"/>
                </a:solidFill>
                <a:cs typeface="Times New Roman" panose="02020603050405020304" pitchFamily="18" charset="0"/>
              </a:rPr>
              <a:t> per </a:t>
            </a:r>
            <a:r>
              <a:rPr lang="en-GB" dirty="0" err="1">
                <a:solidFill>
                  <a:srgbClr val="086575"/>
                </a:solidFill>
                <a:cs typeface="Times New Roman" panose="02020603050405020304" pitchFamily="18" charset="0"/>
              </a:rPr>
              <a:t>adulti</a:t>
            </a:r>
            <a:r>
              <a:rPr lang="en-GB" dirty="0">
                <a:solidFill>
                  <a:srgbClr val="086575"/>
                </a:solidFill>
                <a:cs typeface="Times New Roman" panose="02020603050405020304" pitchFamily="18" charset="0"/>
              </a:rPr>
              <a:t> e le </a:t>
            </a:r>
            <a:r>
              <a:rPr lang="en-GB" dirty="0" err="1">
                <a:solidFill>
                  <a:srgbClr val="086575"/>
                </a:solidFill>
                <a:cs typeface="Times New Roman" panose="02020603050405020304" pitchFamily="18" charset="0"/>
              </a:rPr>
              <a:t>comunità</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possono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utilizzare</a:t>
            </a:r>
            <a:r>
              <a:rPr lang="en-GB" dirty="0">
                <a:solidFill>
                  <a:srgbClr val="086575"/>
                </a:solidFill>
                <a:cs typeface="Times New Roman" panose="02020603050405020304" pitchFamily="18" charset="0"/>
              </a:rPr>
              <a:t> è </a:t>
            </a:r>
            <a:r>
              <a:rPr lang="en-GB" dirty="0" err="1">
                <a:solidFill>
                  <a:srgbClr val="086575"/>
                </a:solidFill>
                <a:cs typeface="Times New Roman" panose="02020603050405020304" pitchFamily="18" charset="0"/>
              </a:rPr>
              <a:t>comunicare</a:t>
            </a:r>
            <a:r>
              <a:rPr lang="en-GB" dirty="0">
                <a:solidFill>
                  <a:srgbClr val="086575"/>
                </a:solidFill>
                <a:cs typeface="Times New Roman" panose="02020603050405020304" pitchFamily="18" charset="0"/>
              </a:rPr>
              <a:t> ai </a:t>
            </a:r>
            <a:r>
              <a:rPr lang="en-GB" dirty="0" err="1">
                <a:solidFill>
                  <a:srgbClr val="086575"/>
                </a:solidFill>
                <a:cs typeface="Times New Roman" panose="02020603050405020304" pitchFamily="18" charset="0"/>
              </a:rPr>
              <a:t>gruppi</a:t>
            </a:r>
            <a:r>
              <a:rPr lang="en-GB" dirty="0">
                <a:solidFill>
                  <a:srgbClr val="086575"/>
                </a:solidFill>
                <a:cs typeface="Times New Roman" panose="02020603050405020304" pitchFamily="18" charset="0"/>
              </a:rPr>
              <a:t>.</a:t>
            </a:r>
          </a:p>
          <a:p>
            <a:pPr algn="l" rtl="0"/>
            <a:endParaRPr lang="en-LB"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id="{3E844BBA-E1E2-F673-4C61-EC4440D61AEF}"/>
              </a:ext>
            </a:extLst>
          </p:cNvPr>
          <p:cNvSpPr>
            <a:spLocks noGrp="1"/>
          </p:cNvSpPr>
          <p:nvPr/>
        </p:nvSpPr>
        <p:spPr>
          <a:xfrm>
            <a:off x="671586" y="7308768"/>
            <a:ext cx="2860360" cy="141681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dirty="0">
                <a:cs typeface="Times New Roman" panose="02020603050405020304" pitchFamily="18" charset="0"/>
              </a:rPr>
              <a:t>Discord </a:t>
            </a:r>
            <a:r>
              <a:rPr lang="en-GB" dirty="0" err="1">
                <a:cs typeface="Times New Roman" panose="02020603050405020304" pitchFamily="18" charset="0"/>
              </a:rPr>
              <a:t>può</a:t>
            </a:r>
            <a:r>
              <a:rPr lang="en-GB" dirty="0">
                <a:cs typeface="Times New Roman" panose="02020603050405020304" pitchFamily="18" charset="0"/>
              </a:rPr>
              <a:t> </a:t>
            </a:r>
            <a:r>
              <a:rPr lang="en-GB" dirty="0" err="1">
                <a:cs typeface="Times New Roman" panose="02020603050405020304" pitchFamily="18" charset="0"/>
              </a:rPr>
              <a:t>essere</a:t>
            </a:r>
            <a:r>
              <a:rPr lang="en-GB" dirty="0">
                <a:cs typeface="Times New Roman" panose="02020603050405020304" pitchFamily="18" charset="0"/>
              </a:rPr>
              <a:t> </a:t>
            </a:r>
            <a:r>
              <a:rPr lang="en-GB" dirty="0" err="1">
                <a:cs typeface="Times New Roman" panose="02020603050405020304" pitchFamily="18" charset="0"/>
              </a:rPr>
              <a:t>utilizzato</a:t>
            </a:r>
            <a:r>
              <a:rPr lang="en-GB" dirty="0">
                <a:cs typeface="Times New Roman" panose="02020603050405020304" pitchFamily="18" charset="0"/>
              </a:rPr>
              <a:t> per </a:t>
            </a:r>
            <a:r>
              <a:rPr lang="en-GB" dirty="0" err="1">
                <a:cs typeface="Times New Roman" panose="02020603050405020304" pitchFamily="18" charset="0"/>
              </a:rPr>
              <a:t>inviare</a:t>
            </a:r>
            <a:r>
              <a:rPr lang="en-GB" dirty="0">
                <a:cs typeface="Times New Roman" panose="02020603050405020304" pitchFamily="18" charset="0"/>
              </a:rPr>
              <a:t> </a:t>
            </a:r>
            <a:r>
              <a:rPr lang="en-GB" dirty="0" err="1">
                <a:cs typeface="Times New Roman" panose="02020603050405020304" pitchFamily="18" charset="0"/>
              </a:rPr>
              <a:t>messaggi</a:t>
            </a:r>
            <a:r>
              <a:rPr lang="en-GB" dirty="0">
                <a:cs typeface="Times New Roman" panose="02020603050405020304" pitchFamily="18" charset="0"/>
              </a:rPr>
              <a:t> di testo, </a:t>
            </a:r>
            <a:r>
              <a:rPr lang="en-GB" dirty="0" err="1">
                <a:cs typeface="Times New Roman" panose="02020603050405020304" pitchFamily="18" charset="0"/>
              </a:rPr>
              <a:t>chiamate</a:t>
            </a:r>
            <a:r>
              <a:rPr lang="en-GB" dirty="0">
                <a:cs typeface="Times New Roman" panose="02020603050405020304" pitchFamily="18" charset="0"/>
              </a:rPr>
              <a:t> </a:t>
            </a:r>
            <a:r>
              <a:rPr lang="en-GB" dirty="0" err="1">
                <a:cs typeface="Times New Roman" panose="02020603050405020304" pitchFamily="18" charset="0"/>
              </a:rPr>
              <a:t>vocali</a:t>
            </a:r>
            <a:r>
              <a:rPr lang="en-GB" dirty="0">
                <a:cs typeface="Times New Roman" panose="02020603050405020304" pitchFamily="18" charset="0"/>
              </a:rPr>
              <a:t> o </a:t>
            </a:r>
            <a:r>
              <a:rPr lang="en-GB" dirty="0" err="1">
                <a:cs typeface="Times New Roman" panose="02020603050405020304" pitchFamily="18" charset="0"/>
              </a:rPr>
              <a:t>videochiamate</a:t>
            </a:r>
            <a:r>
              <a:rPr lang="en-GB" dirty="0">
                <a:cs typeface="Times New Roman" panose="02020603050405020304" pitchFamily="18" charset="0"/>
              </a:rPr>
              <a:t>.</a:t>
            </a:r>
          </a:p>
          <a:p>
            <a:pPr algn="l" rtl="0"/>
            <a:endParaRPr lang="en-GB" dirty="0">
              <a:cs typeface="Times New Roman" panose="02020603050405020304" pitchFamily="18" charset="0"/>
            </a:endParaRPr>
          </a:p>
          <a:p>
            <a:pPr algn="l" rtl="0"/>
            <a:r>
              <a:rPr lang="en-GB" dirty="0" err="1">
                <a:cs typeface="Times New Roman" panose="02020603050405020304" pitchFamily="18" charset="0"/>
              </a:rPr>
              <a:t>Puoi</a:t>
            </a:r>
            <a:r>
              <a:rPr lang="en-GB" dirty="0">
                <a:cs typeface="Times New Roman" panose="02020603050405020304" pitchFamily="18" charset="0"/>
              </a:rPr>
              <a:t> </a:t>
            </a:r>
            <a:r>
              <a:rPr lang="en-GB" dirty="0" err="1">
                <a:cs typeface="Times New Roman" panose="02020603050405020304" pitchFamily="18" charset="0"/>
              </a:rPr>
              <a:t>partecipare</a:t>
            </a:r>
            <a:r>
              <a:rPr lang="en-GB" dirty="0">
                <a:cs typeface="Times New Roman" panose="02020603050405020304" pitchFamily="18" charset="0"/>
              </a:rPr>
              <a:t> alle chat di testo, </a:t>
            </a:r>
            <a:r>
              <a:rPr lang="en-GB" dirty="0" err="1">
                <a:cs typeface="Times New Roman" panose="02020603050405020304" pitchFamily="18" charset="0"/>
              </a:rPr>
              <a:t>vocali</a:t>
            </a:r>
            <a:r>
              <a:rPr lang="en-GB" dirty="0">
                <a:cs typeface="Times New Roman" panose="02020603050405020304" pitchFamily="18" charset="0"/>
              </a:rPr>
              <a:t> o video di Discord </a:t>
            </a:r>
            <a:r>
              <a:rPr lang="en-GB" dirty="0" err="1">
                <a:cs typeface="Times New Roman" panose="02020603050405020304" pitchFamily="18" charset="0"/>
              </a:rPr>
              <a:t>su</a:t>
            </a:r>
            <a:r>
              <a:rPr lang="en-GB" dirty="0">
                <a:cs typeface="Times New Roman" panose="02020603050405020304" pitchFamily="18" charset="0"/>
              </a:rPr>
              <a:t> </a:t>
            </a:r>
            <a:r>
              <a:rPr lang="en-GB" dirty="0" err="1">
                <a:cs typeface="Times New Roman" panose="02020603050405020304" pitchFamily="18" charset="0"/>
              </a:rPr>
              <a:t>dispositivi</a:t>
            </a:r>
            <a:r>
              <a:rPr lang="en-GB" dirty="0">
                <a:cs typeface="Times New Roman" panose="02020603050405020304" pitchFamily="18" charset="0"/>
              </a:rPr>
              <a:t> </a:t>
            </a:r>
            <a:r>
              <a:rPr lang="en-GB" dirty="0" err="1">
                <a:cs typeface="Times New Roman" panose="02020603050405020304" pitchFamily="18" charset="0"/>
              </a:rPr>
              <a:t>mobili</a:t>
            </a:r>
            <a:r>
              <a:rPr lang="en-GB" dirty="0">
                <a:cs typeface="Times New Roman" panose="02020603050405020304" pitchFamily="18" charset="0"/>
              </a:rPr>
              <a:t> o computer desktop.</a:t>
            </a:r>
          </a:p>
        </p:txBody>
      </p:sp>
      <p:pic>
        <p:nvPicPr>
          <p:cNvPr id="2" name="Picture 1">
            <a:extLst>
              <a:ext uri="{FF2B5EF4-FFF2-40B4-BE49-F238E27FC236}">
                <a16:creationId xmlns:a16="http://schemas.microsoft.com/office/drawing/2014/main" id="{935427FE-B100-ACC1-7EA3-2C40C52A64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230" y="714979"/>
            <a:ext cx="2850338" cy="934867"/>
          </a:xfrm>
          <a:prstGeom prst="rect">
            <a:avLst/>
          </a:prstGeom>
        </p:spPr>
      </p:pic>
      <p:grpSp>
        <p:nvGrpSpPr>
          <p:cNvPr id="5" name="object 15">
            <a:extLst>
              <a:ext uri="{FF2B5EF4-FFF2-40B4-BE49-F238E27FC236}">
                <a16:creationId xmlns:a16="http://schemas.microsoft.com/office/drawing/2014/main" id="{E176B10C-4516-9A46-8681-309158651095}"/>
              </a:ext>
            </a:extLst>
          </p:cNvPr>
          <p:cNvGrpSpPr/>
          <p:nvPr/>
        </p:nvGrpSpPr>
        <p:grpSpPr>
          <a:xfrm>
            <a:off x="282251" y="3343306"/>
            <a:ext cx="3047022" cy="1729173"/>
            <a:chOff x="485139" y="4586859"/>
            <a:chExt cx="3134043" cy="1778557"/>
          </a:xfrm>
        </p:grpSpPr>
        <p:pic>
          <p:nvPicPr>
            <p:cNvPr id="6" name="object 16">
              <a:extLst>
                <a:ext uri="{FF2B5EF4-FFF2-40B4-BE49-F238E27FC236}">
                  <a16:creationId xmlns:a16="http://schemas.microsoft.com/office/drawing/2014/main" id="{922CAC16-294B-A352-9096-3A79B61EFF83}"/>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34" name="object 17">
              <a:extLst>
                <a:ext uri="{FF2B5EF4-FFF2-40B4-BE49-F238E27FC236}">
                  <a16:creationId xmlns:a16="http://schemas.microsoft.com/office/drawing/2014/main" id="{B1FDAA45-7445-6335-E5AA-5C256D9CC65D}"/>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35" name="object 18">
              <a:extLst>
                <a:ext uri="{FF2B5EF4-FFF2-40B4-BE49-F238E27FC236}">
                  <a16:creationId xmlns:a16="http://schemas.microsoft.com/office/drawing/2014/main" id="{73FA4A5B-25CE-4D2D-46D4-638C93A6EC6F}"/>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6" name="object 19">
              <a:extLst>
                <a:ext uri="{FF2B5EF4-FFF2-40B4-BE49-F238E27FC236}">
                  <a16:creationId xmlns:a16="http://schemas.microsoft.com/office/drawing/2014/main" id="{4B21FF95-70B6-BFC8-6D85-0FACD9E719C5}"/>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7" name="object 20">
              <a:extLst>
                <a:ext uri="{FF2B5EF4-FFF2-40B4-BE49-F238E27FC236}">
                  <a16:creationId xmlns:a16="http://schemas.microsoft.com/office/drawing/2014/main" id="{13826DC6-D3F6-3DCF-61C5-097D5DD421F5}"/>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8" name="Picture 37">
            <a:extLst>
              <a:ext uri="{FF2B5EF4-FFF2-40B4-BE49-F238E27FC236}">
                <a16:creationId xmlns:a16="http://schemas.microsoft.com/office/drawing/2014/main" id="{4AEE9092-A562-4DBE-A8A5-8571849403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49"/>
          <a:stretch/>
        </p:blipFill>
        <p:spPr>
          <a:xfrm>
            <a:off x="660943" y="3428895"/>
            <a:ext cx="2319372" cy="1498655"/>
          </a:xfrm>
          <a:prstGeom prst="rect">
            <a:avLst/>
          </a:prstGeom>
        </p:spPr>
      </p:pic>
      <p:grpSp>
        <p:nvGrpSpPr>
          <p:cNvPr id="39" name="Group 38">
            <a:extLst>
              <a:ext uri="{FF2B5EF4-FFF2-40B4-BE49-F238E27FC236}">
                <a16:creationId xmlns:a16="http://schemas.microsoft.com/office/drawing/2014/main" id="{A616818C-3D66-E982-6D30-34B9656D07A7}"/>
              </a:ext>
            </a:extLst>
          </p:cNvPr>
          <p:cNvGrpSpPr/>
          <p:nvPr/>
        </p:nvGrpSpPr>
        <p:grpSpPr>
          <a:xfrm rot="766773">
            <a:off x="2744586" y="4240131"/>
            <a:ext cx="824852" cy="734190"/>
            <a:chOff x="383555" y="3380242"/>
            <a:chExt cx="835620" cy="743775"/>
          </a:xfrm>
        </p:grpSpPr>
        <p:sp>
          <p:nvSpPr>
            <p:cNvPr id="40" name="Oval 39">
              <a:extLst>
                <a:ext uri="{FF2B5EF4-FFF2-40B4-BE49-F238E27FC236}">
                  <a16:creationId xmlns:a16="http://schemas.microsoft.com/office/drawing/2014/main" id="{60A785F1-C83B-0043-CBF0-7D150D55A834}"/>
                </a:ext>
              </a:extLst>
            </p:cNvPr>
            <p:cNvSpPr/>
            <p:nvPr/>
          </p:nvSpPr>
          <p:spPr>
            <a:xfrm>
              <a:off x="414223" y="3380242"/>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41" name="Text Placeholder 1">
              <a:extLst>
                <a:ext uri="{FF2B5EF4-FFF2-40B4-BE49-F238E27FC236}">
                  <a16:creationId xmlns:a16="http://schemas.microsoft.com/office/drawing/2014/main" id="{70B4267A-85B9-DC2A-A694-815F410E0EE1}"/>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000" b="1" dirty="0">
                  <a:solidFill>
                    <a:schemeClr val="bg1"/>
                  </a:solidFill>
                  <a:latin typeface="Calibri" panose="020F0502020204030204" pitchFamily="34" charset="0"/>
                  <a:cs typeface="Calibri" panose="020F0502020204030204" pitchFamily="34" charset="0"/>
                </a:rPr>
                <a:t>CLICCA SU</a:t>
              </a:r>
              <a:r>
                <a:rPr lang="en-US" sz="1000" b="1" dirty="0">
                  <a:solidFill>
                    <a:srgbClr val="086575"/>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VISUALIZZAZIONE</a:t>
              </a:r>
              <a:endParaRPr lang="en-US" sz="1000" b="1" dirty="0">
                <a:solidFill>
                  <a:srgbClr val="086575"/>
                </a:solidFill>
                <a:latin typeface="Calibri" panose="020F0502020204030204" pitchFamily="34" charset="0"/>
                <a:cs typeface="Calibri" panose="020F0502020204030204" pitchFamily="34" charset="0"/>
              </a:endParaRPr>
            </a:p>
          </p:txBody>
        </p:sp>
      </p:grpSp>
      <p:sp>
        <p:nvSpPr>
          <p:cNvPr id="42" name="Text Placeholder 4">
            <a:extLst>
              <a:ext uri="{FF2B5EF4-FFF2-40B4-BE49-F238E27FC236}">
                <a16:creationId xmlns:a16="http://schemas.microsoft.com/office/drawing/2014/main" id="{F6A2C668-5E4E-E0AE-E32D-B440FAFEE50E}"/>
              </a:ext>
            </a:extLst>
          </p:cNvPr>
          <p:cNvSpPr>
            <a:spLocks noGrp="1"/>
          </p:cNvSpPr>
          <p:nvPr/>
        </p:nvSpPr>
        <p:spPr>
          <a:xfrm>
            <a:off x="261308" y="3000373"/>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dirty="0">
                <a:solidFill>
                  <a:srgbClr val="F79037"/>
                </a:solidFill>
                <a:cs typeface="Times New Roman" panose="02020603050405020304" pitchFamily="18" charset="0"/>
              </a:rPr>
              <a:t>Per </a:t>
            </a:r>
            <a:r>
              <a:rPr lang="en-IE" dirty="0" err="1">
                <a:solidFill>
                  <a:srgbClr val="F79037"/>
                </a:solidFill>
                <a:cs typeface="Times New Roman" panose="02020603050405020304" pitchFamily="18" charset="0"/>
              </a:rPr>
              <a:t>ulteriori</a:t>
            </a:r>
            <a:r>
              <a:rPr lang="en-IE" dirty="0">
                <a:solidFill>
                  <a:srgbClr val="F79037"/>
                </a:solidFill>
                <a:cs typeface="Times New Roman" panose="02020603050405020304" pitchFamily="18" charset="0"/>
              </a:rPr>
              <a:t> </a:t>
            </a:r>
            <a:r>
              <a:rPr lang="en-IE" dirty="0" err="1">
                <a:solidFill>
                  <a:srgbClr val="F79037"/>
                </a:solidFill>
                <a:cs typeface="Times New Roman" panose="02020603050405020304" pitchFamily="18" charset="0"/>
              </a:rPr>
              <a:t>informazioni</a:t>
            </a:r>
            <a:r>
              <a:rPr lang="en-IE" dirty="0">
                <a:solidFill>
                  <a:srgbClr val="F79037"/>
                </a:solidFill>
                <a:cs typeface="Times New Roman" panose="02020603050405020304" pitchFamily="18" charset="0"/>
              </a:rPr>
              <a:t> </a:t>
            </a:r>
            <a:r>
              <a:rPr lang="en-IE" dirty="0" err="1">
                <a:solidFill>
                  <a:srgbClr val="F79037"/>
                </a:solidFill>
                <a:cs typeface="Times New Roman" panose="02020603050405020304" pitchFamily="18" charset="0"/>
              </a:rPr>
              <a:t>su</a:t>
            </a:r>
            <a:r>
              <a:rPr lang="en-IE" dirty="0">
                <a:solidFill>
                  <a:srgbClr val="F79037"/>
                </a:solidFill>
                <a:cs typeface="Times New Roman" panose="02020603050405020304" pitchFamily="18" charset="0"/>
              </a:rPr>
              <a:t> Google Meet</a:t>
            </a:r>
            <a:endParaRPr lang="en-US" dirty="0">
              <a:solidFill>
                <a:srgbClr val="F79037"/>
              </a:solidFill>
              <a:cs typeface="Times New Roman" panose="02020603050405020304" pitchFamily="18" charset="0"/>
            </a:endParaRP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4CE33FEA-0121-56C1-1475-A7335C298546}"/>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665996" y="5884205"/>
            <a:ext cx="2847191" cy="933835"/>
          </a:xfrm>
          <a:prstGeom prst="rect">
            <a:avLst/>
          </a:prstGeom>
        </p:spPr>
      </p:pic>
      <p:grpSp>
        <p:nvGrpSpPr>
          <p:cNvPr id="44" name="object 15">
            <a:extLst>
              <a:ext uri="{FF2B5EF4-FFF2-40B4-BE49-F238E27FC236}">
                <a16:creationId xmlns:a16="http://schemas.microsoft.com/office/drawing/2014/main" id="{83F498AA-FEA5-D0EF-6E4A-878C81820227}"/>
              </a:ext>
            </a:extLst>
          </p:cNvPr>
          <p:cNvGrpSpPr/>
          <p:nvPr/>
        </p:nvGrpSpPr>
        <p:grpSpPr>
          <a:xfrm>
            <a:off x="3851710" y="6569831"/>
            <a:ext cx="3047022" cy="1729173"/>
            <a:chOff x="485139" y="4586859"/>
            <a:chExt cx="3134043" cy="1778557"/>
          </a:xfrm>
        </p:grpSpPr>
        <p:pic>
          <p:nvPicPr>
            <p:cNvPr id="45" name="object 16">
              <a:extLst>
                <a:ext uri="{FF2B5EF4-FFF2-40B4-BE49-F238E27FC236}">
                  <a16:creationId xmlns:a16="http://schemas.microsoft.com/office/drawing/2014/main" id="{FD36F663-4C68-37CA-F421-25D301E6ED9B}"/>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46" name="object 17">
              <a:extLst>
                <a:ext uri="{FF2B5EF4-FFF2-40B4-BE49-F238E27FC236}">
                  <a16:creationId xmlns:a16="http://schemas.microsoft.com/office/drawing/2014/main" id="{F263294A-733B-F729-8B82-D2A30A43496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47" name="object 18">
              <a:extLst>
                <a:ext uri="{FF2B5EF4-FFF2-40B4-BE49-F238E27FC236}">
                  <a16:creationId xmlns:a16="http://schemas.microsoft.com/office/drawing/2014/main" id="{CFF42283-CEAF-47F0-C7F6-36F1DD84C7D7}"/>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48" name="object 19">
              <a:extLst>
                <a:ext uri="{FF2B5EF4-FFF2-40B4-BE49-F238E27FC236}">
                  <a16:creationId xmlns:a16="http://schemas.microsoft.com/office/drawing/2014/main" id="{12382A11-51F3-A943-2387-6AFDAB15AAA5}"/>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9" name="object 20">
              <a:extLst>
                <a:ext uri="{FF2B5EF4-FFF2-40B4-BE49-F238E27FC236}">
                  <a16:creationId xmlns:a16="http://schemas.microsoft.com/office/drawing/2014/main" id="{EEB53506-E7D5-2727-49FC-18E1D39595CC}"/>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50" name="Picture 49">
            <a:extLst>
              <a:ext uri="{FF2B5EF4-FFF2-40B4-BE49-F238E27FC236}">
                <a16:creationId xmlns:a16="http://schemas.microsoft.com/office/drawing/2014/main" id="{8C8194C2-88D6-4233-30FC-BD219847641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99"/>
          <a:stretch/>
        </p:blipFill>
        <p:spPr>
          <a:xfrm>
            <a:off x="4230402" y="6655420"/>
            <a:ext cx="2319372" cy="1498655"/>
          </a:xfrm>
          <a:prstGeom prst="rect">
            <a:avLst/>
          </a:prstGeom>
        </p:spPr>
      </p:pic>
      <p:grpSp>
        <p:nvGrpSpPr>
          <p:cNvPr id="51" name="Group 50">
            <a:extLst>
              <a:ext uri="{FF2B5EF4-FFF2-40B4-BE49-F238E27FC236}">
                <a16:creationId xmlns:a16="http://schemas.microsoft.com/office/drawing/2014/main" id="{84F1AE02-52B5-9231-A6C8-F0935E8AC4CB}"/>
              </a:ext>
            </a:extLst>
          </p:cNvPr>
          <p:cNvGrpSpPr/>
          <p:nvPr/>
        </p:nvGrpSpPr>
        <p:grpSpPr>
          <a:xfrm rot="766773">
            <a:off x="6246564" y="7430946"/>
            <a:ext cx="824852" cy="734190"/>
            <a:chOff x="383555" y="3408661"/>
            <a:chExt cx="835620" cy="743775"/>
          </a:xfrm>
        </p:grpSpPr>
        <p:sp>
          <p:nvSpPr>
            <p:cNvPr id="53" name="Oval 52">
              <a:extLst>
                <a:ext uri="{FF2B5EF4-FFF2-40B4-BE49-F238E27FC236}">
                  <a16:creationId xmlns:a16="http://schemas.microsoft.com/office/drawing/2014/main" id="{805FFB88-338F-207E-F747-5BC0C98F5E9E}"/>
                </a:ext>
              </a:extLst>
            </p:cNvPr>
            <p:cNvSpPr/>
            <p:nvPr/>
          </p:nvSpPr>
          <p:spPr>
            <a:xfrm>
              <a:off x="416496" y="3408661"/>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54" name="Text Placeholder 1">
              <a:extLst>
                <a:ext uri="{FF2B5EF4-FFF2-40B4-BE49-F238E27FC236}">
                  <a16:creationId xmlns:a16="http://schemas.microsoft.com/office/drawing/2014/main" id="{5ACE9C5E-8449-8A00-B8A4-F7EF2FF32D4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000" b="1" dirty="0">
                  <a:solidFill>
                    <a:schemeClr val="bg1"/>
                  </a:solidFill>
                  <a:latin typeface="Calibri" panose="020F0502020204030204" pitchFamily="34" charset="0"/>
                  <a:cs typeface="Calibri" panose="020F0502020204030204" pitchFamily="34" charset="0"/>
                </a:rPr>
                <a:t>CLICCA SU</a:t>
              </a:r>
              <a:r>
                <a:rPr lang="en-US" sz="1000" b="1" dirty="0">
                  <a:solidFill>
                    <a:srgbClr val="086575"/>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VISUALIZZAZIONE</a:t>
              </a:r>
              <a:endParaRPr lang="en-US" sz="1000" b="1" dirty="0">
                <a:solidFill>
                  <a:srgbClr val="086575"/>
                </a:solidFill>
                <a:latin typeface="Calibri" panose="020F0502020204030204" pitchFamily="34" charset="0"/>
                <a:cs typeface="Calibri" panose="020F0502020204030204" pitchFamily="34" charset="0"/>
              </a:endParaRPr>
            </a:p>
          </p:txBody>
        </p:sp>
      </p:grpSp>
      <p:sp>
        <p:nvSpPr>
          <p:cNvPr id="55" name="Text Placeholder 4">
            <a:extLst>
              <a:ext uri="{FF2B5EF4-FFF2-40B4-BE49-F238E27FC236}">
                <a16:creationId xmlns:a16="http://schemas.microsoft.com/office/drawing/2014/main" id="{44125157-4814-CD93-06C0-9111B3D275E7}"/>
              </a:ext>
            </a:extLst>
          </p:cNvPr>
          <p:cNvSpPr>
            <a:spLocks noGrp="1"/>
          </p:cNvSpPr>
          <p:nvPr/>
        </p:nvSpPr>
        <p:spPr>
          <a:xfrm>
            <a:off x="3830767" y="6278418"/>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a:solidFill>
                  <a:srgbClr val="F79037"/>
                </a:solidFill>
                <a:cs typeface="Times New Roman" panose="02020603050405020304" pitchFamily="18" charset="0"/>
              </a:rPr>
              <a:t>Per ulteriori informazioni su Discordia</a:t>
            </a:r>
            <a:endParaRPr lang="en-US">
              <a:solidFill>
                <a:srgbClr val="F79037"/>
              </a:solidFill>
              <a:cs typeface="Times New Roman" panose="02020603050405020304" pitchFamily="18" charset="0"/>
            </a:endParaRPr>
          </a:p>
          <a:p>
            <a:pPr algn="l" rtl="0"/>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Freeform 55">
            <a:extLst>
              <a:ext uri="{FF2B5EF4-FFF2-40B4-BE49-F238E27FC236}">
                <a16:creationId xmlns:a16="http://schemas.microsoft.com/office/drawing/2014/main" id="{0B3DB6E8-C3BA-2B4A-DC3E-8418960DC840}"/>
              </a:ext>
            </a:extLst>
          </p:cNvPr>
          <p:cNvSpPr/>
          <p:nvPr/>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25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b="0" i="0" dirty="0">
              <a:latin typeface="Calibri" panose="020F0502020204030204" pitchFamily="34" charset="0"/>
            </a:endParaRPr>
          </a:p>
        </p:txBody>
      </p:sp>
      <p:sp>
        <p:nvSpPr>
          <p:cNvPr id="57" name="Text Placeholder 4">
            <a:extLst>
              <a:ext uri="{FF2B5EF4-FFF2-40B4-BE49-F238E27FC236}">
                <a16:creationId xmlns:a16="http://schemas.microsoft.com/office/drawing/2014/main" id="{A8025464-BD5D-4F05-4B6D-DA0588361C93}"/>
              </a:ext>
            </a:extLst>
          </p:cNvPr>
          <p:cNvSpPr>
            <a:spLocks noGrp="1"/>
          </p:cNvSpPr>
          <p:nvPr/>
        </p:nvSpPr>
        <p:spPr>
          <a:xfrm>
            <a:off x="668962" y="9281600"/>
            <a:ext cx="3201412" cy="65199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a:cs typeface="Times New Roman" panose="02020603050405020304" pitchFamily="18" charset="0"/>
              </a:rPr>
              <a:t>Le riunioni online richiederanno una buona infrastruttura IT e l'accesso alle apparecchiature IT per coloro che desideri coinvolgere.</a:t>
            </a:r>
            <a:r>
              <a:rPr lang="en-LB">
                <a:cs typeface="Times New Roman" panose="02020603050405020304" pitchFamily="18" charset="0"/>
              </a:rPr>
              <a:t> </a:t>
            </a:r>
            <a:endParaRPr lang="en-GB">
              <a:cs typeface="Times New Roman" panose="02020603050405020304" pitchFamily="18" charset="0"/>
            </a:endParaRPr>
          </a:p>
        </p:txBody>
      </p:sp>
    </p:spTree>
    <p:extLst>
      <p:ext uri="{BB962C8B-B14F-4D97-AF65-F5344CB8AC3E}">
        <p14:creationId xmlns:p14="http://schemas.microsoft.com/office/powerpoint/2010/main" val="3268738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dirty="0"/>
              <a:t>03</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gn="l" rtl="0">
              <a:lnSpc>
                <a:spcPts val="4300"/>
              </a:lnSpc>
              <a:spcBef>
                <a:spcPts val="0"/>
              </a:spcBef>
            </a:pPr>
            <a:r>
              <a:rPr lang="it-IT" dirty="0"/>
              <a:t>Costruire un</a:t>
            </a:r>
          </a:p>
          <a:p>
            <a:pPr algn="l" rtl="0">
              <a:lnSpc>
                <a:spcPts val="4300"/>
              </a:lnSpc>
              <a:spcBef>
                <a:spcPts val="0"/>
              </a:spcBef>
            </a:pPr>
            <a:r>
              <a:rPr lang="it-IT" dirty="0"/>
              <a:t>Learning Center</a:t>
            </a:r>
          </a:p>
          <a:p>
            <a:pPr algn="l" rtl="0">
              <a:lnSpc>
                <a:spcPts val="4300"/>
              </a:lnSpc>
              <a:spcBef>
                <a:spcPts val="0"/>
              </a:spcBef>
            </a:pPr>
            <a:r>
              <a:rPr lang="it-IT" dirty="0"/>
              <a:t>utilizzando le fasi del Design Thinking</a:t>
            </a:r>
          </a:p>
        </p:txBody>
      </p:sp>
    </p:spTree>
    <p:extLst>
      <p:ext uri="{BB962C8B-B14F-4D97-AF65-F5344CB8AC3E}">
        <p14:creationId xmlns:p14="http://schemas.microsoft.com/office/powerpoint/2010/main" val="2149131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DEE175-3D4C-601F-DC8D-AC4832C5C7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7448" y="2446874"/>
            <a:ext cx="10673863" cy="7542695"/>
          </a:xfrm>
          <a:prstGeom prst="rect">
            <a:avLst/>
          </a:prstGeom>
        </p:spPr>
      </p:pic>
      <p:sp>
        <p:nvSpPr>
          <p:cNvPr id="18" name="Graphic 178">
            <a:extLst>
              <a:ext uri="{FF2B5EF4-FFF2-40B4-BE49-F238E27FC236}">
                <a16:creationId xmlns:a16="http://schemas.microsoft.com/office/drawing/2014/main" id="{535CF7B1-3C3A-BCEA-1949-27CE18C72996}"/>
              </a:ext>
            </a:extLst>
          </p:cNvPr>
          <p:cNvSpPr/>
          <p:nvPr/>
        </p:nvSpPr>
        <p:spPr>
          <a:xfrm>
            <a:off x="3731852" y="5697047"/>
            <a:ext cx="289713" cy="289007"/>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chemeClr val="bg1"/>
          </a:solidFill>
          <a:ln w="9525" cap="flat">
            <a:noFill/>
            <a:prstDash val="solid"/>
            <a:miter/>
          </a:ln>
        </p:spPr>
        <p:txBody>
          <a:bodyPr rtlCol="0" anchor="ctr"/>
          <a:lstStyle/>
          <a:p>
            <a:pPr algn="l" rtl="0"/>
            <a:endParaRPr lang="en-US"/>
          </a:p>
        </p:txBody>
      </p:sp>
      <p:pic>
        <p:nvPicPr>
          <p:cNvPr id="19" name="Graphic 18">
            <a:extLst>
              <a:ext uri="{FF2B5EF4-FFF2-40B4-BE49-F238E27FC236}">
                <a16:creationId xmlns:a16="http://schemas.microsoft.com/office/drawing/2014/main" id="{F1ADFDD4-B4E0-68E8-51ED-4057677EE87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3141" y="5701844"/>
            <a:ext cx="1004429" cy="1004428"/>
          </a:xfrm>
          <a:prstGeom prst="rect">
            <a:avLst/>
          </a:prstGeom>
        </p:spPr>
      </p:pic>
      <p:sp>
        <p:nvSpPr>
          <p:cNvPr id="3" name="Slide Number Placeholder 2">
            <a:extLst>
              <a:ext uri="{FF2B5EF4-FFF2-40B4-BE49-F238E27FC236}">
                <a16:creationId xmlns:a16="http://schemas.microsoft.com/office/drawing/2014/main" id="{013C6E9B-EB83-DB5B-ABAC-924C499C2FBF}"/>
              </a:ext>
            </a:extLst>
          </p:cNvPr>
          <p:cNvSpPr>
            <a:spLocks noGrp="1"/>
          </p:cNvSpPr>
          <p:nvPr>
            <p:ph type="sldNum" sz="quarter" idx="4"/>
          </p:nvPr>
        </p:nvSpPr>
        <p:spPr/>
        <p:txBody>
          <a:bodyPr/>
          <a:lstStyle/>
          <a:p>
            <a:fld id="{CB2079F2-58AF-ED44-82D7-E04B2F6FD686}" type="slidenum">
              <a:rPr lang="en-US" smtClean="0"/>
              <a:pPr algn="l" rtl="0"/>
              <a:t>16</a:t>
            </a:fld>
            <a:endParaRPr lang="en-US" dirty="0"/>
          </a:p>
        </p:txBody>
      </p:sp>
      <p:sp>
        <p:nvSpPr>
          <p:cNvPr id="5" name="Text Placeholder 4">
            <a:extLst>
              <a:ext uri="{FF2B5EF4-FFF2-40B4-BE49-F238E27FC236}">
                <a16:creationId xmlns:a16="http://schemas.microsoft.com/office/drawing/2014/main" id="{519542A5-E182-6697-DC85-1485EF3F77DB}"/>
              </a:ext>
            </a:extLst>
          </p:cNvPr>
          <p:cNvSpPr>
            <a:spLocks noGrp="1"/>
          </p:cNvSpPr>
          <p:nvPr/>
        </p:nvSpPr>
        <p:spPr>
          <a:xfrm>
            <a:off x="587188" y="5762813"/>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US" sz="1200">
                <a:solidFill>
                  <a:srgbClr val="F79037"/>
                </a:solidFill>
                <a:cs typeface="Times New Roman" panose="02020603050405020304" pitchFamily="18" charset="0"/>
              </a:rPr>
              <a:t>Guarda il loro mondo</a:t>
            </a:r>
          </a:p>
          <a:p>
            <a:pPr algn="l" rtl="0"/>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DB9074F8-82F6-A18D-D460-53BE94017627}"/>
              </a:ext>
            </a:extLst>
          </p:cNvPr>
          <p:cNvSpPr>
            <a:spLocks noGrp="1"/>
          </p:cNvSpPr>
          <p:nvPr/>
        </p:nvSpPr>
        <p:spPr>
          <a:xfrm>
            <a:off x="587188" y="7927790"/>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US" sz="1200">
                <a:solidFill>
                  <a:srgbClr val="F79037"/>
                </a:solidFill>
                <a:cs typeface="Times New Roman" panose="02020603050405020304" pitchFamily="18" charset="0"/>
              </a:rPr>
              <a:t>Comprendi i loro sentimenti</a:t>
            </a:r>
          </a:p>
          <a:p>
            <a:pPr algn="l" rtl="0"/>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4">
            <a:extLst>
              <a:ext uri="{FF2B5EF4-FFF2-40B4-BE49-F238E27FC236}">
                <a16:creationId xmlns:a16="http://schemas.microsoft.com/office/drawing/2014/main" id="{3D9D7F5E-AC30-6D7D-7C5C-5A67A890DE7C}"/>
              </a:ext>
            </a:extLst>
          </p:cNvPr>
          <p:cNvSpPr>
            <a:spLocks noGrp="1"/>
          </p:cNvSpPr>
          <p:nvPr/>
        </p:nvSpPr>
        <p:spPr>
          <a:xfrm>
            <a:off x="3854824" y="5762813"/>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lnSpc>
                <a:spcPts val="1220"/>
              </a:lnSpc>
            </a:pPr>
            <a:r>
              <a:rPr lang="en-US" sz="1200">
                <a:solidFill>
                  <a:srgbClr val="F79037"/>
                </a:solidFill>
                <a:cs typeface="Times New Roman" panose="02020603050405020304" pitchFamily="18" charset="0"/>
              </a:rPr>
              <a:t>Apprezzali come</a:t>
            </a:r>
          </a:p>
          <a:p>
            <a:pPr algn="ctr" rtl="0">
              <a:lnSpc>
                <a:spcPts val="1220"/>
              </a:lnSpc>
            </a:pPr>
            <a:r>
              <a:rPr lang="en-US" sz="1200">
                <a:solidFill>
                  <a:srgbClr val="F79037"/>
                </a:solidFill>
                <a:cs typeface="Times New Roman" panose="02020603050405020304" pitchFamily="18" charset="0"/>
              </a:rPr>
              <a:t>Esseri umani</a:t>
            </a:r>
          </a:p>
          <a:p>
            <a:pPr algn="l" rtl="0"/>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id="{514D960B-2EB2-A653-4B26-867D4D281232}"/>
              </a:ext>
            </a:extLst>
          </p:cNvPr>
          <p:cNvSpPr>
            <a:spLocks noGrp="1"/>
          </p:cNvSpPr>
          <p:nvPr/>
        </p:nvSpPr>
        <p:spPr>
          <a:xfrm>
            <a:off x="3854824" y="7927790"/>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US" sz="1200">
                <a:solidFill>
                  <a:srgbClr val="F79037"/>
                </a:solidFill>
                <a:cs typeface="Times New Roman" panose="02020603050405020304" pitchFamily="18" charset="0"/>
              </a:rPr>
              <a:t>Comunica le tue comprensioni</a:t>
            </a:r>
          </a:p>
          <a:p>
            <a:pPr algn="l" rtl="0"/>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Placeholder 4">
            <a:extLst>
              <a:ext uri="{FF2B5EF4-FFF2-40B4-BE49-F238E27FC236}">
                <a16:creationId xmlns:a16="http://schemas.microsoft.com/office/drawing/2014/main" id="{AC0F62FA-B38D-F5DB-9129-413F15D092FF}"/>
              </a:ext>
            </a:extLst>
          </p:cNvPr>
          <p:cNvSpPr>
            <a:spLocks noGrp="1"/>
          </p:cNvSpPr>
          <p:nvPr/>
        </p:nvSpPr>
        <p:spPr>
          <a:xfrm>
            <a:off x="2223036" y="6691659"/>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US" sz="1200">
                <a:solidFill>
                  <a:srgbClr val="F79037"/>
                </a:solidFill>
                <a:cs typeface="Times New Roman" panose="02020603050405020304" pitchFamily="18" charset="0"/>
              </a:rPr>
              <a:t>Empatia</a:t>
            </a:r>
          </a:p>
          <a:p>
            <a:pPr algn="l" rtl="0"/>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5">
            <a:extLst>
              <a:ext uri="{FF2B5EF4-FFF2-40B4-BE49-F238E27FC236}">
                <a16:creationId xmlns:a16="http://schemas.microsoft.com/office/drawing/2014/main" id="{58448BDA-3457-D320-5F5F-52DD6AD339BC}"/>
              </a:ext>
            </a:extLst>
          </p:cNvPr>
          <p:cNvSpPr txBox="1">
            <a:spLocks/>
          </p:cNvSpPr>
          <p:nvPr/>
        </p:nvSpPr>
        <p:spPr>
          <a:xfrm>
            <a:off x="560734" y="797244"/>
            <a:ext cx="3019011" cy="116631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b="1">
                <a:effectLst/>
                <a:latin typeface="Calibri" panose="020F0502020204030204" pitchFamily="34" charset="0"/>
                <a:ea typeface="Calibri" panose="020F0502020204030204" pitchFamily="34" charset="0"/>
                <a:cs typeface="Times New Roman" panose="02020603050405020304" pitchFamily="18" charset="0"/>
              </a:rPr>
              <a:t>Ricorda che le fasi del Design Thinking nel progetto Design for Change includono</a:t>
            </a:r>
          </a:p>
          <a:p>
            <a:pPr algn="l" rtl="0"/>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Empatia</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Definizione</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Ideazione</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Prototipazione</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Test</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buClr>
                <a:srgbClr val="F79037"/>
              </a:buClr>
              <a:buFont typeface="Wingdings" pitchFamily="2" charset="2"/>
              <a:buChar char="§"/>
            </a:pPr>
            <a:r>
              <a:rPr lang="en-IE">
                <a:effectLst/>
                <a:ea typeface="Calibri" panose="020F0502020204030204" pitchFamily="34" charset="0"/>
              </a:rPr>
              <a:t>Narrativa</a:t>
            </a:r>
            <a:endParaRPr lang="en-LB">
              <a:effectLst/>
              <a:ea typeface="Calibri" panose="020F0502020204030204" pitchFamily="34" charset="0"/>
            </a:endParaRPr>
          </a:p>
          <a:p>
            <a:pPr marL="457200" algn="l" rtl="0"/>
            <a:r>
              <a:rPr lang="en-IE">
                <a:effectLst/>
                <a:latin typeface="Calibri Light" panose="020F0302020204030204" pitchFamily="34" charset="0"/>
                <a:ea typeface="Calibri" panose="020F0502020204030204" pitchFamily="34" charset="0"/>
                <a:cs typeface="Times New Roman" panose="02020603050405020304" pitchFamily="18" charset="0"/>
              </a:rPr>
              <a:t> </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457200" algn="l" rtl="0"/>
            <a:r>
              <a:rPr lang="en-IE">
                <a:effectLst/>
                <a:latin typeface="Calibri Light" panose="020F0302020204030204" pitchFamily="34" charset="0"/>
                <a:ea typeface="Calibri" panose="020F0502020204030204" pitchFamily="34" charset="0"/>
                <a:cs typeface="Times New Roman" panose="02020603050405020304" pitchFamily="18" charset="0"/>
              </a:rPr>
              <a:t> </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a:p>
          <a:p>
            <a:pPr algn="l" rtl="0"/>
            <a:r>
              <a:rPr lang="en-GB"/>
              <a:t> </a:t>
            </a:r>
          </a:p>
          <a:p>
            <a:pPr algn="l" rtl="0"/>
            <a:endParaRPr lang="en-GB"/>
          </a:p>
          <a:p>
            <a:pPr algn="l" rtl="0"/>
            <a:endParaRPr lang="en-GB"/>
          </a:p>
          <a:p>
            <a:pPr algn="l" rtl="0"/>
            <a:endParaRPr lang="en-GB"/>
          </a:p>
          <a:p>
            <a:pPr algn="l" rtl="0"/>
            <a:endParaRPr lang="en-GB"/>
          </a:p>
        </p:txBody>
      </p:sp>
      <p:sp>
        <p:nvSpPr>
          <p:cNvPr id="13" name="Text Placeholder 1">
            <a:extLst>
              <a:ext uri="{FF2B5EF4-FFF2-40B4-BE49-F238E27FC236}">
                <a16:creationId xmlns:a16="http://schemas.microsoft.com/office/drawing/2014/main" id="{7ADFB596-6B18-0F1E-B6C0-92473474D888}"/>
              </a:ext>
            </a:extLst>
          </p:cNvPr>
          <p:cNvSpPr txBox="1">
            <a:spLocks/>
          </p:cNvSpPr>
          <p:nvPr/>
        </p:nvSpPr>
        <p:spPr>
          <a:xfrm>
            <a:off x="574259" y="3234309"/>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a:t>Empatia</a:t>
            </a:r>
            <a:endParaRPr lang="en-LB"/>
          </a:p>
          <a:p>
            <a:pPr algn="l" rtl="0"/>
            <a:endParaRPr lang="en-US" dirty="0"/>
          </a:p>
        </p:txBody>
      </p:sp>
      <p:sp>
        <p:nvSpPr>
          <p:cNvPr id="14" name="Freeform 13">
            <a:extLst>
              <a:ext uri="{FF2B5EF4-FFF2-40B4-BE49-F238E27FC236}">
                <a16:creationId xmlns:a16="http://schemas.microsoft.com/office/drawing/2014/main" id="{AB1639D8-65E1-8EF2-24AE-3DFB0F1B70ED}"/>
              </a:ext>
            </a:extLst>
          </p:cNvPr>
          <p:cNvSpPr/>
          <p:nvPr/>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15" name="Text Placeholder 5">
            <a:extLst>
              <a:ext uri="{FF2B5EF4-FFF2-40B4-BE49-F238E27FC236}">
                <a16:creationId xmlns:a16="http://schemas.microsoft.com/office/drawing/2014/main" id="{85751BB2-42DD-304C-F78A-D3B4A1CD0FA7}"/>
              </a:ext>
            </a:extLst>
          </p:cNvPr>
          <p:cNvSpPr txBox="1">
            <a:spLocks/>
          </p:cNvSpPr>
          <p:nvPr/>
        </p:nvSpPr>
        <p:spPr>
          <a:xfrm>
            <a:off x="560734" y="8724033"/>
            <a:ext cx="6407693" cy="116631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dirty="0" err="1">
                <a:effectLst/>
                <a:latin typeface="Calibri" panose="020F0502020204030204" pitchFamily="34" charset="0"/>
                <a:ea typeface="Calibri" panose="020F0502020204030204" pitchFamily="34" charset="0"/>
                <a:cs typeface="Times New Roman" panose="02020603050405020304" pitchFamily="18" charset="0"/>
              </a:rPr>
              <a:t>Quando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avvia</a:t>
            </a:r>
            <a:r>
              <a:rPr lang="en-IE" dirty="0">
                <a:effectLst/>
                <a:latin typeface="Calibri" panose="020F0502020204030204" pitchFamily="34" charset="0"/>
                <a:ea typeface="Calibri" panose="020F0502020204030204" pitchFamily="34" charset="0"/>
                <a:cs typeface="Times New Roman" panose="02020603050405020304" pitchFamily="18" charset="0"/>
              </a:rPr>
              <a:t> un Learning Centro, è </a:t>
            </a:r>
            <a:r>
              <a:rPr lang="en-IE" dirty="0" err="1">
                <a:effectLst/>
                <a:latin typeface="Calibri" panose="020F0502020204030204" pitchFamily="34" charset="0"/>
                <a:ea typeface="Calibri" panose="020F0502020204030204" pitchFamily="34" charset="0"/>
                <a:cs typeface="Times New Roman" panose="02020603050405020304" pitchFamily="18" charset="0"/>
              </a:rPr>
              <a:t>essenziale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iniziare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mettendo</a:t>
            </a:r>
            <a:r>
              <a:rPr lang="en-IE" dirty="0">
                <a:effectLst/>
                <a:latin typeface="Calibri" panose="020F0502020204030204" pitchFamily="34" charset="0"/>
                <a:ea typeface="Calibri" panose="020F0502020204030204" pitchFamily="34" charset="0"/>
                <a:cs typeface="Times New Roman" panose="02020603050405020304" pitchFamily="18" charset="0"/>
              </a:rPr>
              <a:t> da </a:t>
            </a:r>
            <a:r>
              <a:rPr lang="en-IE" dirty="0" err="1">
                <a:effectLst/>
                <a:latin typeface="Calibri" panose="020F0502020204030204" pitchFamily="34" charset="0"/>
                <a:ea typeface="Calibri" panose="020F0502020204030204" pitchFamily="34" charset="0"/>
                <a:cs typeface="Times New Roman" panose="02020603050405020304" pitchFamily="18" charset="0"/>
              </a:rPr>
              <a:t>parte</a:t>
            </a:r>
            <a:r>
              <a:rPr lang="en-IE" dirty="0">
                <a:effectLst/>
                <a:latin typeface="Calibri" panose="020F0502020204030204" pitchFamily="34" charset="0"/>
                <a:ea typeface="Calibri" panose="020F0502020204030204" pitchFamily="34" charset="0"/>
                <a:cs typeface="Times New Roman" panose="02020603050405020304" pitchFamily="18" charset="0"/>
              </a:rPr>
              <a:t> la propria </a:t>
            </a:r>
            <a:r>
              <a:rPr lang="en-IE" dirty="0" err="1">
                <a:effectLst/>
                <a:latin typeface="Calibri" panose="020F0502020204030204" pitchFamily="34" charset="0"/>
                <a:ea typeface="Calibri" panose="020F0502020204030204" pitchFamily="34" charset="0"/>
                <a:cs typeface="Times New Roman" panose="02020603050405020304" pitchFamily="18" charset="0"/>
              </a:rPr>
              <a:t>esperienza</a:t>
            </a:r>
            <a:r>
              <a:rPr lang="en-IE" dirty="0">
                <a:effectLst/>
                <a:latin typeface="Calibri" panose="020F0502020204030204" pitchFamily="34" charset="0"/>
                <a:ea typeface="Calibri" panose="020F0502020204030204" pitchFamily="34" charset="0"/>
                <a:cs typeface="Times New Roman" panose="02020603050405020304" pitchFamily="18" charset="0"/>
              </a:rPr>
              <a:t> e il proprio </a:t>
            </a:r>
            <a:r>
              <a:rPr lang="en-IE" dirty="0" err="1">
                <a:effectLst/>
                <a:latin typeface="Calibri" panose="020F0502020204030204" pitchFamily="34" charset="0"/>
                <a:ea typeface="Calibri" panose="020F0502020204030204" pitchFamily="34" charset="0"/>
                <a:cs typeface="Times New Roman" panose="02020603050405020304" pitchFamily="18" charset="0"/>
              </a:rPr>
              <a:t>programma</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pensando</a:t>
            </a:r>
            <a:r>
              <a:rPr lang="en-IE" dirty="0">
                <a:effectLst/>
                <a:latin typeface="Calibri" panose="020F0502020204030204" pitchFamily="34" charset="0"/>
                <a:ea typeface="Calibri" panose="020F0502020204030204" pitchFamily="34" charset="0"/>
                <a:cs typeface="Times New Roman" panose="02020603050405020304" pitchFamily="18" charset="0"/>
              </a:rPr>
              <a:t> alle </a:t>
            </a:r>
            <a:r>
              <a:rPr lang="en-IE" dirty="0" err="1">
                <a:effectLst/>
                <a:latin typeface="Calibri" panose="020F0502020204030204" pitchFamily="34" charset="0"/>
                <a:ea typeface="Calibri" panose="020F0502020204030204" pitchFamily="34" charset="0"/>
                <a:cs typeface="Times New Roman" panose="02020603050405020304" pitchFamily="18" charset="0"/>
              </a:rPr>
              <a:t>persone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faranno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parte</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centro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Inizia</a:t>
            </a:r>
            <a:r>
              <a:rPr lang="en-IE" dirty="0">
                <a:effectLst/>
                <a:latin typeface="Calibri" panose="020F0502020204030204" pitchFamily="34" charset="0"/>
                <a:ea typeface="Calibri" panose="020F0502020204030204" pitchFamily="34" charset="0"/>
                <a:cs typeface="Times New Roman" panose="02020603050405020304" pitchFamily="18" charset="0"/>
              </a:rPr>
              <a:t> con lo </a:t>
            </a:r>
            <a:r>
              <a:rPr lang="en-IE" dirty="0" err="1">
                <a:effectLst/>
                <a:latin typeface="Calibri" panose="020F0502020204030204" pitchFamily="34" charset="0"/>
                <a:ea typeface="Calibri" panose="020F0502020204030204" pitchFamily="34" charset="0"/>
                <a:cs typeface="Times New Roman" panose="02020603050405020304" pitchFamily="18" charset="0"/>
              </a:rPr>
              <a:t>sviluppo</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empatia</a:t>
            </a:r>
            <a:r>
              <a:rPr lang="en-IE" dirty="0">
                <a:effectLst/>
                <a:latin typeface="Calibri" panose="020F0502020204030204" pitchFamily="34" charset="0"/>
                <a:ea typeface="Calibri" panose="020F0502020204030204" pitchFamily="34" charset="0"/>
                <a:cs typeface="Times New Roman" panose="02020603050405020304" pitchFamily="18" charset="0"/>
              </a:rPr>
              <a:t> per i </a:t>
            </a:r>
            <a:r>
              <a:rPr lang="en-IE" dirty="0" err="1">
                <a:effectLst/>
                <a:latin typeface="Calibri" panose="020F0502020204030204" pitchFamily="34" charset="0"/>
                <a:ea typeface="Calibri" panose="020F0502020204030204" pitchFamily="34" charset="0"/>
                <a:cs typeface="Times New Roman" panose="02020603050405020304" pitchFamily="18" charset="0"/>
              </a:rPr>
              <a:t>tuoi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membri</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considera</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l" rtl="0">
              <a:buClr>
                <a:srgbClr val="F79037"/>
              </a:buClr>
              <a:buFont typeface="+mj-lt"/>
              <a:buAutoNum type="arabicPeriod"/>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l" rtl="0">
              <a:buClr>
                <a:srgbClr val="F79037"/>
              </a:buClr>
              <a:buFont typeface="+mj-lt"/>
              <a:buAutoNum type="arabicPeriod"/>
            </a:pPr>
            <a:endParaRPr lang="en-IE" dirty="0">
              <a:ea typeface="Calibri" panose="020F0502020204030204" pitchFamily="34" charset="0"/>
              <a:cs typeface="Times New Roman" panose="02020603050405020304" pitchFamily="18" charset="0"/>
            </a:endParaRPr>
          </a:p>
          <a:p>
            <a:pPr marL="228600" indent="-228600" algn="l" rtl="0">
              <a:buClr>
                <a:srgbClr val="F79037"/>
              </a:buClr>
              <a:buFont typeface="+mj-lt"/>
              <a:buAutoNum type="arabicPeriod"/>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l" rtl="0">
              <a:buClr>
                <a:srgbClr val="F79037"/>
              </a:buClr>
              <a:buFont typeface="+mj-lt"/>
              <a:buAutoNum type="arabicPeriod"/>
            </a:pPr>
            <a:endParaRPr lang="en-IE" dirty="0">
              <a:ea typeface="Calibri" panose="020F0502020204030204" pitchFamily="34" charset="0"/>
              <a:cs typeface="Times New Roman" panose="02020603050405020304" pitchFamily="18" charset="0"/>
            </a:endParaRPr>
          </a:p>
          <a:p>
            <a:pPr marL="228600" indent="-228600" algn="l" rtl="0">
              <a:buClr>
                <a:srgbClr val="F79037"/>
              </a:buClr>
              <a:buFont typeface="+mj-lt"/>
              <a:buAutoNum type="arabicPeriod"/>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l" rtl="0">
              <a:buClr>
                <a:srgbClr val="F79037"/>
              </a:buClr>
              <a:buFont typeface="+mj-lt"/>
              <a:buAutoNum type="arabicPeriod"/>
            </a:pPr>
            <a:endParaRPr lang="en-IE" dirty="0">
              <a:ea typeface="Calibri" panose="020F0502020204030204" pitchFamily="34" charset="0"/>
              <a:cs typeface="Times New Roman" panose="02020603050405020304" pitchFamily="18" charset="0"/>
            </a:endParaRPr>
          </a:p>
          <a:p>
            <a:pPr marL="228600" indent="-228600" algn="l" rtl="0">
              <a:buClr>
                <a:srgbClr val="F79037"/>
              </a:buClr>
              <a:buFont typeface="+mj-lt"/>
              <a:buAutoNum type="arabicPeriod"/>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l" rtl="0">
              <a:buClr>
                <a:srgbClr val="F79037"/>
              </a:buClr>
              <a:buFont typeface="+mj-lt"/>
              <a:buAutoNum type="arabicPeriod"/>
            </a:pPr>
            <a:r>
              <a:rPr lang="en-IE" dirty="0">
                <a:effectLst/>
                <a:latin typeface="Calibri" panose="020F0502020204030204" pitchFamily="34" charset="0"/>
                <a:ea typeface="Calibri" panose="020F0502020204030204" pitchFamily="34" charset="0"/>
                <a:cs typeface="Times New Roman" panose="02020603050405020304" pitchFamily="18" charset="0"/>
              </a:rPr>
              <a:t>Chi </a:t>
            </a:r>
            <a:r>
              <a:rPr lang="en-IE" dirty="0" err="1">
                <a:effectLst/>
                <a:latin typeface="Calibri" panose="020F0502020204030204" pitchFamily="34" charset="0"/>
                <a:ea typeface="Calibri" panose="020F0502020204030204" pitchFamily="34" charset="0"/>
                <a:cs typeface="Times New Roman" panose="02020603050405020304" pitchFamily="18" charset="0"/>
              </a:rPr>
              <a:t>sarà</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nella</a:t>
            </a:r>
            <a:r>
              <a:rPr lang="en-IE" dirty="0">
                <a:effectLst/>
                <a:latin typeface="Calibri" panose="020F0502020204030204" pitchFamily="34" charset="0"/>
                <a:ea typeface="Calibri" panose="020F0502020204030204" pitchFamily="34" charset="0"/>
                <a:cs typeface="Times New Roman" panose="02020603050405020304" pitchFamily="18" charset="0"/>
              </a:rPr>
              <a:t> stanza e </a:t>
            </a:r>
            <a:r>
              <a:rPr lang="en-IE" dirty="0" err="1">
                <a:effectLst/>
                <a:latin typeface="Calibri" panose="020F0502020204030204" pitchFamily="34" charset="0"/>
                <a:ea typeface="Calibri" panose="020F0502020204030204" pitchFamily="34" charset="0"/>
                <a:cs typeface="Times New Roman" panose="02020603050405020304" pitchFamily="18" charset="0"/>
              </a:rPr>
              <a:t>quali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sono</a:t>
            </a:r>
            <a:r>
              <a:rPr lang="en-IE" dirty="0">
                <a:effectLst/>
                <a:latin typeface="Calibri" panose="020F0502020204030204" pitchFamily="34" charset="0"/>
                <a:ea typeface="Calibri" panose="020F0502020204030204" pitchFamily="34" charset="0"/>
                <a:cs typeface="Times New Roman" panose="02020603050405020304" pitchFamily="18" charset="0"/>
              </a:rPr>
              <a:t> le loro </a:t>
            </a:r>
            <a:r>
              <a:rPr lang="en-IE" dirty="0" err="1">
                <a:effectLst/>
                <a:latin typeface="Calibri" panose="020F0502020204030204" pitchFamily="34" charset="0"/>
                <a:ea typeface="Calibri" panose="020F0502020204030204" pitchFamily="34" charset="0"/>
                <a:cs typeface="Times New Roman" panose="02020603050405020304" pitchFamily="18" charset="0"/>
              </a:rPr>
              <a:t>esigenze</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marL="228600" indent="-228600" algn="l" rtl="0">
              <a:buClr>
                <a:srgbClr val="F79037"/>
              </a:buClr>
              <a:buFont typeface="+mj-lt"/>
              <a:buAutoNum type="arabicPeriod"/>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l" rtl="0">
              <a:buClr>
                <a:srgbClr val="F79037"/>
              </a:buClr>
              <a:buFont typeface="+mj-lt"/>
              <a:buAutoNum type="arabicPeriod"/>
            </a:pPr>
            <a:r>
              <a:rPr lang="en-IE" dirty="0">
                <a:effectLst/>
                <a:latin typeface="Calibri" panose="020F0502020204030204" pitchFamily="34" charset="0"/>
                <a:ea typeface="Calibri" panose="020F0502020204030204" pitchFamily="34" charset="0"/>
                <a:cs typeface="Times New Roman" panose="02020603050405020304" pitchFamily="18" charset="0"/>
              </a:rPr>
              <a:t>In quale </a:t>
            </a:r>
            <a:r>
              <a:rPr lang="en-IE" dirty="0" err="1">
                <a:effectLst/>
                <a:latin typeface="Calibri" panose="020F0502020204030204" pitchFamily="34" charset="0"/>
                <a:ea typeface="Calibri" panose="020F0502020204030204" pitchFamily="34" charset="0"/>
                <a:cs typeface="Times New Roman" panose="02020603050405020304" pitchFamily="18" charset="0"/>
              </a:rPr>
              <a:t>cultura</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ambiente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più</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ampio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stai</a:t>
            </a:r>
            <a:r>
              <a:rPr lang="en-IE" dirty="0">
                <a:effectLst/>
                <a:latin typeface="Calibri" panose="020F0502020204030204" pitchFamily="34" charset="0"/>
                <a:ea typeface="Calibri" panose="020F0502020204030204" pitchFamily="34" charset="0"/>
                <a:cs typeface="Times New Roman" panose="02020603050405020304" pitchFamily="18" charset="0"/>
              </a:rPr>
              <a:t> operando e </a:t>
            </a:r>
            <a:r>
              <a:rPr lang="en-IE" dirty="0" err="1">
                <a:effectLst/>
                <a:latin typeface="Calibri" panose="020F0502020204030204" pitchFamily="34" charset="0"/>
                <a:ea typeface="Calibri" panose="020F0502020204030204" pitchFamily="34" charset="0"/>
                <a:cs typeface="Times New Roman" panose="02020603050405020304" pitchFamily="18" charset="0"/>
              </a:rPr>
              <a:t>quali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sono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alcune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sfide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opportunità</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generali</a:t>
            </a:r>
            <a:r>
              <a:rPr lang="en-IE" dirty="0">
                <a:effectLst/>
                <a:latin typeface="Calibri" panose="020F0502020204030204" pitchFamily="34" charset="0"/>
                <a:ea typeface="Calibri" panose="020F0502020204030204" pitchFamily="34" charset="0"/>
                <a:cs typeface="Times New Roman" panose="02020603050405020304" pitchFamily="18" charset="0"/>
              </a:rPr>
              <a:t>?</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dirty="0"/>
          </a:p>
          <a:p>
            <a:pPr algn="l" rtl="0"/>
            <a:r>
              <a:rPr lang="en-GB" dirty="0"/>
              <a:t> </a:t>
            </a:r>
          </a:p>
          <a:p>
            <a:pPr algn="l" rtl="0"/>
            <a:endParaRPr lang="en-GB" dirty="0"/>
          </a:p>
          <a:p>
            <a:pPr algn="l" rtl="0"/>
            <a:endParaRPr lang="en-GB" dirty="0"/>
          </a:p>
          <a:p>
            <a:pPr algn="l" rtl="0"/>
            <a:endParaRPr lang="en-GB" dirty="0"/>
          </a:p>
          <a:p>
            <a:pPr algn="l" rtl="0"/>
            <a:endParaRPr lang="en-GB" dirty="0"/>
          </a:p>
        </p:txBody>
      </p:sp>
      <p:pic>
        <p:nvPicPr>
          <p:cNvPr id="17" name="Picture Placeholder 4">
            <a:extLst>
              <a:ext uri="{FF2B5EF4-FFF2-40B4-BE49-F238E27FC236}">
                <a16:creationId xmlns:a16="http://schemas.microsoft.com/office/drawing/2014/main" id="{96F4C603-B8EF-5850-7E75-21F7B792FCF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0" name="Group 19">
            <a:extLst>
              <a:ext uri="{FF2B5EF4-FFF2-40B4-BE49-F238E27FC236}">
                <a16:creationId xmlns:a16="http://schemas.microsoft.com/office/drawing/2014/main" id="{4FB3EBF2-7FDB-A33E-73AA-EDC9A462756F}"/>
              </a:ext>
            </a:extLst>
          </p:cNvPr>
          <p:cNvGrpSpPr/>
          <p:nvPr/>
        </p:nvGrpSpPr>
        <p:grpSpPr>
          <a:xfrm>
            <a:off x="1650718" y="4517464"/>
            <a:ext cx="1096266" cy="1096993"/>
            <a:chOff x="5614841" y="786428"/>
            <a:chExt cx="901130" cy="901727"/>
          </a:xfrm>
          <a:solidFill>
            <a:srgbClr val="F79037"/>
          </a:solidFill>
        </p:grpSpPr>
        <p:grpSp>
          <p:nvGrpSpPr>
            <p:cNvPr id="21" name="Graphic 2">
              <a:extLst>
                <a:ext uri="{FF2B5EF4-FFF2-40B4-BE49-F238E27FC236}">
                  <a16:creationId xmlns:a16="http://schemas.microsoft.com/office/drawing/2014/main" id="{711F656E-AB27-B165-6B61-A276C318FB01}"/>
                </a:ext>
              </a:extLst>
            </p:cNvPr>
            <p:cNvGrpSpPr/>
            <p:nvPr/>
          </p:nvGrpSpPr>
          <p:grpSpPr>
            <a:xfrm>
              <a:off x="5715019" y="1058540"/>
              <a:ext cx="543506" cy="445337"/>
              <a:chOff x="5715019" y="1058540"/>
              <a:chExt cx="543506" cy="445337"/>
            </a:xfrm>
            <a:grpFill/>
          </p:grpSpPr>
          <p:sp>
            <p:nvSpPr>
              <p:cNvPr id="23" name="Freeform 22">
                <a:extLst>
                  <a:ext uri="{FF2B5EF4-FFF2-40B4-BE49-F238E27FC236}">
                    <a16:creationId xmlns:a16="http://schemas.microsoft.com/office/drawing/2014/main" id="{1EE35B85-785E-075A-3424-F12E7ADD4171}"/>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chemeClr val="bg1"/>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F429F1D0-FCCC-896C-B9F2-31B4200ABD21}"/>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chemeClr val="bg1"/>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58CC267-3E8A-B427-27F6-F6EA68F6B396}"/>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286DB854-A23E-8276-0A18-E01DE9C5463A}"/>
              </a:ext>
            </a:extLst>
          </p:cNvPr>
          <p:cNvGrpSpPr/>
          <p:nvPr/>
        </p:nvGrpSpPr>
        <p:grpSpPr>
          <a:xfrm>
            <a:off x="5129688" y="4625227"/>
            <a:ext cx="885534" cy="895928"/>
            <a:chOff x="7190753" y="5365577"/>
            <a:chExt cx="745522" cy="754273"/>
          </a:xfrm>
          <a:solidFill>
            <a:srgbClr val="F79037"/>
          </a:solidFill>
        </p:grpSpPr>
        <p:grpSp>
          <p:nvGrpSpPr>
            <p:cNvPr id="26" name="Graphic 2">
              <a:extLst>
                <a:ext uri="{FF2B5EF4-FFF2-40B4-BE49-F238E27FC236}">
                  <a16:creationId xmlns:a16="http://schemas.microsoft.com/office/drawing/2014/main" id="{2084627E-D5A9-AE2D-52A8-EAFEB9FBE3F9}"/>
                </a:ext>
              </a:extLst>
            </p:cNvPr>
            <p:cNvGrpSpPr/>
            <p:nvPr/>
          </p:nvGrpSpPr>
          <p:grpSpPr>
            <a:xfrm>
              <a:off x="7353351" y="5647412"/>
              <a:ext cx="420044" cy="75879"/>
              <a:chOff x="7353351" y="5647412"/>
              <a:chExt cx="420044" cy="75879"/>
            </a:xfrm>
            <a:grpFill/>
          </p:grpSpPr>
          <p:sp>
            <p:nvSpPr>
              <p:cNvPr id="37" name="Freeform 36">
                <a:extLst>
                  <a:ext uri="{FF2B5EF4-FFF2-40B4-BE49-F238E27FC236}">
                    <a16:creationId xmlns:a16="http://schemas.microsoft.com/office/drawing/2014/main" id="{49058D4B-5356-1E15-BB93-A90015316E1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chemeClr val="bg1"/>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E216CB05-83D7-9B0D-40E9-372D47E01209}"/>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chemeClr val="bg1"/>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7" name="Graphic 2">
              <a:extLst>
                <a:ext uri="{FF2B5EF4-FFF2-40B4-BE49-F238E27FC236}">
                  <a16:creationId xmlns:a16="http://schemas.microsoft.com/office/drawing/2014/main" id="{BCBEDA5D-3B98-A5FC-D274-CF214B2E824E}"/>
                </a:ext>
              </a:extLst>
            </p:cNvPr>
            <p:cNvGrpSpPr/>
            <p:nvPr/>
          </p:nvGrpSpPr>
          <p:grpSpPr>
            <a:xfrm>
              <a:off x="7190753" y="5365577"/>
              <a:ext cx="745522" cy="754273"/>
              <a:chOff x="7190753" y="5365577"/>
              <a:chExt cx="745522" cy="754273"/>
            </a:xfrm>
            <a:grpFill/>
          </p:grpSpPr>
          <p:sp>
            <p:nvSpPr>
              <p:cNvPr id="28" name="Freeform 27">
                <a:extLst>
                  <a:ext uri="{FF2B5EF4-FFF2-40B4-BE49-F238E27FC236}">
                    <a16:creationId xmlns:a16="http://schemas.microsoft.com/office/drawing/2014/main" id="{8FA945B8-6063-F035-C3E9-A614D5B6708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D937FB94-9925-C810-18B4-BCF2E9A79A30}"/>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D7073BC3-F47B-5CF9-87A2-81E52CF71B7F}"/>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C12EC8BE-7A5E-5684-34B0-0A0E62E109A3}"/>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3140B0D5-C333-4F50-669E-8CB160E3B99A}"/>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C2EDEA5D-A8D8-6431-EE99-B23C96A1D742}"/>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7B2D1A58-085B-FB35-7310-193DC38255DD}"/>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E6C7921F-2451-57A8-B4A0-04C3680A75CD}"/>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CC06014A-E162-0FB0-5DA9-BDFE48AD1383}"/>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grpSp>
        <p:nvGrpSpPr>
          <p:cNvPr id="39" name="Group 38">
            <a:extLst>
              <a:ext uri="{FF2B5EF4-FFF2-40B4-BE49-F238E27FC236}">
                <a16:creationId xmlns:a16="http://schemas.microsoft.com/office/drawing/2014/main" id="{E2A794BD-961F-1E23-0113-0C6DFE8E8098}"/>
              </a:ext>
            </a:extLst>
          </p:cNvPr>
          <p:cNvGrpSpPr/>
          <p:nvPr/>
        </p:nvGrpSpPr>
        <p:grpSpPr>
          <a:xfrm>
            <a:off x="5102453" y="6815014"/>
            <a:ext cx="867188" cy="794922"/>
            <a:chOff x="5632524" y="3887743"/>
            <a:chExt cx="867188" cy="794922"/>
          </a:xfrm>
          <a:solidFill>
            <a:srgbClr val="F79037"/>
          </a:solidFill>
        </p:grpSpPr>
        <p:sp>
          <p:nvSpPr>
            <p:cNvPr id="40" name="Freeform 39">
              <a:extLst>
                <a:ext uri="{FF2B5EF4-FFF2-40B4-BE49-F238E27FC236}">
                  <a16:creationId xmlns:a16="http://schemas.microsoft.com/office/drawing/2014/main" id="{9B44BD27-4C0C-E6DD-EC70-14928DC2DDD6}"/>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chemeClr val="bg1"/>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4946E194-FAD1-9E27-378A-CE4D081CEC12}"/>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chemeClr val="bg1"/>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BD605C22-504E-6887-562A-72855CBC9B3D}"/>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chemeClr val="bg1"/>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43" name="Graphic 2">
              <a:extLst>
                <a:ext uri="{FF2B5EF4-FFF2-40B4-BE49-F238E27FC236}">
                  <a16:creationId xmlns:a16="http://schemas.microsoft.com/office/drawing/2014/main" id="{C73073F9-4499-DE11-4014-5F32124489D2}"/>
                </a:ext>
              </a:extLst>
            </p:cNvPr>
            <p:cNvGrpSpPr/>
            <p:nvPr/>
          </p:nvGrpSpPr>
          <p:grpSpPr>
            <a:xfrm>
              <a:off x="5632524" y="3887743"/>
              <a:ext cx="867188" cy="794922"/>
              <a:chOff x="5632524" y="3887743"/>
              <a:chExt cx="867188" cy="794922"/>
            </a:xfrm>
            <a:grpFill/>
          </p:grpSpPr>
          <p:sp>
            <p:nvSpPr>
              <p:cNvPr id="44" name="Freeform 43">
                <a:extLst>
                  <a:ext uri="{FF2B5EF4-FFF2-40B4-BE49-F238E27FC236}">
                    <a16:creationId xmlns:a16="http://schemas.microsoft.com/office/drawing/2014/main" id="{ACAE8B4D-F79D-7B50-E578-03C0C6836BB7}"/>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664EF02A-9CD8-2A2D-06AD-8A2E6ABA6203}"/>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E9B281D8-180B-4764-B170-778BB5D667C9}"/>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D70F5EE0-706A-3FAB-23F4-B1958D917536}"/>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6EF21B70-AB79-6836-B88E-5695BAA55B7F}"/>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4FC3BD93-5ABA-3754-4A20-486978FEA57B}"/>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15CE546C-AB08-55B1-E135-8F42FBD4F5E3}"/>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183E62D5-4882-2412-8818-37CA5DCF1070}"/>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F759BAE-FFEF-43D8-EAFE-F2C8A0687DB0}"/>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grpSp>
        <p:nvGrpSpPr>
          <p:cNvPr id="53" name="Group 52">
            <a:extLst>
              <a:ext uri="{FF2B5EF4-FFF2-40B4-BE49-F238E27FC236}">
                <a16:creationId xmlns:a16="http://schemas.microsoft.com/office/drawing/2014/main" id="{B28FB009-41D5-2CD3-5CD1-0749EEA125BD}"/>
              </a:ext>
            </a:extLst>
          </p:cNvPr>
          <p:cNvGrpSpPr/>
          <p:nvPr/>
        </p:nvGrpSpPr>
        <p:grpSpPr>
          <a:xfrm>
            <a:off x="1696626" y="6689906"/>
            <a:ext cx="912642" cy="1019345"/>
            <a:chOff x="8865150" y="2423597"/>
            <a:chExt cx="667915" cy="746005"/>
          </a:xfrm>
          <a:solidFill>
            <a:srgbClr val="F79037"/>
          </a:solidFill>
        </p:grpSpPr>
        <p:sp>
          <p:nvSpPr>
            <p:cNvPr id="54" name="Freeform 53">
              <a:extLst>
                <a:ext uri="{FF2B5EF4-FFF2-40B4-BE49-F238E27FC236}">
                  <a16:creationId xmlns:a16="http://schemas.microsoft.com/office/drawing/2014/main" id="{7B666A0C-A729-9D35-6153-90053CFB912C}"/>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chemeClr val="bg1"/>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55" name="Graphic 2">
              <a:extLst>
                <a:ext uri="{FF2B5EF4-FFF2-40B4-BE49-F238E27FC236}">
                  <a16:creationId xmlns:a16="http://schemas.microsoft.com/office/drawing/2014/main" id="{3C1700D4-C3E4-C86F-CBD0-22E4A21DDDF2}"/>
                </a:ext>
              </a:extLst>
            </p:cNvPr>
            <p:cNvGrpSpPr/>
            <p:nvPr/>
          </p:nvGrpSpPr>
          <p:grpSpPr>
            <a:xfrm>
              <a:off x="8865150" y="2423597"/>
              <a:ext cx="667915" cy="746005"/>
              <a:chOff x="8865150" y="2423597"/>
              <a:chExt cx="667915" cy="746005"/>
            </a:xfrm>
            <a:grpFill/>
          </p:grpSpPr>
          <p:sp>
            <p:nvSpPr>
              <p:cNvPr id="56" name="Freeform 55">
                <a:extLst>
                  <a:ext uri="{FF2B5EF4-FFF2-40B4-BE49-F238E27FC236}">
                    <a16:creationId xmlns:a16="http://schemas.microsoft.com/office/drawing/2014/main" id="{FE33BFF9-9F7B-DB5D-A550-76B803CB0DCC}"/>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675F23F5-12AF-F373-FFA6-748F861D2414}"/>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CB4C0CB8-644E-FACE-1707-42D234DA96FA}"/>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BA3B1D16-65B4-E489-9790-6F66335647BE}"/>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5CD9F82B-1A2A-CFC7-94EE-3FC7B20DD3E8}"/>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96577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7A94BD0-928B-2048-BDD7-C96C6DDAAA0F}"/>
              </a:ext>
            </a:extLst>
          </p:cNvPr>
          <p:cNvSpPr>
            <a:spLocks noGrp="1"/>
          </p:cNvSpPr>
          <p:nvPr>
            <p:ph type="body" sz="quarter" idx="32"/>
          </p:nvPr>
        </p:nvSpPr>
        <p:spPr>
          <a:xfrm>
            <a:off x="645668" y="3182195"/>
            <a:ext cx="6511635" cy="6510987"/>
          </a:xfrm>
        </p:spPr>
        <p:txBody>
          <a:bodyPr/>
          <a:lstStyle/>
          <a:p>
            <a:pPr rtl="0"/>
            <a:r>
              <a:rPr lang="en-GB" sz="1600" i="1" dirty="0"/>
              <a:t>Personale chiave:</a:t>
            </a:r>
            <a:r>
              <a:rPr lang="en-GB" dirty="0"/>
              <a:t> </a:t>
            </a:r>
          </a:p>
          <a:p>
            <a:pPr rtl="0"/>
            <a:endParaRPr lang="en-GB" dirty="0"/>
          </a:p>
          <a:p>
            <a:pPr rtl="0"/>
            <a:r>
              <a:rPr lang="en-GB" dirty="0"/>
              <a:t>Facilitatore e parti interessate, gruppi target, ad esempio educatori per adulti, attivisti, ambasciatori del cambiamento, rappresentanti di gruppi comunitari, ONG, imprese sociali, agenzie di sviluppo, centri di volontariato, responsabili politici e decisionali, migranti e rifugiati, giovani, donne e anziani.</a:t>
            </a:r>
          </a:p>
          <a:p>
            <a:pPr rtl="0"/>
            <a:endParaRPr lang="en-GB" dirty="0"/>
          </a:p>
          <a:p>
            <a:pPr rtl="0"/>
            <a:r>
              <a:rPr lang="en-GB" dirty="0"/>
              <a:t>Quando ci riferiamo ai gruppi target, questi sono gli individui, i membri, gli utenti oi partecipanti del centro.</a:t>
            </a:r>
          </a:p>
          <a:p>
            <a:pPr rtl="0"/>
            <a:r>
              <a:rPr lang="en-GB" dirty="0"/>
              <a:t> </a:t>
            </a:r>
          </a:p>
          <a:p>
            <a:pPr rtl="0"/>
            <a:r>
              <a:rPr lang="en-GB" sz="1600" i="1" dirty="0"/>
              <a:t>Durata:</a:t>
            </a:r>
            <a:r>
              <a:rPr lang="en-GB" dirty="0"/>
              <a:t> </a:t>
            </a:r>
          </a:p>
          <a:p>
            <a:pPr rtl="0"/>
            <a:endParaRPr lang="en-GB" dirty="0"/>
          </a:p>
          <a:p>
            <a:pPr rtl="0"/>
            <a:r>
              <a:rPr lang="en-GB" dirty="0"/>
              <a:t>1 mese per identificare e incontrare i principali stakeholder. Si raccomanda che ci siano circa 40 membri coerenti per ogni centro. I nuovi membri sono invitati a unirsi quando il gruppo affronta un nuovo problema da risolvere. Si raccomandano controlli continui con i partecipanti durante tutto il ciclo di vita del centro di apprendimento.</a:t>
            </a:r>
          </a:p>
          <a:p>
            <a:pPr rtl="0"/>
            <a:endParaRPr lang="en-GB" dirty="0"/>
          </a:p>
          <a:p>
            <a:pPr rtl="0"/>
            <a:r>
              <a:rPr lang="en-GB" sz="1600" i="1" dirty="0"/>
              <a:t>Strumenti che possono essere utilizzati durante la Fase dell'Empatia:</a:t>
            </a:r>
          </a:p>
          <a:p>
            <a:pPr rtl="0"/>
            <a:r>
              <a:rPr lang="en-GB" dirty="0"/>
              <a:t> </a:t>
            </a:r>
          </a:p>
          <a:p>
            <a:pPr marL="228600" indent="-228600" rtl="0">
              <a:buClr>
                <a:srgbClr val="F79037"/>
              </a:buClr>
              <a:buFont typeface="+mj-lt"/>
              <a:buAutoNum type="arabicPeriod"/>
            </a:pPr>
            <a:r>
              <a:rPr lang="en-GB" dirty="0"/>
              <a:t>In questa fase considerare i bisogni della comunità. Potrebbe essere intrapresa un'analisi del brainstorming, in cui i partecipanti del centro di apprendimento presentano idee diverse che potrebbero avere un impatto sulla comunità: come migliorare l'accessibilità di un orto urbano, migliorare e l'accessibilità delle aree per le persone con disabilità come esempio .</a:t>
            </a:r>
          </a:p>
          <a:p>
            <a:pPr marL="228600" indent="-228600" rtl="0">
              <a:buClr>
                <a:srgbClr val="F79037"/>
              </a:buClr>
              <a:buFont typeface="+mj-lt"/>
              <a:buAutoNum type="arabicPeriod"/>
            </a:pPr>
            <a:endParaRPr lang="en-GB" dirty="0"/>
          </a:p>
          <a:p>
            <a:pPr marL="228600" indent="-228600" rtl="0">
              <a:buClr>
                <a:srgbClr val="F79037"/>
              </a:buClr>
              <a:buFont typeface="+mj-lt"/>
              <a:buAutoNum type="arabicPeriod"/>
            </a:pPr>
            <a:r>
              <a:rPr lang="en-GB" dirty="0"/>
              <a:t>Durante questa fase è importante stabilire obiettivi a breve ea lungo termine per il centro.</a:t>
            </a:r>
          </a:p>
          <a:p>
            <a:pPr marL="228600" indent="-228600" rtl="0">
              <a:buClr>
                <a:srgbClr val="F79037"/>
              </a:buClr>
              <a:buFont typeface="+mj-lt"/>
              <a:buAutoNum type="arabicPeriod"/>
            </a:pPr>
            <a:endParaRPr lang="en-GB" dirty="0"/>
          </a:p>
          <a:p>
            <a:pPr marL="228600" indent="-228600" rtl="0">
              <a:buClr>
                <a:srgbClr val="F79037"/>
              </a:buClr>
              <a:buFont typeface="+mj-lt"/>
              <a:buAutoNum type="arabicPeriod"/>
            </a:pPr>
            <a:r>
              <a:rPr lang="en-GB" dirty="0"/>
              <a:t>Il gruppo dovrebbe "mappare l'area" identificando i diversi attori che potrebbero essere coinvolti nel problema (attivisti locali, lavoratori pubblici, consigli comunali, autorità locali ecc.)</a:t>
            </a:r>
          </a:p>
          <a:p>
            <a:pPr rtl="0"/>
            <a:r>
              <a:rPr lang="en-GB" dirty="0"/>
              <a:t> </a:t>
            </a:r>
          </a:p>
          <a:p>
            <a:pPr rtl="0"/>
            <a:r>
              <a:rPr lang="en-GB" dirty="0"/>
              <a:t>La studiosa Teresa Wiseman ha stabilito i 4 principi per l'empatia.</a:t>
            </a:r>
            <a:r>
              <a:rPr lang="en-GB" baseline="30000" dirty="0"/>
              <a:t>1</a:t>
            </a:r>
          </a:p>
        </p:txBody>
      </p:sp>
      <p:sp>
        <p:nvSpPr>
          <p:cNvPr id="9" name="Slide Number Placeholder 5">
            <a:extLst>
              <a:ext uri="{FF2B5EF4-FFF2-40B4-BE49-F238E27FC236}">
                <a16:creationId xmlns:a16="http://schemas.microsoft.com/office/drawing/2014/main" id="{C63D007C-1B2C-8E47-AAE4-BE75361FE689}"/>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lgn="l" rtl="0"/>
              <a:t>17</a:t>
            </a:fld>
            <a:endParaRPr lang="en-US" dirty="0"/>
          </a:p>
        </p:txBody>
      </p:sp>
      <p:sp>
        <p:nvSpPr>
          <p:cNvPr id="4" name="Text Placeholder 4">
            <a:extLst>
              <a:ext uri="{FF2B5EF4-FFF2-40B4-BE49-F238E27FC236}">
                <a16:creationId xmlns:a16="http://schemas.microsoft.com/office/drawing/2014/main" id="{E7F0C036-3654-F8E8-2000-410C033168D4}"/>
              </a:ext>
            </a:extLst>
          </p:cNvPr>
          <p:cNvSpPr>
            <a:spLocks noGrp="1"/>
          </p:cNvSpPr>
          <p:nvPr/>
        </p:nvSpPr>
        <p:spPr>
          <a:xfrm>
            <a:off x="681663" y="800318"/>
            <a:ext cx="6230312" cy="179746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GB" dirty="0" err="1">
                <a:cs typeface="Times New Roman" panose="02020603050405020304" pitchFamily="18" charset="0"/>
              </a:rPr>
              <a:t>Cerca</a:t>
            </a:r>
            <a:r>
              <a:rPr lang="en-GB" dirty="0">
                <a:cs typeface="Times New Roman" panose="02020603050405020304" pitchFamily="18" charset="0"/>
              </a:rPr>
              <a:t> </a:t>
            </a:r>
            <a:r>
              <a:rPr lang="en-GB" dirty="0" err="1">
                <a:cs typeface="Times New Roman" panose="02020603050405020304" pitchFamily="18" charset="0"/>
              </a:rPr>
              <a:t>attivamente</a:t>
            </a:r>
            <a:r>
              <a:rPr lang="en-GB" dirty="0">
                <a:cs typeface="Times New Roman" panose="02020603050405020304" pitchFamily="18" charset="0"/>
              </a:rPr>
              <a:t> </a:t>
            </a:r>
            <a:r>
              <a:rPr lang="en-GB" dirty="0" err="1">
                <a:cs typeface="Times New Roman" panose="02020603050405020304" pitchFamily="18" charset="0"/>
              </a:rPr>
              <a:t>persone</a:t>
            </a:r>
            <a:r>
              <a:rPr lang="en-GB" dirty="0">
                <a:cs typeface="Times New Roman" panose="02020603050405020304" pitchFamily="18" charset="0"/>
              </a:rPr>
              <a:t> </a:t>
            </a:r>
            <a:r>
              <a:rPr lang="en-GB" dirty="0" err="1">
                <a:cs typeface="Times New Roman" panose="02020603050405020304" pitchFamily="18" charset="0"/>
              </a:rPr>
              <a:t>che</a:t>
            </a:r>
            <a:r>
              <a:rPr lang="en-GB" dirty="0">
                <a:cs typeface="Times New Roman" panose="02020603050405020304" pitchFamily="18" charset="0"/>
              </a:rPr>
              <a:t> </a:t>
            </a:r>
            <a:r>
              <a:rPr lang="en-GB" dirty="0" err="1">
                <a:cs typeface="Times New Roman" panose="02020603050405020304" pitchFamily="18" charset="0"/>
              </a:rPr>
              <a:t>parteciperanno</a:t>
            </a:r>
            <a:r>
              <a:rPr lang="en-GB" dirty="0">
                <a:cs typeface="Times New Roman" panose="02020603050405020304" pitchFamily="18" charset="0"/>
              </a:rPr>
              <a:t> al primo </a:t>
            </a:r>
            <a:r>
              <a:rPr lang="en-GB" dirty="0" err="1">
                <a:cs typeface="Times New Roman" panose="02020603050405020304" pitchFamily="18" charset="0"/>
              </a:rPr>
              <a:t>incontro</a:t>
            </a:r>
            <a:r>
              <a:rPr lang="en-GB" dirty="0">
                <a:cs typeface="Times New Roman" panose="02020603050405020304" pitchFamily="18" charset="0"/>
              </a:rPr>
              <a:t> o </a:t>
            </a:r>
            <a:r>
              <a:rPr lang="en-GB" dirty="0" err="1">
                <a:cs typeface="Times New Roman" panose="02020603050405020304" pitchFamily="18" charset="0"/>
              </a:rPr>
              <a:t>che</a:t>
            </a:r>
            <a:r>
              <a:rPr lang="en-GB" dirty="0">
                <a:cs typeface="Times New Roman" panose="02020603050405020304" pitchFamily="18" charset="0"/>
              </a:rPr>
              <a:t> </a:t>
            </a:r>
            <a:r>
              <a:rPr lang="en-GB" dirty="0" err="1">
                <a:cs typeface="Times New Roman" panose="02020603050405020304" pitchFamily="18" charset="0"/>
              </a:rPr>
              <a:t>saranno</a:t>
            </a:r>
            <a:r>
              <a:rPr lang="en-GB" dirty="0">
                <a:cs typeface="Times New Roman" panose="02020603050405020304" pitchFamily="18" charset="0"/>
              </a:rPr>
              <a:t> </a:t>
            </a:r>
            <a:r>
              <a:rPr lang="en-GB" dirty="0" err="1">
                <a:cs typeface="Times New Roman" panose="02020603050405020304" pitchFamily="18" charset="0"/>
              </a:rPr>
              <a:t>interessate</a:t>
            </a:r>
            <a:r>
              <a:rPr lang="en-GB" dirty="0">
                <a:cs typeface="Times New Roman" panose="02020603050405020304" pitchFamily="18" charset="0"/>
              </a:rPr>
              <a:t> </a:t>
            </a:r>
            <a:r>
              <a:rPr lang="en-GB" dirty="0" err="1">
                <a:cs typeface="Times New Roman" panose="02020603050405020304" pitchFamily="18" charset="0"/>
              </a:rPr>
              <a:t>allo</a:t>
            </a:r>
            <a:r>
              <a:rPr lang="en-GB" dirty="0">
                <a:cs typeface="Times New Roman" panose="02020603050405020304" pitchFamily="18" charset="0"/>
              </a:rPr>
              <a:t> </a:t>
            </a:r>
            <a:r>
              <a:rPr lang="en-GB" dirty="0" err="1">
                <a:cs typeface="Times New Roman" panose="02020603050405020304" pitchFamily="18" charset="0"/>
              </a:rPr>
              <a:t>sviluppo</a:t>
            </a:r>
            <a:r>
              <a:rPr lang="en-GB" dirty="0">
                <a:cs typeface="Times New Roman" panose="02020603050405020304" pitchFamily="18" charset="0"/>
              </a:rPr>
              <a:t> del Learning </a:t>
            </a:r>
            <a:r>
              <a:rPr lang="en-GB" dirty="0" err="1">
                <a:cs typeface="Times New Roman" panose="02020603050405020304" pitchFamily="18" charset="0"/>
              </a:rPr>
              <a:t>Center</a:t>
            </a:r>
            <a:r>
              <a:rPr lang="en-GB" dirty="0">
                <a:cs typeface="Times New Roman" panose="02020603050405020304" pitchFamily="18" charset="0"/>
              </a:rPr>
              <a:t>, al </a:t>
            </a:r>
            <a:r>
              <a:rPr lang="en-GB" dirty="0" err="1">
                <a:cs typeface="Times New Roman" panose="02020603050405020304" pitchFamily="18" charset="0"/>
              </a:rPr>
              <a:t>pensiero</a:t>
            </a:r>
            <a:r>
              <a:rPr lang="en-GB" dirty="0">
                <a:cs typeface="Times New Roman" panose="02020603050405020304" pitchFamily="18" charset="0"/>
              </a:rPr>
              <a:t> </a:t>
            </a:r>
            <a:r>
              <a:rPr lang="en-GB" dirty="0" err="1">
                <a:cs typeface="Times New Roman" panose="02020603050405020304" pitchFamily="18" charset="0"/>
              </a:rPr>
              <a:t>progettuale</a:t>
            </a:r>
            <a:r>
              <a:rPr lang="en-GB" dirty="0">
                <a:cs typeface="Times New Roman" panose="02020603050405020304" pitchFamily="18" charset="0"/>
              </a:rPr>
              <a:t> e ai </a:t>
            </a:r>
            <a:r>
              <a:rPr lang="en-GB" dirty="0" err="1">
                <a:cs typeface="Times New Roman" panose="02020603050405020304" pitchFamily="18" charset="0"/>
              </a:rPr>
              <a:t>processi</a:t>
            </a:r>
            <a:r>
              <a:rPr lang="en-GB" dirty="0">
                <a:cs typeface="Times New Roman" panose="02020603050405020304" pitchFamily="18" charset="0"/>
              </a:rPr>
              <a:t> e </a:t>
            </a:r>
            <a:r>
              <a:rPr lang="en-GB" dirty="0" err="1">
                <a:cs typeface="Times New Roman" panose="02020603050405020304" pitchFamily="18" charset="0"/>
              </a:rPr>
              <a:t>che</a:t>
            </a:r>
            <a:r>
              <a:rPr lang="en-GB" dirty="0">
                <a:cs typeface="Times New Roman" panose="02020603050405020304" pitchFamily="18" charset="0"/>
              </a:rPr>
              <a:t> </a:t>
            </a:r>
            <a:r>
              <a:rPr lang="en-GB" dirty="0" err="1">
                <a:cs typeface="Times New Roman" panose="02020603050405020304" pitchFamily="18" charset="0"/>
              </a:rPr>
              <a:t>aiuteranno</a:t>
            </a:r>
            <a:r>
              <a:rPr lang="en-GB" dirty="0">
                <a:cs typeface="Times New Roman" panose="02020603050405020304" pitchFamily="18" charset="0"/>
              </a:rPr>
              <a:t> a </a:t>
            </a:r>
            <a:r>
              <a:rPr lang="en-GB" dirty="0" err="1">
                <a:cs typeface="Times New Roman" panose="02020603050405020304" pitchFamily="18" charset="0"/>
              </a:rPr>
              <a:t>progredire</a:t>
            </a:r>
            <a:r>
              <a:rPr lang="en-GB" dirty="0">
                <a:cs typeface="Times New Roman" panose="02020603050405020304" pitchFamily="18" charset="0"/>
              </a:rPr>
              <a:t> </a:t>
            </a:r>
            <a:r>
              <a:rPr lang="en-GB" dirty="0" err="1">
                <a:cs typeface="Times New Roman" panose="02020603050405020304" pitchFamily="18" charset="0"/>
              </a:rPr>
              <a:t>negli</a:t>
            </a:r>
            <a:r>
              <a:rPr lang="en-GB" dirty="0">
                <a:cs typeface="Times New Roman" panose="02020603050405020304" pitchFamily="18" charset="0"/>
              </a:rPr>
              <a:t> </a:t>
            </a:r>
            <a:r>
              <a:rPr lang="en-GB" dirty="0" err="1">
                <a:cs typeface="Times New Roman" panose="02020603050405020304" pitchFamily="18" charset="0"/>
              </a:rPr>
              <a:t>sviluppi</a:t>
            </a:r>
            <a:r>
              <a:rPr lang="en-GB" dirty="0">
                <a:cs typeface="Times New Roman" panose="02020603050405020304" pitchFamily="18" charset="0"/>
              </a:rPr>
              <a:t> e </a:t>
            </a:r>
            <a:r>
              <a:rPr lang="en-GB" dirty="0" err="1">
                <a:cs typeface="Times New Roman" panose="02020603050405020304" pitchFamily="18" charset="0"/>
              </a:rPr>
              <a:t>parleranno</a:t>
            </a:r>
            <a:r>
              <a:rPr lang="en-GB" dirty="0">
                <a:cs typeface="Times New Roman" panose="02020603050405020304" pitchFamily="18" charset="0"/>
              </a:rPr>
              <a:t> con loro, </a:t>
            </a:r>
            <a:r>
              <a:rPr lang="en-GB" dirty="0" err="1">
                <a:cs typeface="Times New Roman" panose="02020603050405020304" pitchFamily="18" charset="0"/>
              </a:rPr>
              <a:t>idealmente</a:t>
            </a:r>
            <a:r>
              <a:rPr lang="en-GB" dirty="0">
                <a:cs typeface="Times New Roman" panose="02020603050405020304" pitchFamily="18" charset="0"/>
              </a:rPr>
              <a:t> di persona. </a:t>
            </a:r>
            <a:r>
              <a:rPr lang="en-GB" dirty="0" err="1">
                <a:cs typeface="Times New Roman" panose="02020603050405020304" pitchFamily="18" charset="0"/>
              </a:rPr>
              <a:t>Anche</a:t>
            </a:r>
            <a:r>
              <a:rPr lang="en-GB" dirty="0">
                <a:cs typeface="Times New Roman" panose="02020603050405020304" pitchFamily="18" charset="0"/>
              </a:rPr>
              <a:t> se </a:t>
            </a:r>
            <a:r>
              <a:rPr lang="en-GB" dirty="0" err="1">
                <a:cs typeface="Times New Roman" panose="02020603050405020304" pitchFamily="18" charset="0"/>
              </a:rPr>
              <a:t>organizzi</a:t>
            </a:r>
            <a:r>
              <a:rPr lang="en-GB" dirty="0">
                <a:cs typeface="Times New Roman" panose="02020603050405020304" pitchFamily="18" charset="0"/>
              </a:rPr>
              <a:t> </a:t>
            </a:r>
            <a:r>
              <a:rPr lang="en-GB" dirty="0" err="1">
                <a:cs typeface="Times New Roman" panose="02020603050405020304" pitchFamily="18" charset="0"/>
              </a:rPr>
              <a:t>riunioni</a:t>
            </a:r>
            <a:r>
              <a:rPr lang="en-GB" dirty="0">
                <a:cs typeface="Times New Roman" panose="02020603050405020304" pitchFamily="18" charset="0"/>
              </a:rPr>
              <a:t> </a:t>
            </a:r>
            <a:r>
              <a:rPr lang="en-GB" dirty="0" err="1">
                <a:cs typeface="Times New Roman" panose="02020603050405020304" pitchFamily="18" charset="0"/>
              </a:rPr>
              <a:t>regolari</a:t>
            </a:r>
            <a:r>
              <a:rPr lang="en-GB" dirty="0">
                <a:cs typeface="Times New Roman" panose="02020603050405020304" pitchFamily="18" charset="0"/>
              </a:rPr>
              <a:t> con lo </a:t>
            </a:r>
            <a:r>
              <a:rPr lang="en-GB" dirty="0" err="1">
                <a:cs typeface="Times New Roman" panose="02020603050405020304" pitchFamily="18" charset="0"/>
              </a:rPr>
              <a:t>stesso</a:t>
            </a:r>
            <a:r>
              <a:rPr lang="en-GB" dirty="0">
                <a:cs typeface="Times New Roman" panose="02020603050405020304" pitchFamily="18" charset="0"/>
              </a:rPr>
              <a:t> </a:t>
            </a:r>
            <a:r>
              <a:rPr lang="en-GB" dirty="0" err="1">
                <a:cs typeface="Times New Roman" panose="02020603050405020304" pitchFamily="18" charset="0"/>
              </a:rPr>
              <a:t>gruppo</a:t>
            </a:r>
            <a:r>
              <a:rPr lang="en-GB" dirty="0">
                <a:cs typeface="Times New Roman" panose="02020603050405020304" pitchFamily="18" charset="0"/>
              </a:rPr>
              <a:t> di </a:t>
            </a:r>
            <a:r>
              <a:rPr lang="en-GB" dirty="0" err="1">
                <a:cs typeface="Times New Roman" panose="02020603050405020304" pitchFamily="18" charset="0"/>
              </a:rPr>
              <a:t>persone</a:t>
            </a:r>
            <a:r>
              <a:rPr lang="en-GB" dirty="0">
                <a:cs typeface="Times New Roman" panose="02020603050405020304" pitchFamily="18" charset="0"/>
              </a:rPr>
              <a:t>, </a:t>
            </a:r>
            <a:r>
              <a:rPr lang="en-GB" dirty="0" err="1">
                <a:cs typeface="Times New Roman" panose="02020603050405020304" pitchFamily="18" charset="0"/>
              </a:rPr>
              <a:t>questi</a:t>
            </a:r>
            <a:r>
              <a:rPr lang="en-GB" dirty="0">
                <a:cs typeface="Times New Roman" panose="02020603050405020304" pitchFamily="18" charset="0"/>
              </a:rPr>
              <a:t> </a:t>
            </a:r>
            <a:r>
              <a:rPr lang="en-GB" dirty="0" err="1">
                <a:cs typeface="Times New Roman" panose="02020603050405020304" pitchFamily="18" charset="0"/>
              </a:rPr>
              <a:t>brevi</a:t>
            </a:r>
            <a:r>
              <a:rPr lang="en-GB" dirty="0">
                <a:cs typeface="Times New Roman" panose="02020603050405020304" pitchFamily="18" charset="0"/>
              </a:rPr>
              <a:t> </a:t>
            </a:r>
            <a:r>
              <a:rPr lang="en-GB" dirty="0" err="1">
                <a:cs typeface="Times New Roman" panose="02020603050405020304" pitchFamily="18" charset="0"/>
              </a:rPr>
              <a:t>controlli</a:t>
            </a:r>
            <a:r>
              <a:rPr lang="en-GB" dirty="0">
                <a:cs typeface="Times New Roman" panose="02020603050405020304" pitchFamily="18" charset="0"/>
              </a:rPr>
              <a:t> </a:t>
            </a:r>
            <a:r>
              <a:rPr lang="en-GB" dirty="0" err="1">
                <a:cs typeface="Times New Roman" panose="02020603050405020304" pitchFamily="18" charset="0"/>
              </a:rPr>
              <a:t>individuali</a:t>
            </a:r>
            <a:r>
              <a:rPr lang="en-GB" dirty="0">
                <a:cs typeface="Times New Roman" panose="02020603050405020304" pitchFamily="18" charset="0"/>
              </a:rPr>
              <a:t> </a:t>
            </a:r>
            <a:r>
              <a:rPr lang="en-GB" dirty="0" err="1">
                <a:cs typeface="Times New Roman" panose="02020603050405020304" pitchFamily="18" charset="0"/>
              </a:rPr>
              <a:t>possono</a:t>
            </a:r>
            <a:r>
              <a:rPr lang="en-GB" dirty="0">
                <a:cs typeface="Times New Roman" panose="02020603050405020304" pitchFamily="18" charset="0"/>
              </a:rPr>
              <a:t> </a:t>
            </a:r>
            <a:r>
              <a:rPr lang="en-GB" dirty="0" err="1">
                <a:cs typeface="Times New Roman" panose="02020603050405020304" pitchFamily="18" charset="0"/>
              </a:rPr>
              <a:t>aiutare</a:t>
            </a:r>
            <a:r>
              <a:rPr lang="en-GB" dirty="0">
                <a:cs typeface="Times New Roman" panose="02020603050405020304" pitchFamily="18" charset="0"/>
              </a:rPr>
              <a:t> a </a:t>
            </a:r>
            <a:r>
              <a:rPr lang="en-GB" dirty="0" err="1">
                <a:cs typeface="Times New Roman" panose="02020603050405020304" pitchFamily="18" charset="0"/>
              </a:rPr>
              <a:t>creare</a:t>
            </a:r>
            <a:r>
              <a:rPr lang="en-GB" dirty="0">
                <a:cs typeface="Times New Roman" panose="02020603050405020304" pitchFamily="18" charset="0"/>
              </a:rPr>
              <a:t> fiducia, </a:t>
            </a:r>
            <a:r>
              <a:rPr lang="en-GB" dirty="0" err="1">
                <a:cs typeface="Times New Roman" panose="02020603050405020304" pitchFamily="18" charset="0"/>
              </a:rPr>
              <a:t>identificare</a:t>
            </a:r>
            <a:r>
              <a:rPr lang="en-GB" dirty="0">
                <a:cs typeface="Times New Roman" panose="02020603050405020304" pitchFamily="18" charset="0"/>
              </a:rPr>
              <a:t> </a:t>
            </a:r>
            <a:r>
              <a:rPr lang="en-GB" dirty="0" err="1">
                <a:cs typeface="Times New Roman" panose="02020603050405020304" pitchFamily="18" charset="0"/>
              </a:rPr>
              <a:t>eventuali</a:t>
            </a:r>
            <a:r>
              <a:rPr lang="en-GB" dirty="0">
                <a:cs typeface="Times New Roman" panose="02020603050405020304" pitchFamily="18" charset="0"/>
              </a:rPr>
              <a:t> </a:t>
            </a:r>
            <a:r>
              <a:rPr lang="en-GB" dirty="0" err="1">
                <a:cs typeface="Times New Roman" panose="02020603050405020304" pitchFamily="18" charset="0"/>
              </a:rPr>
              <a:t>problemi</a:t>
            </a:r>
            <a:r>
              <a:rPr lang="en-GB" dirty="0">
                <a:cs typeface="Times New Roman" panose="02020603050405020304" pitchFamily="18" charset="0"/>
              </a:rPr>
              <a:t> e </a:t>
            </a:r>
            <a:r>
              <a:rPr lang="en-GB" dirty="0" err="1">
                <a:cs typeface="Times New Roman" panose="02020603050405020304" pitchFamily="18" charset="0"/>
              </a:rPr>
              <a:t>garantire</a:t>
            </a:r>
            <a:r>
              <a:rPr lang="en-GB" dirty="0">
                <a:cs typeface="Times New Roman" panose="02020603050405020304" pitchFamily="18" charset="0"/>
              </a:rPr>
              <a:t> </a:t>
            </a:r>
            <a:r>
              <a:rPr lang="en-GB" dirty="0" err="1">
                <a:cs typeface="Times New Roman" panose="02020603050405020304" pitchFamily="18" charset="0"/>
              </a:rPr>
              <a:t>che</a:t>
            </a:r>
            <a:r>
              <a:rPr lang="en-GB" dirty="0">
                <a:cs typeface="Times New Roman" panose="02020603050405020304" pitchFamily="18" charset="0"/>
              </a:rPr>
              <a:t> i </a:t>
            </a:r>
            <a:r>
              <a:rPr lang="en-GB" dirty="0" err="1">
                <a:cs typeface="Times New Roman" panose="02020603050405020304" pitchFamily="18" charset="0"/>
              </a:rPr>
              <a:t>partecipanti</a:t>
            </a:r>
            <a:r>
              <a:rPr lang="en-GB" dirty="0">
                <a:cs typeface="Times New Roman" panose="02020603050405020304" pitchFamily="18" charset="0"/>
              </a:rPr>
              <a:t> </a:t>
            </a:r>
            <a:r>
              <a:rPr lang="en-GB" dirty="0" err="1">
                <a:cs typeface="Times New Roman" panose="02020603050405020304" pitchFamily="18" charset="0"/>
              </a:rPr>
              <a:t>si</a:t>
            </a:r>
            <a:r>
              <a:rPr lang="en-GB" dirty="0">
                <a:cs typeface="Times New Roman" panose="02020603050405020304" pitchFamily="18" charset="0"/>
              </a:rPr>
              <a:t> </a:t>
            </a:r>
            <a:r>
              <a:rPr lang="en-GB" dirty="0" err="1">
                <a:cs typeface="Times New Roman" panose="02020603050405020304" pitchFamily="18" charset="0"/>
              </a:rPr>
              <a:t>sentano</a:t>
            </a:r>
            <a:r>
              <a:rPr lang="en-GB" dirty="0">
                <a:cs typeface="Times New Roman" panose="02020603050405020304" pitchFamily="18" charset="0"/>
              </a:rPr>
              <a:t> </a:t>
            </a:r>
            <a:r>
              <a:rPr lang="en-GB" dirty="0" err="1">
                <a:cs typeface="Times New Roman" panose="02020603050405020304" pitchFamily="18" charset="0"/>
              </a:rPr>
              <a:t>più</a:t>
            </a:r>
            <a:r>
              <a:rPr lang="en-GB" dirty="0">
                <a:cs typeface="Times New Roman" panose="02020603050405020304" pitchFamily="18" charset="0"/>
              </a:rPr>
              <a:t> </a:t>
            </a:r>
            <a:r>
              <a:rPr lang="en-GB" dirty="0" err="1">
                <a:cs typeface="Times New Roman" panose="02020603050405020304" pitchFamily="18" charset="0"/>
              </a:rPr>
              <a:t>coinvolti</a:t>
            </a:r>
            <a:r>
              <a:rPr lang="en-GB" dirty="0">
                <a:cs typeface="Times New Roman" panose="02020603050405020304" pitchFamily="18" charset="0"/>
              </a:rPr>
              <a:t>. Per </a:t>
            </a:r>
            <a:r>
              <a:rPr lang="en-GB" dirty="0" err="1">
                <a:cs typeface="Times New Roman" panose="02020603050405020304" pitchFamily="18" charset="0"/>
              </a:rPr>
              <a:t>praticare</a:t>
            </a:r>
            <a:r>
              <a:rPr lang="en-GB" dirty="0">
                <a:cs typeface="Times New Roman" panose="02020603050405020304" pitchFamily="18" charset="0"/>
              </a:rPr>
              <a:t> </a:t>
            </a:r>
            <a:r>
              <a:rPr lang="en-GB" dirty="0" err="1">
                <a:cs typeface="Times New Roman" panose="02020603050405020304" pitchFamily="18" charset="0"/>
              </a:rPr>
              <a:t>l'empatia</a:t>
            </a:r>
            <a:r>
              <a:rPr lang="en-GB" dirty="0">
                <a:cs typeface="Times New Roman" panose="02020603050405020304" pitchFamily="18" charset="0"/>
              </a:rPr>
              <a:t>, è </a:t>
            </a:r>
            <a:r>
              <a:rPr lang="en-GB" dirty="0" err="1">
                <a:cs typeface="Times New Roman" panose="02020603050405020304" pitchFamily="18" charset="0"/>
              </a:rPr>
              <a:t>importante</a:t>
            </a:r>
            <a:r>
              <a:rPr lang="en-GB" dirty="0">
                <a:cs typeface="Times New Roman" panose="02020603050405020304" pitchFamily="18" charset="0"/>
              </a:rPr>
              <a:t> non </a:t>
            </a:r>
            <a:r>
              <a:rPr lang="en-GB" dirty="0" err="1">
                <a:cs typeface="Times New Roman" panose="02020603050405020304" pitchFamily="18" charset="0"/>
              </a:rPr>
              <a:t>giudicare</a:t>
            </a:r>
            <a:r>
              <a:rPr lang="en-GB" dirty="0">
                <a:cs typeface="Times New Roman" panose="02020603050405020304" pitchFamily="18" charset="0"/>
              </a:rPr>
              <a:t>, </a:t>
            </a:r>
            <a:r>
              <a:rPr lang="en-GB" dirty="0" err="1">
                <a:cs typeface="Times New Roman" panose="02020603050405020304" pitchFamily="18" charset="0"/>
              </a:rPr>
              <a:t>essere</a:t>
            </a:r>
            <a:r>
              <a:rPr lang="en-GB" dirty="0">
                <a:cs typeface="Times New Roman" panose="02020603050405020304" pitchFamily="18" charset="0"/>
              </a:rPr>
              <a:t> </a:t>
            </a:r>
            <a:r>
              <a:rPr lang="en-GB" dirty="0" err="1">
                <a:cs typeface="Times New Roman" panose="02020603050405020304" pitchFamily="18" charset="0"/>
              </a:rPr>
              <a:t>aperti</a:t>
            </a:r>
            <a:r>
              <a:rPr lang="en-GB" dirty="0">
                <a:cs typeface="Times New Roman" panose="02020603050405020304" pitchFamily="18" charset="0"/>
              </a:rPr>
              <a:t> alle </a:t>
            </a:r>
            <a:r>
              <a:rPr lang="en-GB" dirty="0" err="1">
                <a:cs typeface="Times New Roman" panose="02020603050405020304" pitchFamily="18" charset="0"/>
              </a:rPr>
              <a:t>opinioni</a:t>
            </a:r>
            <a:r>
              <a:rPr lang="en-GB" dirty="0">
                <a:cs typeface="Times New Roman" panose="02020603050405020304" pitchFamily="18" charset="0"/>
              </a:rPr>
              <a:t> e alle </a:t>
            </a:r>
            <a:r>
              <a:rPr lang="en-GB" dirty="0" err="1">
                <a:cs typeface="Times New Roman" panose="02020603050405020304" pitchFamily="18" charset="0"/>
              </a:rPr>
              <a:t>prospettive</a:t>
            </a:r>
            <a:r>
              <a:rPr lang="en-GB" dirty="0">
                <a:cs typeface="Times New Roman" panose="02020603050405020304" pitchFamily="18" charset="0"/>
              </a:rPr>
              <a:t> </a:t>
            </a:r>
            <a:r>
              <a:rPr lang="en-GB" dirty="0" err="1">
                <a:cs typeface="Times New Roman" panose="02020603050405020304" pitchFamily="18" charset="0"/>
              </a:rPr>
              <a:t>degli</a:t>
            </a:r>
            <a:r>
              <a:rPr lang="en-GB" dirty="0">
                <a:cs typeface="Times New Roman" panose="02020603050405020304" pitchFamily="18" charset="0"/>
              </a:rPr>
              <a:t> </a:t>
            </a:r>
            <a:r>
              <a:rPr lang="en-GB" dirty="0" err="1">
                <a:cs typeface="Times New Roman" panose="02020603050405020304" pitchFamily="18" charset="0"/>
              </a:rPr>
              <a:t>altri</a:t>
            </a:r>
            <a:r>
              <a:rPr lang="en-GB" dirty="0">
                <a:cs typeface="Times New Roman" panose="02020603050405020304" pitchFamily="18" charset="0"/>
              </a:rPr>
              <a:t> ed </a:t>
            </a:r>
            <a:r>
              <a:rPr lang="en-GB" dirty="0" err="1">
                <a:cs typeface="Times New Roman" panose="02020603050405020304" pitchFamily="18" charset="0"/>
              </a:rPr>
              <a:t>essere</a:t>
            </a:r>
            <a:r>
              <a:rPr lang="en-GB" dirty="0">
                <a:cs typeface="Times New Roman" panose="02020603050405020304" pitchFamily="18" charset="0"/>
              </a:rPr>
              <a:t> un </a:t>
            </a:r>
            <a:r>
              <a:rPr lang="en-GB" dirty="0" err="1">
                <a:cs typeface="Times New Roman" panose="02020603050405020304" pitchFamily="18" charset="0"/>
              </a:rPr>
              <a:t>ascoltatore</a:t>
            </a:r>
            <a:r>
              <a:rPr lang="en-GB" dirty="0">
                <a:cs typeface="Times New Roman" panose="02020603050405020304" pitchFamily="18" charset="0"/>
              </a:rPr>
              <a:t> </a:t>
            </a:r>
            <a:r>
              <a:rPr lang="en-GB" dirty="0" err="1">
                <a:cs typeface="Times New Roman" panose="02020603050405020304" pitchFamily="18" charset="0"/>
              </a:rPr>
              <a:t>attivo</a:t>
            </a:r>
            <a:r>
              <a:rPr lang="en-GB" dirty="0">
                <a:cs typeface="Times New Roman" panose="02020603050405020304" pitchFamily="18" charset="0"/>
              </a:rPr>
              <a:t>, </a:t>
            </a:r>
            <a:r>
              <a:rPr lang="en-GB" dirty="0" err="1">
                <a:cs typeface="Times New Roman" panose="02020603050405020304" pitchFamily="18" charset="0"/>
              </a:rPr>
              <a:t>concentrarsi</a:t>
            </a:r>
            <a:r>
              <a:rPr lang="en-GB" dirty="0">
                <a:cs typeface="Times New Roman" panose="02020603050405020304" pitchFamily="18" charset="0"/>
              </a:rPr>
              <a:t> </a:t>
            </a:r>
            <a:r>
              <a:rPr lang="en-GB" dirty="0" err="1">
                <a:cs typeface="Times New Roman" panose="02020603050405020304" pitchFamily="18" charset="0"/>
              </a:rPr>
              <a:t>su</a:t>
            </a:r>
            <a:r>
              <a:rPr lang="en-GB" dirty="0">
                <a:cs typeface="Times New Roman" panose="02020603050405020304" pitchFamily="18" charset="0"/>
              </a:rPr>
              <a:t> </a:t>
            </a:r>
            <a:r>
              <a:rPr lang="en-GB" dirty="0" err="1">
                <a:cs typeface="Times New Roman" panose="02020603050405020304" pitchFamily="18" charset="0"/>
              </a:rPr>
              <a:t>ciò</a:t>
            </a:r>
            <a:r>
              <a:rPr lang="en-GB" dirty="0">
                <a:cs typeface="Times New Roman" panose="02020603050405020304" pitchFamily="18" charset="0"/>
              </a:rPr>
              <a:t> </a:t>
            </a:r>
            <a:r>
              <a:rPr lang="en-GB" dirty="0" err="1">
                <a:cs typeface="Times New Roman" panose="02020603050405020304" pitchFamily="18" charset="0"/>
              </a:rPr>
              <a:t>che</a:t>
            </a:r>
            <a:r>
              <a:rPr lang="en-GB" dirty="0">
                <a:cs typeface="Times New Roman" panose="02020603050405020304" pitchFamily="18" charset="0"/>
              </a:rPr>
              <a:t> </a:t>
            </a:r>
            <a:r>
              <a:rPr lang="en-GB" dirty="0" err="1">
                <a:cs typeface="Times New Roman" panose="02020603050405020304" pitchFamily="18" charset="0"/>
              </a:rPr>
              <a:t>viene</a:t>
            </a:r>
            <a:r>
              <a:rPr lang="en-GB" dirty="0">
                <a:cs typeface="Times New Roman" panose="02020603050405020304" pitchFamily="18" charset="0"/>
              </a:rPr>
              <a:t> </a:t>
            </a:r>
            <a:r>
              <a:rPr lang="en-GB" dirty="0" err="1">
                <a:cs typeface="Times New Roman" panose="02020603050405020304" pitchFamily="18" charset="0"/>
              </a:rPr>
              <a:t>detto</a:t>
            </a:r>
            <a:r>
              <a:rPr lang="en-GB" dirty="0">
                <a:cs typeface="Times New Roman" panose="02020603050405020304" pitchFamily="18" charset="0"/>
              </a:rPr>
              <a:t> e </a:t>
            </a:r>
            <a:r>
              <a:rPr lang="en-GB" dirty="0" err="1">
                <a:cs typeface="Times New Roman" panose="02020603050405020304" pitchFamily="18" charset="0"/>
              </a:rPr>
              <a:t>rispondere</a:t>
            </a:r>
            <a:r>
              <a:rPr lang="en-GB" dirty="0">
                <a:cs typeface="Times New Roman" panose="02020603050405020304" pitchFamily="18" charset="0"/>
              </a:rPr>
              <a:t> in modo </a:t>
            </a:r>
            <a:r>
              <a:rPr lang="en-GB" dirty="0" err="1">
                <a:cs typeface="Times New Roman" panose="02020603050405020304" pitchFamily="18" charset="0"/>
              </a:rPr>
              <a:t>ponderato</a:t>
            </a:r>
            <a:r>
              <a:rPr lang="en-GB" dirty="0">
                <a:cs typeface="Times New Roman" panose="02020603050405020304" pitchFamily="18" charset="0"/>
              </a:rPr>
              <a:t> </a:t>
            </a:r>
            <a:r>
              <a:rPr lang="en-GB" dirty="0" err="1">
                <a:cs typeface="Times New Roman" panose="02020603050405020304" pitchFamily="18" charset="0"/>
              </a:rPr>
              <a:t>comprendendo</a:t>
            </a:r>
            <a:r>
              <a:rPr lang="en-GB" dirty="0">
                <a:cs typeface="Times New Roman" panose="02020603050405020304" pitchFamily="18" charset="0"/>
              </a:rPr>
              <a:t> le </a:t>
            </a:r>
            <a:r>
              <a:rPr lang="en-GB" dirty="0" err="1">
                <a:cs typeface="Times New Roman" panose="02020603050405020304" pitchFamily="18" charset="0"/>
              </a:rPr>
              <a:t>emozioni</a:t>
            </a:r>
            <a:r>
              <a:rPr lang="en-GB" dirty="0">
                <a:cs typeface="Times New Roman" panose="02020603050405020304" pitchFamily="18" charset="0"/>
              </a:rPr>
              <a:t> </a:t>
            </a:r>
            <a:r>
              <a:rPr lang="en-GB" dirty="0" err="1">
                <a:cs typeface="Times New Roman" panose="02020603050405020304" pitchFamily="18" charset="0"/>
              </a:rPr>
              <a:t>delle</a:t>
            </a:r>
            <a:r>
              <a:rPr lang="en-GB" dirty="0">
                <a:cs typeface="Times New Roman" panose="02020603050405020304" pitchFamily="18" charset="0"/>
              </a:rPr>
              <a:t> </a:t>
            </a:r>
            <a:r>
              <a:rPr lang="en-GB" dirty="0" err="1">
                <a:cs typeface="Times New Roman" panose="02020603050405020304" pitchFamily="18" charset="0"/>
              </a:rPr>
              <a:t>persone</a:t>
            </a:r>
            <a:r>
              <a:rPr lang="en-GB" dirty="0">
                <a:cs typeface="Times New Roman" panose="02020603050405020304" pitchFamily="18" charset="0"/>
              </a:rPr>
              <a:t> </a:t>
            </a:r>
            <a:r>
              <a:rPr lang="en-GB" dirty="0" err="1">
                <a:cs typeface="Times New Roman" panose="02020603050405020304" pitchFamily="18" charset="0"/>
              </a:rPr>
              <a:t>coinvolte</a:t>
            </a:r>
            <a:r>
              <a:rPr lang="en-GB" dirty="0">
                <a:cs typeface="Times New Roman" panose="02020603050405020304" pitchFamily="18" charset="0"/>
              </a:rPr>
              <a:t>.</a:t>
            </a:r>
          </a:p>
        </p:txBody>
      </p:sp>
      <p:sp>
        <p:nvSpPr>
          <p:cNvPr id="5" name="Text Placeholder 5">
            <a:extLst>
              <a:ext uri="{FF2B5EF4-FFF2-40B4-BE49-F238E27FC236}">
                <a16:creationId xmlns:a16="http://schemas.microsoft.com/office/drawing/2014/main" id="{A418A193-63FB-7E7E-27E5-D131AEB9B0B8}"/>
              </a:ext>
            </a:extLst>
          </p:cNvPr>
          <p:cNvSpPr txBox="1">
            <a:spLocks/>
          </p:cNvSpPr>
          <p:nvPr/>
        </p:nvSpPr>
        <p:spPr>
          <a:xfrm>
            <a:off x="274344" y="9964062"/>
            <a:ext cx="6468265" cy="395358"/>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sz="1000" i="1" baseline="30000">
                <a:effectLst/>
                <a:latin typeface="Calibri" panose="020F0502020204030204" pitchFamily="34" charset="0"/>
                <a:ea typeface="Calibri" panose="020F0502020204030204" pitchFamily="34" charset="0"/>
                <a:cs typeface="Times New Roman" panose="02020603050405020304" pitchFamily="18" charset="0"/>
              </a:rPr>
              <a:t>1</a:t>
            </a:r>
            <a:r>
              <a:rPr lang="en-IE" sz="1000" i="1">
                <a:effectLst/>
                <a:latin typeface="Calibri" panose="020F0502020204030204" pitchFamily="34" charset="0"/>
                <a:ea typeface="Calibri" panose="020F0502020204030204" pitchFamily="34" charset="0"/>
                <a:cs typeface="Times New Roman" panose="02020603050405020304" pitchFamily="18" charset="0"/>
              </a:rPr>
              <a:t>L'empatia crea connessione. Università del Kentucky:</a:t>
            </a:r>
          </a:p>
          <a:p>
            <a:pPr algn="l" rtl="0"/>
            <a:r>
              <a:rPr lang="en-IE" sz="1000" b="1" i="1">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https://powell.ca.uky.edu/files/empathybuildsconnection.pdf</a:t>
            </a:r>
            <a:endParaRPr lang="en-GB" sz="1000" b="1" i="1"/>
          </a:p>
        </p:txBody>
      </p:sp>
      <p:pic>
        <p:nvPicPr>
          <p:cNvPr id="6" name="Picture Placeholder 21">
            <a:extLst>
              <a:ext uri="{FF2B5EF4-FFF2-40B4-BE49-F238E27FC236}">
                <a16:creationId xmlns:a16="http://schemas.microsoft.com/office/drawing/2014/main" id="{E47DBE98-B15F-CB27-DEF5-8A79D8CE773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10593" y="5497807"/>
            <a:ext cx="3354094" cy="433081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8" name="Group 7">
            <a:extLst>
              <a:ext uri="{FF2B5EF4-FFF2-40B4-BE49-F238E27FC236}">
                <a16:creationId xmlns:a16="http://schemas.microsoft.com/office/drawing/2014/main" id="{960FD27A-8A87-B482-F8B1-32BF0E1AB10D}"/>
              </a:ext>
            </a:extLst>
          </p:cNvPr>
          <p:cNvGrpSpPr/>
          <p:nvPr/>
        </p:nvGrpSpPr>
        <p:grpSpPr>
          <a:xfrm rot="10800000">
            <a:off x="6735270" y="7050821"/>
            <a:ext cx="824405" cy="2642361"/>
            <a:chOff x="-57656" y="7752056"/>
            <a:chExt cx="824405" cy="2642361"/>
          </a:xfrm>
        </p:grpSpPr>
        <p:sp>
          <p:nvSpPr>
            <p:cNvPr id="11" name="Freeform 10">
              <a:extLst>
                <a:ext uri="{FF2B5EF4-FFF2-40B4-BE49-F238E27FC236}">
                  <a16:creationId xmlns:a16="http://schemas.microsoft.com/office/drawing/2014/main" id="{BCE7853B-86CA-2BB6-F04B-41A21D72695A}"/>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EBEE415B-DD7E-8997-D696-95A1D282B12B}"/>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419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3C419A-2294-80A8-29AB-A91E6D102E4B}"/>
              </a:ext>
            </a:extLst>
          </p:cNvPr>
          <p:cNvSpPr>
            <a:spLocks noGrp="1"/>
          </p:cNvSpPr>
          <p:nvPr>
            <p:ph type="sldNum" sz="quarter" idx="4"/>
          </p:nvPr>
        </p:nvSpPr>
        <p:spPr/>
        <p:txBody>
          <a:bodyPr/>
          <a:lstStyle/>
          <a:p>
            <a:fld id="{CB2079F2-58AF-ED44-82D7-E04B2F6FD686}" type="slidenum">
              <a:rPr lang="en-US" smtClean="0"/>
              <a:pPr algn="l" rtl="0"/>
              <a:t>18</a:t>
            </a:fld>
            <a:endParaRPr lang="en-US" dirty="0"/>
          </a:p>
        </p:txBody>
      </p:sp>
      <p:sp>
        <p:nvSpPr>
          <p:cNvPr id="4" name="Freeform 3">
            <a:extLst>
              <a:ext uri="{FF2B5EF4-FFF2-40B4-BE49-F238E27FC236}">
                <a16:creationId xmlns:a16="http://schemas.microsoft.com/office/drawing/2014/main" id="{2E4061C9-2701-19CE-D1DE-57AABC36C395}"/>
              </a:ext>
            </a:extLst>
          </p:cNvPr>
          <p:cNvSpPr/>
          <p:nvPr/>
        </p:nvSpPr>
        <p:spPr>
          <a:xfrm>
            <a:off x="0" y="520700"/>
            <a:ext cx="7559675" cy="4113093"/>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graphicFrame>
        <p:nvGraphicFramePr>
          <p:cNvPr id="5" name="Table 5">
            <a:extLst>
              <a:ext uri="{FF2B5EF4-FFF2-40B4-BE49-F238E27FC236}">
                <a16:creationId xmlns:a16="http://schemas.microsoft.com/office/drawing/2014/main" id="{F00FC3CE-4072-DB9E-32E9-BD81CEEA073B}"/>
              </a:ext>
            </a:extLst>
          </p:cNvPr>
          <p:cNvGraphicFramePr>
            <a:graphicFrameLocks noGrp="1"/>
          </p:cNvGraphicFramePr>
          <p:nvPr>
            <p:extLst>
              <p:ext uri="{D42A27DB-BD31-4B8C-83A1-F6EECF244321}">
                <p14:modId xmlns:p14="http://schemas.microsoft.com/office/powerpoint/2010/main" val="1243115602"/>
              </p:ext>
            </p:extLst>
          </p:nvPr>
        </p:nvGraphicFramePr>
        <p:xfrm>
          <a:off x="1259946" y="1154330"/>
          <a:ext cx="5039783" cy="3352800"/>
        </p:xfrm>
        <a:graphic>
          <a:graphicData uri="http://schemas.openxmlformats.org/drawingml/2006/table">
            <a:tbl>
              <a:tblPr firstRow="1" bandRow="1">
                <a:tableStyleId>{5C22544A-7EE6-4342-B048-85BDC9FD1C3A}</a:tableStyleId>
              </a:tblPr>
              <a:tblGrid>
                <a:gridCol w="5039783">
                  <a:extLst>
                    <a:ext uri="{9D8B030D-6E8A-4147-A177-3AD203B41FA5}">
                      <a16:colId xmlns:a16="http://schemas.microsoft.com/office/drawing/2014/main" val="2604621941"/>
                    </a:ext>
                  </a:extLst>
                </a:gridCol>
              </a:tblGrid>
              <a:tr h="370840">
                <a:tc>
                  <a:txBody>
                    <a:bodyPr/>
                    <a:lstStyle/>
                    <a:p>
                      <a:pPr marL="0" lvl="0" indent="0" algn="l" rtl="0">
                        <a:lnSpc>
                          <a:spcPct val="100000"/>
                        </a:lnSpc>
                        <a:buFont typeface="Symbol" pitchFamily="2" charset="2"/>
                        <a:buNone/>
                      </a:pPr>
                      <a:r>
                        <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Assumere la prospettiva di qualcun altro. Quando condividi o assumi la prospettiva di un'altra persona, devi anche essere in grado di riconoscere la prospettiva di qualcun altro come verità.</a:t>
                      </a:r>
                    </a:p>
                    <a:p>
                      <a:pPr marL="0" lvl="0" indent="0" algn="l" rtl="0">
                        <a:lnSpc>
                          <a:spcPct val="100000"/>
                        </a:lnSpc>
                        <a:buFont typeface="Symbol" pitchFamily="2" charset="2"/>
                        <a:buNone/>
                      </a:pPr>
                      <a:endParaRPr lang="en-LB"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l" rtl="0">
                        <a:lnSpc>
                          <a:spcPct val="100000"/>
                        </a:lnSpc>
                        <a:buFont typeface="Symbol" pitchFamily="2" charset="2"/>
                        <a:buNone/>
                      </a:pPr>
                      <a:endPar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marL="0" lvl="0" indent="0" algn="l" rtl="0">
                        <a:lnSpc>
                          <a:spcPct val="100000"/>
                        </a:lnSpc>
                        <a:buFont typeface="Symbol" pitchFamily="2" charset="2"/>
                        <a:buNone/>
                      </a:pPr>
                      <a:r>
                        <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Essere non giudicante. Quando giudichiamo la situazione di un'altra persona, sminuiamo la sua esperienza. Pertanto, per assumere la prospettiva di un'altra persona, devi mettere da parte i tuoi pensieri, presupposti e pregiudizi.</a:t>
                      </a:r>
                      <a:endParaRPr lang="en-LB"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buFont typeface="Symbol" pitchFamily="2" charset="2"/>
                        <a:buNone/>
                      </a:pPr>
                      <a:endPar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l" rtl="0">
                        <a:lnSpc>
                          <a:spcPct val="100000"/>
                        </a:lnSpc>
                        <a:buFont typeface="Symbol" pitchFamily="2" charset="2"/>
                        <a:buNone/>
                      </a:pPr>
                      <a:endPar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marL="0" lvl="0" indent="0" algn="l" rtl="0">
                        <a:lnSpc>
                          <a:spcPct val="100000"/>
                        </a:lnSpc>
                        <a:buFont typeface="Symbol" pitchFamily="2" charset="2"/>
                        <a:buNone/>
                      </a:pPr>
                      <a:r>
                        <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Riconoscere l'emozione di qualcun altro o comprendere i suoi sentimenti. Riconoscere e comprendere le emozioni di qualcun altro richiede di essere in contatto con i propri sentimenti e di mettersi da parte in modo da potersi concentrare sulla persona in difficoltà.</a:t>
                      </a:r>
                    </a:p>
                    <a:p>
                      <a:pPr marL="0" lvl="0" indent="0" algn="l" rtl="0">
                        <a:lnSpc>
                          <a:spcPct val="100000"/>
                        </a:lnSpc>
                        <a:buFont typeface="Symbol" pitchFamily="2" charset="2"/>
                        <a:buNone/>
                      </a:pPr>
                      <a:endParaRPr lang="en-LB"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r h="370840">
                <a:tc>
                  <a:txBody>
                    <a:bodyPr/>
                    <a:lstStyle/>
                    <a:p>
                      <a:pPr marL="0" lvl="0" indent="0" algn="l" rtl="0">
                        <a:lnSpc>
                          <a:spcPct val="100000"/>
                        </a:lnSpc>
                        <a:buFont typeface="Symbol" pitchFamily="2" charset="2"/>
                        <a:buNone/>
                      </a:pPr>
                      <a:endPar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marL="0" lvl="0" indent="0" algn="l" rtl="0">
                        <a:lnSpc>
                          <a:spcPct val="100000"/>
                        </a:lnSpc>
                        <a:buFont typeface="Symbol" pitchFamily="2" charset="2"/>
                        <a:buNone/>
                      </a:pPr>
                      <a:r>
                        <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Comunicare la tua comprensione dei sentimenti di una persona. È importante non solo esprimere la tua comprensione delle emozioni o dei sentimenti di qualcuno, ma anche convalidarli. Convalidare i sentimenti di qualcuno dimostra che li accetti, li riconosci e li comprendi.</a:t>
                      </a:r>
                      <a:endParaRPr lang="en-LB"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noFill/>
                      <a:prstDash val="solid"/>
                      <a:round/>
                      <a:headEnd type="none" w="med" len="med"/>
                      <a:tailEnd type="none" w="med" len="med"/>
                    </a:lnB>
                    <a:solidFill>
                      <a:srgbClr val="086575"/>
                    </a:solidFill>
                  </a:tcPr>
                </a:tc>
                <a:extLst>
                  <a:ext uri="{0D108BD9-81ED-4DB2-BD59-A6C34878D82A}">
                    <a16:rowId xmlns:a16="http://schemas.microsoft.com/office/drawing/2014/main" val="1611615503"/>
                  </a:ext>
                </a:extLst>
              </a:tr>
            </a:tbl>
          </a:graphicData>
        </a:graphic>
      </p:graphicFrame>
      <p:sp>
        <p:nvSpPr>
          <p:cNvPr id="7" name="Text Placeholder 1">
            <a:extLst>
              <a:ext uri="{FF2B5EF4-FFF2-40B4-BE49-F238E27FC236}">
                <a16:creationId xmlns:a16="http://schemas.microsoft.com/office/drawing/2014/main" id="{A3BA3FD8-26C4-B1D9-5343-9434E1DA6AEF}"/>
              </a:ext>
            </a:extLst>
          </p:cNvPr>
          <p:cNvSpPr txBox="1">
            <a:spLocks/>
          </p:cNvSpPr>
          <p:nvPr/>
        </p:nvSpPr>
        <p:spPr>
          <a:xfrm>
            <a:off x="457939" y="1049229"/>
            <a:ext cx="1138339" cy="738931"/>
          </a:xfr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US" sz="4000" dirty="0">
                <a:solidFill>
                  <a:srgbClr val="F79037"/>
                </a:solidFill>
                <a:latin typeface="Calibri" panose="020F0502020204030204" pitchFamily="34" charset="0"/>
                <a:cs typeface="Calibri" panose="020F0502020204030204" pitchFamily="34" charset="0"/>
              </a:rPr>
              <a:t>01</a:t>
            </a:r>
          </a:p>
        </p:txBody>
      </p:sp>
      <p:sp>
        <p:nvSpPr>
          <p:cNvPr id="8" name="Text Placeholder 1">
            <a:extLst>
              <a:ext uri="{FF2B5EF4-FFF2-40B4-BE49-F238E27FC236}">
                <a16:creationId xmlns:a16="http://schemas.microsoft.com/office/drawing/2014/main" id="{991FF5B4-4F07-94DC-2D26-6D14D538A12A}"/>
              </a:ext>
            </a:extLst>
          </p:cNvPr>
          <p:cNvSpPr txBox="1">
            <a:spLocks/>
          </p:cNvSpPr>
          <p:nvPr/>
        </p:nvSpPr>
        <p:spPr>
          <a:xfrm>
            <a:off x="457939" y="1912366"/>
            <a:ext cx="1138339" cy="738931"/>
          </a:xfr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US" sz="4000" dirty="0">
                <a:solidFill>
                  <a:srgbClr val="F79037"/>
                </a:solidFill>
                <a:latin typeface="Calibri" panose="020F0502020204030204" pitchFamily="34" charset="0"/>
                <a:cs typeface="Calibri" panose="020F0502020204030204" pitchFamily="34" charset="0"/>
              </a:rPr>
              <a:t>02</a:t>
            </a:r>
          </a:p>
        </p:txBody>
      </p:sp>
      <p:sp>
        <p:nvSpPr>
          <p:cNvPr id="10" name="Text Placeholder 1">
            <a:extLst>
              <a:ext uri="{FF2B5EF4-FFF2-40B4-BE49-F238E27FC236}">
                <a16:creationId xmlns:a16="http://schemas.microsoft.com/office/drawing/2014/main" id="{FDBD6B89-ACBA-5BF9-EA93-EF89355EF446}"/>
              </a:ext>
            </a:extLst>
          </p:cNvPr>
          <p:cNvSpPr txBox="1">
            <a:spLocks/>
          </p:cNvSpPr>
          <p:nvPr/>
        </p:nvSpPr>
        <p:spPr>
          <a:xfrm>
            <a:off x="457939" y="2775503"/>
            <a:ext cx="1138339" cy="738931"/>
          </a:xfr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US" sz="4000" dirty="0">
                <a:solidFill>
                  <a:srgbClr val="F79037"/>
                </a:solidFill>
                <a:latin typeface="Calibri" panose="020F0502020204030204" pitchFamily="34" charset="0"/>
                <a:cs typeface="Calibri" panose="020F0502020204030204" pitchFamily="34" charset="0"/>
              </a:rPr>
              <a:t>03</a:t>
            </a:r>
          </a:p>
        </p:txBody>
      </p:sp>
      <p:sp>
        <p:nvSpPr>
          <p:cNvPr id="11" name="Text Placeholder 1">
            <a:extLst>
              <a:ext uri="{FF2B5EF4-FFF2-40B4-BE49-F238E27FC236}">
                <a16:creationId xmlns:a16="http://schemas.microsoft.com/office/drawing/2014/main" id="{CC0B8CC1-EEC9-089D-1A3E-6AC82C5E6387}"/>
              </a:ext>
            </a:extLst>
          </p:cNvPr>
          <p:cNvSpPr txBox="1">
            <a:spLocks/>
          </p:cNvSpPr>
          <p:nvPr/>
        </p:nvSpPr>
        <p:spPr>
          <a:xfrm>
            <a:off x="457939" y="3638641"/>
            <a:ext cx="1138339" cy="738931"/>
          </a:xfr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US" sz="4000" dirty="0">
                <a:solidFill>
                  <a:srgbClr val="F79037"/>
                </a:solidFill>
                <a:latin typeface="Calibri" panose="020F0502020204030204" pitchFamily="34" charset="0"/>
                <a:cs typeface="Calibri" panose="020F0502020204030204" pitchFamily="34" charset="0"/>
              </a:rPr>
              <a:t>04</a:t>
            </a:r>
          </a:p>
        </p:txBody>
      </p:sp>
      <p:sp>
        <p:nvSpPr>
          <p:cNvPr id="12" name="Text Placeholder 9">
            <a:extLst>
              <a:ext uri="{FF2B5EF4-FFF2-40B4-BE49-F238E27FC236}">
                <a16:creationId xmlns:a16="http://schemas.microsoft.com/office/drawing/2014/main" id="{867F2901-E104-7CE2-900D-37C0DAA90B73}"/>
              </a:ext>
            </a:extLst>
          </p:cNvPr>
          <p:cNvSpPr>
            <a:spLocks noGrp="1"/>
          </p:cNvSpPr>
          <p:nvPr>
            <p:ph type="body" sz="quarter" idx="32"/>
          </p:nvPr>
        </p:nvSpPr>
        <p:spPr>
          <a:xfrm>
            <a:off x="581891" y="4973120"/>
            <a:ext cx="6511635" cy="4918375"/>
          </a:xfrm>
        </p:spPr>
        <p:txBody>
          <a:bodyPr/>
          <a:lstStyle/>
          <a:p>
            <a:pPr rtl="0"/>
            <a:r>
              <a:rPr lang="en-GB" dirty="0">
                <a:solidFill>
                  <a:srgbClr val="086575"/>
                </a:solidFill>
              </a:rPr>
              <a:t>È molto importante tenere in considerazione le opinioni degli altri e le loro esperienze sono fondamentali per la fase empatica del pensiero progettuale. Per stabilire i partecipanti, le esigenze ei problemi affrontati dagli altri, potresti prendere in considerazione la conduzione di interviste. Il seguente video è un'utile guida su come strutturare diversi tipi di interviste.</a:t>
            </a:r>
          </a:p>
          <a:p>
            <a:pPr rtl="0"/>
            <a:endParaRPr lang="en-GB" dirty="0">
              <a:solidFill>
                <a:srgbClr val="086575"/>
              </a:solidFill>
            </a:endParaRPr>
          </a:p>
          <a:p>
            <a:pPr rtl="0"/>
            <a:r>
              <a:rPr lang="en-GB" dirty="0">
                <a:solidFill>
                  <a:srgbClr val="086575"/>
                </a:solidFill>
              </a:rPr>
              <a:t>L'attività successiva prevede la creazione di un modello di intervista utente per aiutarti a strutturare le informazioni, preparare note e raccogliere informazioni dagli intervistati.</a:t>
            </a:r>
          </a:p>
          <a:p>
            <a:pPr algn="l" rtl="0"/>
            <a:r>
              <a:rPr lang="en-GB" dirty="0">
                <a:solidFill>
                  <a:srgbClr val="086575"/>
                </a:solidFill>
              </a:rPr>
              <a:t> </a:t>
            </a:r>
          </a:p>
          <a:p>
            <a:pPr algn="l" rtl="0"/>
            <a:r>
              <a:rPr lang="en-GB" b="1" dirty="0">
                <a:solidFill>
                  <a:srgbClr val="086575"/>
                </a:solidFill>
              </a:rPr>
              <a:t>I passaggi per la creazione di un'intervista utente sono:</a:t>
            </a:r>
          </a:p>
        </p:txBody>
      </p:sp>
      <p:grpSp>
        <p:nvGrpSpPr>
          <p:cNvPr id="13" name="object 15">
            <a:extLst>
              <a:ext uri="{FF2B5EF4-FFF2-40B4-BE49-F238E27FC236}">
                <a16:creationId xmlns:a16="http://schemas.microsoft.com/office/drawing/2014/main" id="{8FBDBBD3-B351-774C-43C0-633478521EF7}"/>
              </a:ext>
            </a:extLst>
          </p:cNvPr>
          <p:cNvGrpSpPr/>
          <p:nvPr/>
        </p:nvGrpSpPr>
        <p:grpSpPr>
          <a:xfrm>
            <a:off x="3851710" y="4965513"/>
            <a:ext cx="3047022" cy="1729173"/>
            <a:chOff x="485139" y="4586859"/>
            <a:chExt cx="3134043" cy="1778557"/>
          </a:xfrm>
        </p:grpSpPr>
        <p:pic>
          <p:nvPicPr>
            <p:cNvPr id="14" name="object 16">
              <a:extLst>
                <a:ext uri="{FF2B5EF4-FFF2-40B4-BE49-F238E27FC236}">
                  <a16:creationId xmlns:a16="http://schemas.microsoft.com/office/drawing/2014/main" id="{EEE991FA-D281-48C9-7F87-EF67EDB2D73F}"/>
                </a:ext>
              </a:extLst>
            </p:cNvPr>
            <p:cNvPicPr/>
            <p:nvPr/>
          </p:nvPicPr>
          <p:blipFill>
            <a:blip r:embed="rId2"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5" name="object 17">
              <a:extLst>
                <a:ext uri="{FF2B5EF4-FFF2-40B4-BE49-F238E27FC236}">
                  <a16:creationId xmlns:a16="http://schemas.microsoft.com/office/drawing/2014/main" id="{A48B5FC5-8421-422E-70FA-A8832E6B93E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6" name="object 18">
              <a:extLst>
                <a:ext uri="{FF2B5EF4-FFF2-40B4-BE49-F238E27FC236}">
                  <a16:creationId xmlns:a16="http://schemas.microsoft.com/office/drawing/2014/main" id="{C05A8F79-0D5D-7E8A-5ED4-CC4042A8AB65}"/>
                </a:ext>
              </a:extLst>
            </p:cNvPr>
            <p:cNvPicPr/>
            <p:nvPr/>
          </p:nvPicPr>
          <p:blipFill>
            <a:blip r:embed="rId3"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7" name="object 19">
              <a:extLst>
                <a:ext uri="{FF2B5EF4-FFF2-40B4-BE49-F238E27FC236}">
                  <a16:creationId xmlns:a16="http://schemas.microsoft.com/office/drawing/2014/main" id="{BBFEC0FE-B0F2-5CE1-E8DC-4978FBDDA095}"/>
                </a:ext>
              </a:extLst>
            </p:cNvPr>
            <p:cNvPicPr/>
            <p:nvPr/>
          </p:nvPicPr>
          <p:blipFill>
            <a:blip r:embed="rId4"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8" name="object 20">
              <a:extLst>
                <a:ext uri="{FF2B5EF4-FFF2-40B4-BE49-F238E27FC236}">
                  <a16:creationId xmlns:a16="http://schemas.microsoft.com/office/drawing/2014/main" id="{14D45079-E131-79EA-8ACE-76C6F8C0D34C}"/>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63F7B25D-E5ED-BB4B-C34D-830BD91CCD9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230402" y="5051102"/>
            <a:ext cx="2319372" cy="1498655"/>
          </a:xfrm>
          <a:prstGeom prst="rect">
            <a:avLst/>
          </a:prstGeom>
        </p:spPr>
      </p:pic>
      <p:grpSp>
        <p:nvGrpSpPr>
          <p:cNvPr id="20" name="Group 19">
            <a:extLst>
              <a:ext uri="{FF2B5EF4-FFF2-40B4-BE49-F238E27FC236}">
                <a16:creationId xmlns:a16="http://schemas.microsoft.com/office/drawing/2014/main" id="{42FD2DB4-27A8-A79F-1E57-BF8FCFE1894F}"/>
              </a:ext>
            </a:extLst>
          </p:cNvPr>
          <p:cNvGrpSpPr/>
          <p:nvPr/>
        </p:nvGrpSpPr>
        <p:grpSpPr>
          <a:xfrm rot="766773">
            <a:off x="6287707" y="5831596"/>
            <a:ext cx="824852" cy="734190"/>
            <a:chOff x="383554" y="3401787"/>
            <a:chExt cx="835620" cy="743775"/>
          </a:xfrm>
        </p:grpSpPr>
        <p:sp>
          <p:nvSpPr>
            <p:cNvPr id="21" name="Oval 20">
              <a:extLst>
                <a:ext uri="{FF2B5EF4-FFF2-40B4-BE49-F238E27FC236}">
                  <a16:creationId xmlns:a16="http://schemas.microsoft.com/office/drawing/2014/main" id="{BC371F03-E377-DA8E-2A43-9097C960E7FB}"/>
                </a:ext>
              </a:extLst>
            </p:cNvPr>
            <p:cNvSpPr/>
            <p:nvPr/>
          </p:nvSpPr>
          <p:spPr>
            <a:xfrm>
              <a:off x="434162" y="3401787"/>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22" name="Text Placeholder 1">
              <a:extLst>
                <a:ext uri="{FF2B5EF4-FFF2-40B4-BE49-F238E27FC236}">
                  <a16:creationId xmlns:a16="http://schemas.microsoft.com/office/drawing/2014/main" id="{B322B791-8E24-26EE-2F9E-4349459298AF}"/>
                </a:ext>
              </a:extLst>
            </p:cNvPr>
            <p:cNvSpPr txBox="1">
              <a:spLocks/>
            </p:cNvSpPr>
            <p:nvPr/>
          </p:nvSpPr>
          <p:spPr>
            <a:xfrm>
              <a:off x="383554"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000" b="1" dirty="0">
                  <a:solidFill>
                    <a:schemeClr val="bg1"/>
                  </a:solidFill>
                  <a:latin typeface="Calibri" panose="020F0502020204030204" pitchFamily="34" charset="0"/>
                  <a:cs typeface="Calibri" panose="020F0502020204030204" pitchFamily="34" charset="0"/>
                </a:rPr>
                <a:t>CLICCA SU</a:t>
              </a:r>
              <a:r>
                <a:rPr lang="en-US" sz="1000" b="1" dirty="0">
                  <a:solidFill>
                    <a:srgbClr val="086575"/>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VISUALIZZAZIONE</a:t>
              </a:r>
              <a:endParaRPr lang="en-US" sz="1000" b="1" dirty="0">
                <a:solidFill>
                  <a:srgbClr val="086575"/>
                </a:solidFill>
                <a:latin typeface="Calibri" panose="020F0502020204030204" pitchFamily="34" charset="0"/>
                <a:cs typeface="Calibri" panose="020F0502020204030204" pitchFamily="34" charset="0"/>
              </a:endParaRPr>
            </a:p>
          </p:txBody>
        </p:sp>
      </p:grpSp>
      <p:sp>
        <p:nvSpPr>
          <p:cNvPr id="23" name="Round Diagonal Corner Rectangle 22">
            <a:extLst>
              <a:ext uri="{FF2B5EF4-FFF2-40B4-BE49-F238E27FC236}">
                <a16:creationId xmlns:a16="http://schemas.microsoft.com/office/drawing/2014/main" id="{BF0D5EF6-1AD3-682E-8771-B92312A4C9D2}"/>
              </a:ext>
            </a:extLst>
          </p:cNvPr>
          <p:cNvSpPr/>
          <p:nvPr/>
        </p:nvSpPr>
        <p:spPr>
          <a:xfrm flipH="1">
            <a:off x="655073" y="7709647"/>
            <a:ext cx="744070" cy="690283"/>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4" name="Round Diagonal Corner Rectangle 23">
            <a:extLst>
              <a:ext uri="{FF2B5EF4-FFF2-40B4-BE49-F238E27FC236}">
                <a16:creationId xmlns:a16="http://schemas.microsoft.com/office/drawing/2014/main" id="{5030C2C6-594A-74B7-08CD-19D967964678}"/>
              </a:ext>
            </a:extLst>
          </p:cNvPr>
          <p:cNvSpPr/>
          <p:nvPr/>
        </p:nvSpPr>
        <p:spPr>
          <a:xfrm flipH="1">
            <a:off x="655073" y="8525436"/>
            <a:ext cx="744070" cy="690283"/>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 name="Round Diagonal Corner Rectangle 24">
            <a:extLst>
              <a:ext uri="{FF2B5EF4-FFF2-40B4-BE49-F238E27FC236}">
                <a16:creationId xmlns:a16="http://schemas.microsoft.com/office/drawing/2014/main" id="{53D3CE47-D24E-4515-C315-E66BCC81B35B}"/>
              </a:ext>
            </a:extLst>
          </p:cNvPr>
          <p:cNvSpPr/>
          <p:nvPr/>
        </p:nvSpPr>
        <p:spPr>
          <a:xfrm flipH="1">
            <a:off x="655073" y="9341224"/>
            <a:ext cx="744070" cy="690283"/>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 name="Text Placeholder 1">
            <a:extLst>
              <a:ext uri="{FF2B5EF4-FFF2-40B4-BE49-F238E27FC236}">
                <a16:creationId xmlns:a16="http://schemas.microsoft.com/office/drawing/2014/main" id="{EA22AAA9-79BE-CA7E-D23C-7F6E1EA0EFB8}"/>
              </a:ext>
            </a:extLst>
          </p:cNvPr>
          <p:cNvSpPr txBox="1">
            <a:spLocks/>
          </p:cNvSpPr>
          <p:nvPr/>
        </p:nvSpPr>
        <p:spPr>
          <a:xfrm>
            <a:off x="647700" y="7709648"/>
            <a:ext cx="751443" cy="69788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3200" dirty="0">
                <a:solidFill>
                  <a:srgbClr val="F79037"/>
                </a:solidFill>
                <a:latin typeface="Calibri" panose="020F0502020204030204" pitchFamily="34" charset="0"/>
                <a:cs typeface="Calibri" panose="020F0502020204030204" pitchFamily="34" charset="0"/>
              </a:rPr>
              <a:t>01</a:t>
            </a:r>
          </a:p>
        </p:txBody>
      </p:sp>
      <p:sp>
        <p:nvSpPr>
          <p:cNvPr id="27" name="Text Placeholder 1">
            <a:extLst>
              <a:ext uri="{FF2B5EF4-FFF2-40B4-BE49-F238E27FC236}">
                <a16:creationId xmlns:a16="http://schemas.microsoft.com/office/drawing/2014/main" id="{E265AC69-650D-0383-21D9-3D9F19060AEA}"/>
              </a:ext>
            </a:extLst>
          </p:cNvPr>
          <p:cNvSpPr txBox="1">
            <a:spLocks/>
          </p:cNvSpPr>
          <p:nvPr/>
        </p:nvSpPr>
        <p:spPr>
          <a:xfrm>
            <a:off x="647701" y="8534399"/>
            <a:ext cx="751443" cy="69788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3200" dirty="0">
                <a:solidFill>
                  <a:srgbClr val="F79037"/>
                </a:solidFill>
                <a:latin typeface="Calibri" panose="020F0502020204030204" pitchFamily="34" charset="0"/>
                <a:cs typeface="Calibri" panose="020F0502020204030204" pitchFamily="34" charset="0"/>
              </a:rPr>
              <a:t>02</a:t>
            </a:r>
          </a:p>
        </p:txBody>
      </p:sp>
      <p:sp>
        <p:nvSpPr>
          <p:cNvPr id="28" name="Text Placeholder 1">
            <a:extLst>
              <a:ext uri="{FF2B5EF4-FFF2-40B4-BE49-F238E27FC236}">
                <a16:creationId xmlns:a16="http://schemas.microsoft.com/office/drawing/2014/main" id="{69AE99C2-4B20-DD3B-1B48-2DA5A18B8C85}"/>
              </a:ext>
            </a:extLst>
          </p:cNvPr>
          <p:cNvSpPr txBox="1">
            <a:spLocks/>
          </p:cNvSpPr>
          <p:nvPr/>
        </p:nvSpPr>
        <p:spPr>
          <a:xfrm>
            <a:off x="638738" y="9332259"/>
            <a:ext cx="751443" cy="69788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3200" dirty="0">
                <a:solidFill>
                  <a:srgbClr val="F79037"/>
                </a:solidFill>
                <a:latin typeface="Calibri" panose="020F0502020204030204" pitchFamily="34" charset="0"/>
                <a:cs typeface="Calibri" panose="020F0502020204030204" pitchFamily="34" charset="0"/>
              </a:rPr>
              <a:t>03</a:t>
            </a:r>
          </a:p>
        </p:txBody>
      </p:sp>
      <p:sp>
        <p:nvSpPr>
          <p:cNvPr id="29" name="Text Placeholder 5">
            <a:extLst>
              <a:ext uri="{FF2B5EF4-FFF2-40B4-BE49-F238E27FC236}">
                <a16:creationId xmlns:a16="http://schemas.microsoft.com/office/drawing/2014/main" id="{E5D72F18-CD32-871D-71AA-BFADAC53870F}"/>
              </a:ext>
            </a:extLst>
          </p:cNvPr>
          <p:cNvSpPr txBox="1">
            <a:spLocks/>
          </p:cNvSpPr>
          <p:nvPr/>
        </p:nvSpPr>
        <p:spPr>
          <a:xfrm>
            <a:off x="1596278" y="7831557"/>
            <a:ext cx="4849346" cy="60981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n-US"/>
              <a:t>Presentati e spiega lo scopo del colloquio. Chiedi agli intervistati se ti permette di registrare l'intervista.</a:t>
            </a:r>
            <a:r>
              <a:rPr lang="en-GB"/>
              <a:t> </a:t>
            </a:r>
          </a:p>
          <a:p>
            <a:pPr algn="l" rtl="0"/>
            <a:endParaRPr lang="en-GB"/>
          </a:p>
          <a:p>
            <a:pPr algn="l" rtl="0"/>
            <a:endParaRPr lang="en-GB"/>
          </a:p>
          <a:p>
            <a:pPr algn="l" rtl="0"/>
            <a:endParaRPr lang="en-GB"/>
          </a:p>
          <a:p>
            <a:pPr algn="l" rtl="0"/>
            <a:endParaRPr lang="en-GB"/>
          </a:p>
        </p:txBody>
      </p:sp>
      <p:sp>
        <p:nvSpPr>
          <p:cNvPr id="30" name="Text Placeholder 5">
            <a:extLst>
              <a:ext uri="{FF2B5EF4-FFF2-40B4-BE49-F238E27FC236}">
                <a16:creationId xmlns:a16="http://schemas.microsoft.com/office/drawing/2014/main" id="{093D685F-6E7C-EB09-E61F-D06BD9FFD710}"/>
              </a:ext>
            </a:extLst>
          </p:cNvPr>
          <p:cNvSpPr txBox="1">
            <a:spLocks/>
          </p:cNvSpPr>
          <p:nvPr/>
        </p:nvSpPr>
        <p:spPr>
          <a:xfrm>
            <a:off x="1587313" y="8471644"/>
            <a:ext cx="4849346" cy="69788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n-US"/>
              <a:t>Crea uno spazio di condivisione e consenti all'utente di comunicare il più possibile. Poni domande aperte per ottenere risposte descrittive come:</a:t>
            </a:r>
          </a:p>
          <a:p>
            <a:pPr lvl="0" algn="l" rtl="0"/>
            <a:r>
              <a:rPr lang="en-US"/>
              <a:t>Conosci questo prodotto? Perché l'hai scelto? Le domande a risposta aperta dovrebbero essere collegate all'argomento che stai cercando di affrontare.</a:t>
            </a:r>
          </a:p>
          <a:p>
            <a:pPr algn="l" rtl="0"/>
            <a:endParaRPr lang="en-GB"/>
          </a:p>
          <a:p>
            <a:pPr algn="l" rtl="0"/>
            <a:endParaRPr lang="en-GB"/>
          </a:p>
          <a:p>
            <a:pPr algn="l" rtl="0"/>
            <a:endParaRPr lang="en-GB"/>
          </a:p>
          <a:p>
            <a:pPr algn="l" rtl="0"/>
            <a:endParaRPr lang="en-GB"/>
          </a:p>
        </p:txBody>
      </p:sp>
      <p:sp>
        <p:nvSpPr>
          <p:cNvPr id="31" name="Text Placeholder 5">
            <a:extLst>
              <a:ext uri="{FF2B5EF4-FFF2-40B4-BE49-F238E27FC236}">
                <a16:creationId xmlns:a16="http://schemas.microsoft.com/office/drawing/2014/main" id="{22475211-AFD8-F7DF-74C7-41E6B9668F24}"/>
              </a:ext>
            </a:extLst>
          </p:cNvPr>
          <p:cNvSpPr txBox="1">
            <a:spLocks/>
          </p:cNvSpPr>
          <p:nvPr/>
        </p:nvSpPr>
        <p:spPr>
          <a:xfrm>
            <a:off x="1578348" y="9484659"/>
            <a:ext cx="4849346" cy="69788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s-ES"/>
              <a:t>Usa il linguaggio più appropriato e assicurati che il rispondente comprenda le domande poste.</a:t>
            </a:r>
            <a:endParaRPr lang="en-GB"/>
          </a:p>
          <a:p>
            <a:pPr algn="l" rtl="0"/>
            <a:endParaRPr lang="en-GB"/>
          </a:p>
          <a:p>
            <a:pPr algn="l" rtl="0"/>
            <a:endParaRPr lang="en-GB"/>
          </a:p>
          <a:p>
            <a:pPr algn="l" rtl="0"/>
            <a:endParaRPr lang="en-GB"/>
          </a:p>
        </p:txBody>
      </p:sp>
    </p:spTree>
    <p:extLst>
      <p:ext uri="{BB962C8B-B14F-4D97-AF65-F5344CB8AC3E}">
        <p14:creationId xmlns:p14="http://schemas.microsoft.com/office/powerpoint/2010/main" val="343260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31924"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10" name="Text Placeholder 4">
            <a:extLst>
              <a:ext uri="{FF2B5EF4-FFF2-40B4-BE49-F238E27FC236}">
                <a16:creationId xmlns:a16="http://schemas.microsoft.com/office/drawing/2014/main" id="{C1498189-F1CB-1FE6-F44C-077CF9F51098}"/>
              </a:ext>
            </a:extLst>
          </p:cNvPr>
          <p:cNvSpPr>
            <a:spLocks noGrp="1"/>
          </p:cNvSpPr>
          <p:nvPr/>
        </p:nvSpPr>
        <p:spPr>
          <a:xfrm>
            <a:off x="566552" y="6048725"/>
            <a:ext cx="6338612" cy="1031481"/>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IE" dirty="0">
                <a:effectLst/>
                <a:latin typeface="Calibri" panose="020F0502020204030204" pitchFamily="34" charset="0"/>
                <a:ea typeface="Calibri" panose="020F0502020204030204" pitchFamily="34" charset="0"/>
                <a:cs typeface="Times New Roman" panose="02020603050405020304" pitchFamily="18" charset="0"/>
              </a:rPr>
              <a:t>Una volta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i </a:t>
            </a:r>
            <a:r>
              <a:rPr lang="en-IE" dirty="0" err="1">
                <a:effectLst/>
                <a:latin typeface="Calibri" panose="020F0502020204030204" pitchFamily="34" charset="0"/>
                <a:ea typeface="Calibri" panose="020F0502020204030204" pitchFamily="34" charset="0"/>
                <a:cs typeface="Times New Roman" panose="02020603050405020304" pitchFamily="18" charset="0"/>
              </a:rPr>
              <a:t>membri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hanno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definito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ciò</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centro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mirerà</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raggiungere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successivamente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dovrà</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stabilire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quali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problemi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problemi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sfide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affronterà</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Quindi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imposta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una</a:t>
            </a:r>
            <a:r>
              <a:rPr lang="en-IE" dirty="0">
                <a:effectLst/>
                <a:latin typeface="Calibri" panose="020F0502020204030204" pitchFamily="34" charset="0"/>
                <a:ea typeface="Calibri" panose="020F0502020204030204" pitchFamily="34" charset="0"/>
                <a:cs typeface="Times New Roman" panose="02020603050405020304" pitchFamily="18" charset="0"/>
              </a:rPr>
              <a:t> cornice per lo </a:t>
            </a:r>
            <a:r>
              <a:rPr lang="en-IE" dirty="0" err="1">
                <a:effectLst/>
                <a:latin typeface="Calibri" panose="020F0502020204030204" pitchFamily="34" charset="0"/>
                <a:ea typeface="Calibri" panose="020F0502020204030204" pitchFamily="34" charset="0"/>
                <a:cs typeface="Times New Roman" panose="02020603050405020304" pitchFamily="18" charset="0"/>
              </a:rPr>
              <a:t>sviluppo</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centro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Includi</a:t>
            </a:r>
            <a:r>
              <a:rPr lang="en-IE" dirty="0">
                <a:effectLst/>
                <a:latin typeface="Calibri" panose="020F0502020204030204" pitchFamily="34" charset="0"/>
                <a:ea typeface="Calibri" panose="020F0502020204030204" pitchFamily="34" charset="0"/>
                <a:cs typeface="Times New Roman" panose="02020603050405020304" pitchFamily="18" charset="0"/>
              </a:rPr>
              <a:t> i </a:t>
            </a:r>
            <a:r>
              <a:rPr lang="en-IE" dirty="0" err="1">
                <a:effectLst/>
                <a:latin typeface="Calibri" panose="020F0502020204030204" pitchFamily="34" charset="0"/>
                <a:ea typeface="Calibri" panose="020F0502020204030204" pitchFamily="34" charset="0"/>
                <a:cs typeface="Times New Roman" panose="02020603050405020304" pitchFamily="18" charset="0"/>
              </a:rPr>
              <a:t>risultati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desiderati</a:t>
            </a:r>
            <a:r>
              <a:rPr lang="en-IE" dirty="0">
                <a:effectLst/>
                <a:latin typeface="Calibri" panose="020F0502020204030204" pitchFamily="34" charset="0"/>
                <a:ea typeface="Calibri" panose="020F0502020204030204" pitchFamily="34" charset="0"/>
                <a:cs typeface="Times New Roman" panose="02020603050405020304" pitchFamily="18" charset="0"/>
              </a:rPr>
              <a:t> in modo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i </a:t>
            </a:r>
            <a:r>
              <a:rPr lang="en-IE" dirty="0" err="1">
                <a:effectLst/>
                <a:latin typeface="Calibri" panose="020F0502020204030204" pitchFamily="34" charset="0"/>
                <a:ea typeface="Calibri" panose="020F0502020204030204" pitchFamily="34" charset="0"/>
                <a:cs typeface="Times New Roman" panose="02020603050405020304" pitchFamily="18" charset="0"/>
              </a:rPr>
              <a:t>partecipanti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sappiano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perché</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stanno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partecipando</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incoraggia</a:t>
            </a:r>
            <a:r>
              <a:rPr lang="en-IE" dirty="0">
                <a:effectLst/>
                <a:latin typeface="Calibri" panose="020F0502020204030204" pitchFamily="34" charset="0"/>
                <a:ea typeface="Calibri" panose="020F0502020204030204" pitchFamily="34" charset="0"/>
                <a:cs typeface="Times New Roman" panose="02020603050405020304" pitchFamily="18" charset="0"/>
              </a:rPr>
              <a:t> la </a:t>
            </a:r>
            <a:r>
              <a:rPr lang="en-IE" dirty="0" err="1">
                <a:effectLst/>
                <a:latin typeface="Calibri" panose="020F0502020204030204" pitchFamily="34" charset="0"/>
                <a:ea typeface="Calibri" panose="020F0502020204030204" pitchFamily="34" charset="0"/>
                <a:cs typeface="Times New Roman" panose="02020603050405020304" pitchFamily="18" charset="0"/>
              </a:rPr>
              <a:t>misurazione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risultati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Quando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conduci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sondaggi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chiedi</a:t>
            </a:r>
            <a:r>
              <a:rPr lang="en-IE" dirty="0">
                <a:effectLst/>
                <a:latin typeface="Calibri" panose="020F0502020204030204" pitchFamily="34" charset="0"/>
                <a:ea typeface="Calibri" panose="020F0502020204030204" pitchFamily="34" charset="0"/>
                <a:cs typeface="Times New Roman" panose="02020603050405020304" pitchFamily="18" charset="0"/>
              </a:rPr>
              <a:t> feedback ai </a:t>
            </a:r>
            <a:r>
              <a:rPr lang="en-IE" dirty="0" err="1">
                <a:effectLst/>
                <a:latin typeface="Calibri" panose="020F0502020204030204" pitchFamily="34" charset="0"/>
                <a:ea typeface="Calibri" panose="020F0502020204030204" pitchFamily="34" charset="0"/>
                <a:cs typeface="Times New Roman" panose="02020603050405020304" pitchFamily="18" charset="0"/>
              </a:rPr>
              <a:t>partecipanti</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tieni</a:t>
            </a:r>
            <a:r>
              <a:rPr lang="en-IE" dirty="0">
                <a:effectLst/>
                <a:latin typeface="Calibri" panose="020F0502020204030204" pitchFamily="34" charset="0"/>
                <a:ea typeface="Calibri" panose="020F0502020204030204" pitchFamily="34" charset="0"/>
                <a:cs typeface="Times New Roman" panose="02020603050405020304" pitchFamily="18" charset="0"/>
              </a:rPr>
              <a:t> focus group, </a:t>
            </a:r>
            <a:r>
              <a:rPr lang="en-IE" dirty="0" err="1">
                <a:effectLst/>
                <a:latin typeface="Calibri" panose="020F0502020204030204" pitchFamily="34" charset="0"/>
                <a:ea typeface="Calibri" panose="020F0502020204030204" pitchFamily="34" charset="0"/>
                <a:cs typeface="Times New Roman" panose="02020603050405020304" pitchFamily="18" charset="0"/>
              </a:rPr>
              <a:t>questo</a:t>
            </a:r>
            <a:r>
              <a:rPr lang="en-IE" dirty="0">
                <a:effectLst/>
                <a:latin typeface="Calibri" panose="020F0502020204030204" pitchFamily="34" charset="0"/>
                <a:ea typeface="Calibri" panose="020F0502020204030204" pitchFamily="34" charset="0"/>
                <a:cs typeface="Times New Roman" panose="02020603050405020304" pitchFamily="18" charset="0"/>
              </a:rPr>
              <a:t> porta a </a:t>
            </a:r>
            <a:r>
              <a:rPr lang="en-IE" dirty="0" err="1">
                <a:effectLst/>
                <a:latin typeface="Calibri" panose="020F0502020204030204" pitchFamily="34" charset="0"/>
                <a:ea typeface="Calibri" panose="020F0502020204030204" pitchFamily="34" charset="0"/>
                <a:cs typeface="Times New Roman" panose="02020603050405020304" pitchFamily="18" charset="0"/>
              </a:rPr>
              <a:t>una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mentalità</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crescita</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miglioramento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costanti</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rot="10800000" flipH="1" flipV="1">
            <a:off x="3692173" y="0"/>
            <a:ext cx="3233336" cy="4363453"/>
          </a:xfrm>
        </p:spPr>
      </p:pic>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lgn="l" rtl="0"/>
              <a:t>19</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2255331"/>
            <a:ext cx="2857905" cy="3090575"/>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IE" b="1" dirty="0" err="1">
                <a:effectLst/>
                <a:latin typeface="Calibri" panose="020F0502020204030204" pitchFamily="34" charset="0"/>
                <a:ea typeface="Calibri" panose="020F0502020204030204" pitchFamily="34" charset="0"/>
                <a:cs typeface="Times New Roman" panose="02020603050405020304" pitchFamily="18" charset="0"/>
              </a:rPr>
              <a:t>Attività</a:t>
            </a:r>
            <a:r>
              <a:rPr lang="en-IE" b="1" dirty="0">
                <a:effectLst/>
                <a:latin typeface="Calibri" panose="020F0502020204030204" pitchFamily="34" charset="0"/>
                <a:ea typeface="Calibri" panose="020F0502020204030204" pitchFamily="34" charset="0"/>
                <a:cs typeface="Times New Roman" panose="02020603050405020304" pitchFamily="18" charset="0"/>
              </a:rPr>
              <a:t> 2. </a:t>
            </a:r>
            <a:r>
              <a:rPr lang="en-IE" b="1" dirty="0" err="1">
                <a:effectLst/>
                <a:latin typeface="Calibri" panose="020F0502020204030204" pitchFamily="34" charset="0"/>
                <a:ea typeface="Calibri" panose="020F0502020204030204" pitchFamily="34" charset="0"/>
                <a:cs typeface="Times New Roman" panose="02020603050405020304" pitchFamily="18" charset="0"/>
              </a:rPr>
              <a:t>L'attività</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successiva</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consisterà</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nell'identificare</a:t>
            </a:r>
            <a:r>
              <a:rPr lang="en-IE" b="1" dirty="0">
                <a:effectLst/>
                <a:latin typeface="Calibri" panose="020F0502020204030204" pitchFamily="34" charset="0"/>
                <a:ea typeface="Calibri" panose="020F0502020204030204" pitchFamily="34" charset="0"/>
                <a:cs typeface="Times New Roman" panose="02020603050405020304" pitchFamily="18" charset="0"/>
              </a:rPr>
              <a:t> le </a:t>
            </a:r>
            <a:r>
              <a:rPr lang="en-IE" b="1" dirty="0" err="1">
                <a:effectLst/>
                <a:latin typeface="Calibri" panose="020F0502020204030204" pitchFamily="34" charset="0"/>
                <a:ea typeface="Calibri" panose="020F0502020204030204" pitchFamily="34" charset="0"/>
                <a:cs typeface="Times New Roman" panose="02020603050405020304" pitchFamily="18" charset="0"/>
              </a:rPr>
              <a:t>sfide</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che</a:t>
            </a:r>
            <a:r>
              <a:rPr lang="en-IE" b="1" dirty="0">
                <a:effectLst/>
                <a:latin typeface="Calibri" panose="020F0502020204030204" pitchFamily="34" charset="0"/>
                <a:ea typeface="Calibri" panose="020F0502020204030204" pitchFamily="34" charset="0"/>
                <a:cs typeface="Times New Roman" panose="02020603050405020304" pitchFamily="18" charset="0"/>
              </a:rPr>
              <a:t> i </a:t>
            </a:r>
            <a:r>
              <a:rPr lang="en-IE" b="1" dirty="0" err="1">
                <a:effectLst/>
                <a:latin typeface="Calibri" panose="020F0502020204030204" pitchFamily="34" charset="0"/>
                <a:ea typeface="Calibri" panose="020F0502020204030204" pitchFamily="34" charset="0"/>
                <a:cs typeface="Times New Roman" panose="02020603050405020304" pitchFamily="18" charset="0"/>
              </a:rPr>
              <a:t>tuoi</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utenti</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potrebbero</a:t>
            </a:r>
            <a:r>
              <a:rPr lang="en-IE" b="1" dirty="0">
                <a:effectLst/>
                <a:latin typeface="Calibri" panose="020F0502020204030204" pitchFamily="34" charset="0"/>
                <a:ea typeface="Calibri" panose="020F0502020204030204" pitchFamily="34" charset="0"/>
                <a:cs typeface="Times New Roman" panose="02020603050405020304" pitchFamily="18" charset="0"/>
              </a:rPr>
              <a:t> dover </a:t>
            </a:r>
            <a:r>
              <a:rPr lang="en-IE" b="1" dirty="0" err="1">
                <a:effectLst/>
                <a:latin typeface="Calibri" panose="020F0502020204030204" pitchFamily="34" charset="0"/>
                <a:ea typeface="Calibri" panose="020F0502020204030204" pitchFamily="34" charset="0"/>
                <a:cs typeface="Times New Roman" panose="02020603050405020304" pitchFamily="18" charset="0"/>
              </a:rPr>
              <a:t>affrontare</a:t>
            </a:r>
            <a:r>
              <a:rPr lang="en-IE" b="1" dirty="0">
                <a:effectLst/>
                <a:latin typeface="Calibri" panose="020F0502020204030204" pitchFamily="34" charset="0"/>
                <a:ea typeface="Calibri" panose="020F0502020204030204" pitchFamily="34" charset="0"/>
                <a:cs typeface="Times New Roman" panose="02020603050405020304" pitchFamily="18" charset="0"/>
              </a:rPr>
              <a:t>.</a:t>
            </a:r>
          </a:p>
          <a:p>
            <a:pPr algn="just" rtl="0"/>
            <a:r>
              <a:rPr lang="en-IE" dirty="0">
                <a:effectLst/>
                <a:latin typeface="Calibri" panose="020F0502020204030204" pitchFamily="34" charset="0"/>
                <a:ea typeface="Calibri" panose="020F0502020204030204" pitchFamily="34" charset="0"/>
                <a:cs typeface="Times New Roman" panose="02020603050405020304" pitchFamily="18" charset="0"/>
              </a:rPr>
              <a:t>Per </a:t>
            </a:r>
            <a:r>
              <a:rPr lang="en-IE" dirty="0" err="1">
                <a:effectLst/>
                <a:latin typeface="Calibri" panose="020F0502020204030204" pitchFamily="34" charset="0"/>
                <a:ea typeface="Calibri" panose="020F0502020204030204" pitchFamily="34" charset="0"/>
                <a:cs typeface="Times New Roman" panose="02020603050405020304" pitchFamily="18" charset="0"/>
              </a:rPr>
              <a:t>farlo</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just" rtl="0"/>
            <a:endParaRPr lang="en-IE" dirty="0">
              <a:ea typeface="Calibri" panose="020F0502020204030204" pitchFamily="34" charset="0"/>
              <a:cs typeface="Times New Roman" panose="02020603050405020304" pitchFamily="18" charset="0"/>
            </a:endParaRPr>
          </a:p>
          <a:p>
            <a:pPr marL="228600" indent="-228600" algn="just" rtl="0">
              <a:buClr>
                <a:srgbClr val="F79037"/>
              </a:buClr>
              <a:buFont typeface="+mj-lt"/>
              <a:buAutoNum type="arabicPeriod"/>
            </a:pPr>
            <a:r>
              <a:rPr lang="en-GB" dirty="0" err="1">
                <a:cs typeface="Times New Roman" panose="02020603050405020304" pitchFamily="18" charset="0"/>
              </a:rPr>
              <a:t>Identifica</a:t>
            </a:r>
            <a:r>
              <a:rPr lang="en-GB" dirty="0">
                <a:cs typeface="Times New Roman" panose="02020603050405020304" pitchFamily="18" charset="0"/>
              </a:rPr>
              <a:t> chi </a:t>
            </a:r>
            <a:r>
              <a:rPr lang="en-GB" dirty="0" err="1">
                <a:cs typeface="Times New Roman" panose="02020603050405020304" pitchFamily="18" charset="0"/>
              </a:rPr>
              <a:t>sono</a:t>
            </a:r>
            <a:r>
              <a:rPr lang="en-GB" dirty="0">
                <a:cs typeface="Times New Roman" panose="02020603050405020304" pitchFamily="18" charset="0"/>
              </a:rPr>
              <a:t> i </a:t>
            </a:r>
            <a:r>
              <a:rPr lang="en-GB" dirty="0" err="1">
                <a:cs typeface="Times New Roman" panose="02020603050405020304" pitchFamily="18" charset="0"/>
              </a:rPr>
              <a:t>tuoi</a:t>
            </a:r>
            <a:r>
              <a:rPr lang="en-GB" dirty="0">
                <a:cs typeface="Times New Roman" panose="02020603050405020304" pitchFamily="18" charset="0"/>
              </a:rPr>
              <a:t> </a:t>
            </a:r>
            <a:r>
              <a:rPr lang="en-GB" dirty="0" err="1">
                <a:cs typeface="Times New Roman" panose="02020603050405020304" pitchFamily="18" charset="0"/>
              </a:rPr>
              <a:t>utenti</a:t>
            </a:r>
            <a:r>
              <a:rPr lang="en-GB" dirty="0">
                <a:cs typeface="Times New Roman" panose="02020603050405020304" pitchFamily="18" charset="0"/>
              </a:rPr>
              <a:t> (</a:t>
            </a:r>
            <a:r>
              <a:rPr lang="en-GB" dirty="0" err="1">
                <a:cs typeface="Times New Roman" panose="02020603050405020304" pitchFamily="18" charset="0"/>
              </a:rPr>
              <a:t>minimo</a:t>
            </a:r>
            <a:r>
              <a:rPr lang="en-GB" dirty="0">
                <a:cs typeface="Times New Roman" panose="02020603050405020304" pitchFamily="18" charset="0"/>
              </a:rPr>
              <a:t> 3)</a:t>
            </a:r>
          </a:p>
          <a:p>
            <a:pPr marL="228600" indent="-228600" algn="just" rtl="0">
              <a:buClr>
                <a:srgbClr val="F79037"/>
              </a:buClr>
              <a:buFont typeface="+mj-lt"/>
              <a:buAutoNum type="arabicPeriod"/>
            </a:pPr>
            <a:endParaRPr lang="en-LB" dirty="0">
              <a:cs typeface="Times New Roman" panose="02020603050405020304" pitchFamily="18" charset="0"/>
            </a:endParaRPr>
          </a:p>
          <a:p>
            <a:pPr marL="228600" indent="-228600" algn="just" rtl="0">
              <a:buClr>
                <a:srgbClr val="F79037"/>
              </a:buClr>
              <a:buFont typeface="+mj-lt"/>
              <a:buAutoNum type="arabicPeriod"/>
            </a:pPr>
            <a:r>
              <a:rPr lang="en-GB" dirty="0" err="1">
                <a:cs typeface="Times New Roman" panose="02020603050405020304" pitchFamily="18" charset="0"/>
              </a:rPr>
              <a:t>Intervista</a:t>
            </a:r>
            <a:r>
              <a:rPr lang="en-GB" dirty="0">
                <a:cs typeface="Times New Roman" panose="02020603050405020304" pitchFamily="18" charset="0"/>
              </a:rPr>
              <a:t> i </a:t>
            </a:r>
            <a:r>
              <a:rPr lang="en-GB" dirty="0" err="1">
                <a:cs typeface="Times New Roman" panose="02020603050405020304" pitchFamily="18" charset="0"/>
              </a:rPr>
              <a:t>tuoi</a:t>
            </a:r>
            <a:r>
              <a:rPr lang="en-GB" dirty="0">
                <a:cs typeface="Times New Roman" panose="02020603050405020304" pitchFamily="18" charset="0"/>
              </a:rPr>
              <a:t> </a:t>
            </a:r>
            <a:r>
              <a:rPr lang="en-GB" dirty="0" err="1">
                <a:cs typeface="Times New Roman" panose="02020603050405020304" pitchFamily="18" charset="0"/>
              </a:rPr>
              <a:t>utenti</a:t>
            </a:r>
            <a:r>
              <a:rPr lang="en-GB" dirty="0">
                <a:cs typeface="Times New Roman" panose="02020603050405020304" pitchFamily="18" charset="0"/>
              </a:rPr>
              <a:t> e </a:t>
            </a:r>
            <a:r>
              <a:rPr lang="en-GB" dirty="0" err="1">
                <a:cs typeface="Times New Roman" panose="02020603050405020304" pitchFamily="18" charset="0"/>
              </a:rPr>
              <a:t>prendi</a:t>
            </a:r>
            <a:r>
              <a:rPr lang="en-GB" dirty="0">
                <a:cs typeface="Times New Roman" panose="02020603050405020304" pitchFamily="18" charset="0"/>
              </a:rPr>
              <a:t> </a:t>
            </a:r>
            <a:r>
              <a:rPr lang="en-GB" dirty="0" err="1">
                <a:cs typeface="Times New Roman" panose="02020603050405020304" pitchFamily="18" charset="0"/>
              </a:rPr>
              <a:t>appunti</a:t>
            </a:r>
            <a:r>
              <a:rPr lang="en-GB" dirty="0">
                <a:cs typeface="Times New Roman" panose="02020603050405020304" pitchFamily="18" charset="0"/>
              </a:rPr>
              <a:t>.</a:t>
            </a:r>
          </a:p>
          <a:p>
            <a:pPr marL="228600" indent="-228600" algn="just" rtl="0">
              <a:buClr>
                <a:srgbClr val="F79037"/>
              </a:buClr>
              <a:buFont typeface="+mj-lt"/>
              <a:buAutoNum type="arabicPeriod"/>
            </a:pPr>
            <a:endParaRPr lang="en-LB" dirty="0">
              <a:cs typeface="Times New Roman" panose="02020603050405020304" pitchFamily="18" charset="0"/>
            </a:endParaRPr>
          </a:p>
          <a:p>
            <a:pPr marL="228600" indent="-228600" algn="just" rtl="0">
              <a:buClr>
                <a:srgbClr val="F79037"/>
              </a:buClr>
              <a:buFont typeface="+mj-lt"/>
              <a:buAutoNum type="arabicPeriod"/>
            </a:pPr>
            <a:r>
              <a:rPr lang="en-GB" dirty="0" err="1">
                <a:cs typeface="Times New Roman" panose="02020603050405020304" pitchFamily="18" charset="0"/>
              </a:rPr>
              <a:t>Registrare</a:t>
            </a:r>
            <a:r>
              <a:rPr lang="en-GB" dirty="0">
                <a:cs typeface="Times New Roman" panose="02020603050405020304" pitchFamily="18" charset="0"/>
              </a:rPr>
              <a:t> (se </a:t>
            </a:r>
            <a:r>
              <a:rPr lang="en-GB" dirty="0" err="1">
                <a:cs typeface="Times New Roman" panose="02020603050405020304" pitchFamily="18" charset="0"/>
              </a:rPr>
              <a:t>possibile</a:t>
            </a:r>
            <a:r>
              <a:rPr lang="en-GB" dirty="0">
                <a:cs typeface="Times New Roman" panose="02020603050405020304" pitchFamily="18" charset="0"/>
              </a:rPr>
              <a:t>) video e audio, per </a:t>
            </a:r>
            <a:r>
              <a:rPr lang="en-GB" dirty="0" err="1">
                <a:cs typeface="Times New Roman" panose="02020603050405020304" pitchFamily="18" charset="0"/>
              </a:rPr>
              <a:t>lavorare</a:t>
            </a:r>
            <a:r>
              <a:rPr lang="en-GB" dirty="0">
                <a:cs typeface="Times New Roman" panose="02020603050405020304" pitchFamily="18" charset="0"/>
              </a:rPr>
              <a:t> </a:t>
            </a:r>
            <a:r>
              <a:rPr lang="en-GB" dirty="0" err="1">
                <a:cs typeface="Times New Roman" panose="02020603050405020304" pitchFamily="18" charset="0"/>
              </a:rPr>
              <a:t>successivamente</a:t>
            </a:r>
            <a:r>
              <a:rPr lang="en-GB" dirty="0">
                <a:cs typeface="Times New Roman" panose="02020603050405020304" pitchFamily="18" charset="0"/>
              </a:rPr>
              <a:t> sui </a:t>
            </a:r>
            <a:r>
              <a:rPr lang="en-GB" dirty="0" err="1">
                <a:cs typeface="Times New Roman" panose="02020603050405020304" pitchFamily="18" charset="0"/>
              </a:rPr>
              <a:t>materiali</a:t>
            </a:r>
            <a:r>
              <a:rPr lang="en-GB" dirty="0">
                <a:cs typeface="Times New Roman" panose="02020603050405020304" pitchFamily="18" charset="0"/>
              </a:rPr>
              <a:t> </a:t>
            </a:r>
            <a:r>
              <a:rPr lang="en-GB" dirty="0" err="1">
                <a:cs typeface="Times New Roman" panose="02020603050405020304" pitchFamily="18" charset="0"/>
              </a:rPr>
              <a:t>raccolti</a:t>
            </a:r>
            <a:r>
              <a:rPr lang="en-GB" dirty="0">
                <a:cs typeface="Times New Roman" panose="02020603050405020304" pitchFamily="18" charset="0"/>
              </a:rPr>
              <a:t>. Se il </a:t>
            </a:r>
            <a:r>
              <a:rPr lang="en-GB" dirty="0" err="1">
                <a:cs typeface="Times New Roman" panose="02020603050405020304" pitchFamily="18" charset="0"/>
              </a:rPr>
              <a:t>materiale</a:t>
            </a:r>
            <a:r>
              <a:rPr lang="en-GB" dirty="0">
                <a:cs typeface="Times New Roman" panose="02020603050405020304" pitchFamily="18" charset="0"/>
              </a:rPr>
              <a:t> è </a:t>
            </a:r>
            <a:r>
              <a:rPr lang="en-GB" dirty="0" err="1">
                <a:cs typeface="Times New Roman" panose="02020603050405020304" pitchFamily="18" charset="0"/>
              </a:rPr>
              <a:t>registrato</a:t>
            </a:r>
            <a:r>
              <a:rPr lang="en-GB" dirty="0">
                <a:cs typeface="Times New Roman" panose="02020603050405020304" pitchFamily="18" charset="0"/>
              </a:rPr>
              <a:t> </a:t>
            </a:r>
            <a:r>
              <a:rPr lang="en-GB" dirty="0" err="1">
                <a:cs typeface="Times New Roman" panose="02020603050405020304" pitchFamily="18" charset="0"/>
              </a:rPr>
              <a:t>ti</a:t>
            </a:r>
            <a:r>
              <a:rPr lang="en-GB" dirty="0">
                <a:cs typeface="Times New Roman" panose="02020603050405020304" pitchFamily="18" charset="0"/>
              </a:rPr>
              <a:t> </a:t>
            </a:r>
            <a:r>
              <a:rPr lang="en-GB" dirty="0" err="1">
                <a:cs typeface="Times New Roman" panose="02020603050405020304" pitchFamily="18" charset="0"/>
              </a:rPr>
              <a:t>permetterà</a:t>
            </a:r>
            <a:r>
              <a:rPr lang="en-GB" dirty="0">
                <a:cs typeface="Times New Roman" panose="02020603050405020304" pitchFamily="18" charset="0"/>
              </a:rPr>
              <a:t> di </a:t>
            </a:r>
            <a:r>
              <a:rPr lang="en-GB" dirty="0" err="1">
                <a:cs typeface="Times New Roman" panose="02020603050405020304" pitchFamily="18" charset="0"/>
              </a:rPr>
              <a:t>tornare</a:t>
            </a:r>
            <a:r>
              <a:rPr lang="en-GB" dirty="0">
                <a:cs typeface="Times New Roman" panose="02020603050405020304" pitchFamily="18" charset="0"/>
              </a:rPr>
              <a:t> </a:t>
            </a:r>
            <a:r>
              <a:rPr lang="en-GB" dirty="0" err="1">
                <a:cs typeface="Times New Roman" panose="02020603050405020304" pitchFamily="18" charset="0"/>
              </a:rPr>
              <a:t>più</a:t>
            </a:r>
            <a:r>
              <a:rPr lang="en-GB" dirty="0">
                <a:cs typeface="Times New Roman" panose="02020603050405020304" pitchFamily="18" charset="0"/>
              </a:rPr>
              <a:t> volte </a:t>
            </a:r>
            <a:r>
              <a:rPr lang="en-GB" dirty="0" err="1">
                <a:cs typeface="Times New Roman" panose="02020603050405020304" pitchFamily="18" charset="0"/>
              </a:rPr>
              <a:t>possibile</a:t>
            </a:r>
            <a:r>
              <a:rPr lang="en-GB" dirty="0">
                <a:cs typeface="Times New Roman" panose="02020603050405020304" pitchFamily="18" charset="0"/>
              </a:rPr>
              <a:t> per </a:t>
            </a:r>
            <a:r>
              <a:rPr lang="en-GB" dirty="0" err="1">
                <a:cs typeface="Times New Roman" panose="02020603050405020304" pitchFamily="18" charset="0"/>
              </a:rPr>
              <a:t>lavorare</a:t>
            </a:r>
            <a:r>
              <a:rPr lang="en-GB" dirty="0">
                <a:cs typeface="Times New Roman" panose="02020603050405020304" pitchFamily="18" charset="0"/>
              </a:rPr>
              <a:t> </a:t>
            </a:r>
            <a:r>
              <a:rPr lang="en-GB" dirty="0" err="1">
                <a:cs typeface="Times New Roman" panose="02020603050405020304" pitchFamily="18" charset="0"/>
              </a:rPr>
              <a:t>sugli</a:t>
            </a:r>
            <a:r>
              <a:rPr lang="en-GB" dirty="0">
                <a:cs typeface="Times New Roman" panose="02020603050405020304" pitchFamily="18" charset="0"/>
              </a:rPr>
              <a:t> </a:t>
            </a:r>
            <a:r>
              <a:rPr lang="en-GB" dirty="0" err="1">
                <a:cs typeface="Times New Roman" panose="02020603050405020304" pitchFamily="18" charset="0"/>
              </a:rPr>
              <a:t>approfondimenti</a:t>
            </a:r>
            <a:r>
              <a:rPr lang="en-GB" dirty="0">
                <a:cs typeface="Times New Roman" panose="02020603050405020304" pitchFamily="18" charset="0"/>
              </a:rPr>
              <a:t>.</a:t>
            </a:r>
          </a:p>
          <a:p>
            <a:pPr marL="228600" indent="-228600" algn="just" rtl="0">
              <a:buClr>
                <a:srgbClr val="F79037"/>
              </a:buClr>
              <a:buFont typeface="+mj-lt"/>
              <a:buAutoNum type="arabicPeriod"/>
            </a:pPr>
            <a:endParaRPr lang="en-LB" dirty="0">
              <a:cs typeface="Times New Roman" panose="02020603050405020304" pitchFamily="18" charset="0"/>
            </a:endParaRPr>
          </a:p>
          <a:p>
            <a:pPr marL="228600" indent="-228600" algn="just" rtl="0">
              <a:buClr>
                <a:srgbClr val="F79037"/>
              </a:buClr>
              <a:buFont typeface="+mj-lt"/>
              <a:buAutoNum type="arabicPeriod"/>
            </a:pPr>
            <a:r>
              <a:rPr lang="en-GB" dirty="0">
                <a:cs typeface="Times New Roman" panose="02020603050405020304" pitchFamily="18" charset="0"/>
              </a:rPr>
              <a:t>Sulla base </a:t>
            </a:r>
            <a:r>
              <a:rPr lang="en-GB" dirty="0" err="1">
                <a:cs typeface="Times New Roman" panose="02020603050405020304" pitchFamily="18" charset="0"/>
              </a:rPr>
              <a:t>delle</a:t>
            </a:r>
            <a:r>
              <a:rPr lang="en-GB" dirty="0">
                <a:cs typeface="Times New Roman" panose="02020603050405020304" pitchFamily="18" charset="0"/>
              </a:rPr>
              <a:t> </a:t>
            </a:r>
            <a:r>
              <a:rPr lang="en-GB" dirty="0" err="1">
                <a:cs typeface="Times New Roman" panose="02020603050405020304" pitchFamily="18" charset="0"/>
              </a:rPr>
              <a:t>informazioni</a:t>
            </a:r>
            <a:r>
              <a:rPr lang="en-GB" dirty="0">
                <a:cs typeface="Times New Roman" panose="02020603050405020304" pitchFamily="18" charset="0"/>
              </a:rPr>
              <a:t> </a:t>
            </a:r>
            <a:r>
              <a:rPr lang="en-GB" dirty="0" err="1">
                <a:cs typeface="Times New Roman" panose="02020603050405020304" pitchFamily="18" charset="0"/>
              </a:rPr>
              <a:t>ottenute</a:t>
            </a:r>
            <a:r>
              <a:rPr lang="en-GB" dirty="0">
                <a:cs typeface="Times New Roman" panose="02020603050405020304" pitchFamily="18" charset="0"/>
              </a:rPr>
              <a:t>, </a:t>
            </a:r>
            <a:r>
              <a:rPr lang="en-GB" dirty="0" err="1">
                <a:cs typeface="Times New Roman" panose="02020603050405020304" pitchFamily="18" charset="0"/>
              </a:rPr>
              <a:t>struttura</a:t>
            </a:r>
            <a:r>
              <a:rPr lang="en-GB" dirty="0">
                <a:cs typeface="Times New Roman" panose="02020603050405020304" pitchFamily="18" charset="0"/>
              </a:rPr>
              <a:t> le </a:t>
            </a:r>
            <a:r>
              <a:rPr lang="en-GB" dirty="0" err="1">
                <a:cs typeface="Times New Roman" panose="02020603050405020304" pitchFamily="18" charset="0"/>
              </a:rPr>
              <a:t>informazioni</a:t>
            </a:r>
            <a:r>
              <a:rPr lang="en-GB" dirty="0">
                <a:cs typeface="Times New Roman" panose="02020603050405020304" pitchFamily="18" charset="0"/>
              </a:rPr>
              <a:t> e </a:t>
            </a:r>
            <a:r>
              <a:rPr lang="en-GB" dirty="0" err="1">
                <a:cs typeface="Times New Roman" panose="02020603050405020304" pitchFamily="18" charset="0"/>
              </a:rPr>
              <a:t>seleziona</a:t>
            </a:r>
            <a:r>
              <a:rPr lang="en-GB" dirty="0">
                <a:cs typeface="Times New Roman" panose="02020603050405020304" pitchFamily="18" charset="0"/>
              </a:rPr>
              <a:t> </a:t>
            </a:r>
            <a:r>
              <a:rPr lang="en-GB" dirty="0" err="1">
                <a:cs typeface="Times New Roman" panose="02020603050405020304" pitchFamily="18" charset="0"/>
              </a:rPr>
              <a:t>alcune</a:t>
            </a:r>
            <a:r>
              <a:rPr lang="en-GB" dirty="0">
                <a:cs typeface="Times New Roman" panose="02020603050405020304" pitchFamily="18" charset="0"/>
              </a:rPr>
              <a:t> idee per la </a:t>
            </a:r>
            <a:r>
              <a:rPr lang="en-GB" dirty="0" err="1">
                <a:cs typeface="Times New Roman" panose="02020603050405020304" pitchFamily="18" charset="0"/>
              </a:rPr>
              <a:t>tua</a:t>
            </a:r>
            <a:r>
              <a:rPr lang="en-GB" dirty="0">
                <a:cs typeface="Times New Roman" panose="02020603050405020304" pitchFamily="18" charset="0"/>
              </a:rPr>
              <a:t> </a:t>
            </a:r>
            <a:r>
              <a:rPr lang="en-GB" dirty="0" err="1">
                <a:cs typeface="Times New Roman" panose="02020603050405020304" pitchFamily="18" charset="0"/>
              </a:rPr>
              <a:t>sfida</a:t>
            </a:r>
            <a:r>
              <a:rPr lang="en-GB" dirty="0">
                <a:cs typeface="Times New Roman" panose="02020603050405020304" pitchFamily="18" charset="0"/>
              </a:rPr>
              <a:t> </a:t>
            </a:r>
            <a:r>
              <a:rPr lang="en-GB" dirty="0" err="1">
                <a:cs typeface="Times New Roman" panose="02020603050405020304" pitchFamily="18" charset="0"/>
              </a:rPr>
              <a:t>progettuale</a:t>
            </a:r>
            <a:r>
              <a:rPr lang="en-GB" dirty="0">
                <a:cs typeface="Times New Roman" panose="02020603050405020304" pitchFamily="18" charset="0"/>
              </a:rPr>
              <a:t>; Cosa </a:t>
            </a:r>
            <a:r>
              <a:rPr lang="en-GB" dirty="0" err="1">
                <a:cs typeface="Times New Roman" panose="02020603050405020304" pitchFamily="18" charset="0"/>
              </a:rPr>
              <a:t>stai</a:t>
            </a:r>
            <a:r>
              <a:rPr lang="en-GB" dirty="0">
                <a:cs typeface="Times New Roman" panose="02020603050405020304" pitchFamily="18" charset="0"/>
              </a:rPr>
              <a:t> </a:t>
            </a:r>
            <a:r>
              <a:rPr lang="en-GB" dirty="0" err="1">
                <a:cs typeface="Times New Roman" panose="02020603050405020304" pitchFamily="18" charset="0"/>
              </a:rPr>
              <a:t>cercando</a:t>
            </a:r>
            <a:r>
              <a:rPr lang="en-GB" dirty="0">
                <a:cs typeface="Times New Roman" panose="02020603050405020304" pitchFamily="18" charset="0"/>
              </a:rPr>
              <a:t> di </a:t>
            </a:r>
            <a:r>
              <a:rPr lang="en-GB" dirty="0" err="1">
                <a:cs typeface="Times New Roman" panose="02020603050405020304" pitchFamily="18" charset="0"/>
              </a:rPr>
              <a:t>realizzare</a:t>
            </a:r>
            <a:r>
              <a:rPr lang="en-GB" dirty="0">
                <a:cs typeface="Times New Roman" panose="02020603050405020304" pitchFamily="18" charset="0"/>
              </a:rPr>
              <a:t>?</a:t>
            </a:r>
            <a:endParaRPr lang="en-LB" dirty="0">
              <a:cs typeface="Times New Roman" panose="02020603050405020304" pitchFamily="18" charset="0"/>
            </a:endParaRP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E94E2AFC-FEF5-AB2B-EC38-FC1548B6B81E}"/>
              </a:ext>
            </a:extLst>
          </p:cNvPr>
          <p:cNvSpPr>
            <a:spLocks noGrp="1"/>
          </p:cNvSpPr>
          <p:nvPr/>
        </p:nvSpPr>
        <p:spPr>
          <a:xfrm>
            <a:off x="3701575" y="4543383"/>
            <a:ext cx="2857905" cy="28379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ct val="150000"/>
              </a:lnSpc>
            </a:pPr>
            <a:r>
              <a:rPr lang="en-GB" dirty="0">
                <a:cs typeface="Times New Roman" panose="02020603050405020304" pitchFamily="18" charset="0"/>
              </a:rPr>
              <a:t>Fonte: </a:t>
            </a:r>
            <a:r>
              <a:rPr lang="en-GB" dirty="0" err="1">
                <a:cs typeface="Times New Roman" panose="02020603050405020304" pitchFamily="18" charset="0"/>
              </a:rPr>
              <a:t>Drambyls</a:t>
            </a:r>
            <a:r>
              <a:rPr lang="en-GB" dirty="0">
                <a:cs typeface="Times New Roman" panose="02020603050405020304" pitchFamily="18" charset="0"/>
              </a:rPr>
              <a:t>; Design Thinking </a:t>
            </a:r>
            <a:r>
              <a:rPr lang="en-GB" dirty="0" err="1">
                <a:cs typeface="Times New Roman" panose="02020603050405020304" pitchFamily="18" charset="0"/>
              </a:rPr>
              <a:t>Abbraccio</a:t>
            </a:r>
            <a:endParaRPr lang="en-LB" dirty="0">
              <a:cs typeface="Times New Roman" panose="02020603050405020304" pitchFamily="18" charset="0"/>
            </a:endParaRP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6">
            <a:extLst>
              <a:ext uri="{FF2B5EF4-FFF2-40B4-BE49-F238E27FC236}">
                <a16:creationId xmlns:a16="http://schemas.microsoft.com/office/drawing/2014/main" id="{4DA1F0C4-C051-4128-C826-0CE450BBC788}"/>
              </a:ext>
            </a:extLst>
          </p:cNvPr>
          <p:cNvSpPr>
            <a:spLocks noGrp="1"/>
          </p:cNvSpPr>
          <p:nvPr/>
        </p:nvSpPr>
        <p:spPr>
          <a:xfrm>
            <a:off x="578425" y="5596707"/>
            <a:ext cx="3233337" cy="40005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dirty="0"/>
              <a:t>Definizione</a:t>
            </a:r>
          </a:p>
          <a:p>
            <a:pPr algn="l" rtl="0"/>
            <a:endParaRPr lang="en-US" dirty="0"/>
          </a:p>
        </p:txBody>
      </p:sp>
      <p:sp>
        <p:nvSpPr>
          <p:cNvPr id="27" name="Text Placeholder 9">
            <a:extLst>
              <a:ext uri="{FF2B5EF4-FFF2-40B4-BE49-F238E27FC236}">
                <a16:creationId xmlns:a16="http://schemas.microsoft.com/office/drawing/2014/main" id="{07A94BD0-928B-2048-BDD7-C96C6DDAAA0F}"/>
              </a:ext>
            </a:extLst>
          </p:cNvPr>
          <p:cNvSpPr>
            <a:spLocks noGrp="1"/>
          </p:cNvSpPr>
          <p:nvPr/>
        </p:nvSpPr>
        <p:spPr>
          <a:xfrm>
            <a:off x="566552" y="7215318"/>
            <a:ext cx="6511635" cy="294916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sz="1600" i="1" dirty="0">
                <a:solidFill>
                  <a:schemeClr val="bg1"/>
                </a:solidFill>
              </a:rPr>
              <a:t>Personale chiave:</a:t>
            </a:r>
            <a:r>
              <a:rPr lang="en-GB" dirty="0">
                <a:solidFill>
                  <a:schemeClr val="bg1"/>
                </a:solidFill>
              </a:rPr>
              <a:t> </a:t>
            </a:r>
          </a:p>
          <a:p>
            <a:pPr rtl="0"/>
            <a:endParaRPr lang="en-GB" dirty="0">
              <a:solidFill>
                <a:schemeClr val="bg1"/>
              </a:solidFill>
            </a:endParaRPr>
          </a:p>
          <a:p>
            <a:pPr rtl="0"/>
            <a:r>
              <a:rPr lang="en-GB" dirty="0">
                <a:solidFill>
                  <a:schemeClr val="bg1"/>
                </a:solidFill>
              </a:rPr>
              <a:t>Facilitatore e parti interessate, gruppi target, ad esempio educatori per adulti, attivisti, ambasciatori del cambiamento, rappresentanti di gruppi comunitari, ONG, imprese sociali, agenzie di sviluppo, centri di volontariato, responsabili politici e decisionali, migranti e rifugiati, giovani, donne e anziani.</a:t>
            </a:r>
            <a:endParaRPr lang="en-GB" sz="1600" i="1" dirty="0">
              <a:solidFill>
                <a:schemeClr val="bg1"/>
              </a:solidFill>
            </a:endParaRPr>
          </a:p>
          <a:p>
            <a:pPr rtl="0"/>
            <a:endParaRPr lang="en-GB" sz="1600" i="1" dirty="0">
              <a:solidFill>
                <a:schemeClr val="bg1"/>
              </a:solidFill>
            </a:endParaRPr>
          </a:p>
          <a:p>
            <a:pPr rtl="0"/>
            <a:r>
              <a:rPr lang="en-GB" sz="1600" i="1" dirty="0">
                <a:solidFill>
                  <a:schemeClr val="bg1"/>
                </a:solidFill>
              </a:rPr>
              <a:t>Durata:</a:t>
            </a:r>
            <a:r>
              <a:rPr lang="en-GB" dirty="0">
                <a:solidFill>
                  <a:schemeClr val="bg1"/>
                </a:solidFill>
              </a:rPr>
              <a:t>1-2 mesi</a:t>
            </a:r>
          </a:p>
          <a:p>
            <a:pPr rtl="0"/>
            <a:endParaRPr lang="en-GB" dirty="0">
              <a:solidFill>
                <a:schemeClr val="bg1"/>
              </a:solidFill>
            </a:endParaRPr>
          </a:p>
          <a:p>
            <a:pPr rtl="0"/>
            <a:endParaRPr lang="en-GB" dirty="0">
              <a:solidFill>
                <a:schemeClr val="bg1"/>
              </a:solidFill>
            </a:endParaRPr>
          </a:p>
          <a:p>
            <a:pPr rtl="0"/>
            <a:endParaRPr lang="en-GB" dirty="0">
              <a:solidFill>
                <a:schemeClr val="bg1"/>
              </a:solidFill>
            </a:endParaRPr>
          </a:p>
          <a:p>
            <a:pPr rtl="0"/>
            <a:endParaRPr lang="en-GB" dirty="0">
              <a:solidFill>
                <a:schemeClr val="bg1"/>
              </a:solidFill>
            </a:endParaRPr>
          </a:p>
          <a:p>
            <a:pPr rtl="0"/>
            <a:r>
              <a:rPr lang="en-GB" sz="1600" i="1" dirty="0">
                <a:solidFill>
                  <a:schemeClr val="bg1"/>
                </a:solidFill>
              </a:rPr>
              <a:t>Strumenti che possono essere utilizzati durante la fase di definizione:</a:t>
            </a:r>
          </a:p>
          <a:p>
            <a:pPr rtl="0"/>
            <a:endParaRPr lang="en-GB" dirty="0">
              <a:solidFill>
                <a:schemeClr val="bg1"/>
              </a:solidFill>
            </a:endParaRPr>
          </a:p>
          <a:p>
            <a:pPr rtl="0"/>
            <a:r>
              <a:rPr lang="en-GB" dirty="0">
                <a:solidFill>
                  <a:schemeClr val="bg1"/>
                </a:solidFill>
              </a:rPr>
              <a:t>È importante costruire un forte senso di squadra in questa fase e impegnarsi in attività di team building e rompighiaccio per costruire l'efficacia dei membri nel lavorare collettivamente per definire il problema.</a:t>
            </a:r>
          </a:p>
          <a:p>
            <a:pPr rtl="0"/>
            <a:endParaRPr lang="en-GB" dirty="0">
              <a:solidFill>
                <a:schemeClr val="bg1"/>
              </a:solidFill>
            </a:endParaRPr>
          </a:p>
          <a:p>
            <a:pPr rtl="0"/>
            <a:r>
              <a:rPr lang="en-GB" dirty="0">
                <a:solidFill>
                  <a:schemeClr val="bg1"/>
                </a:solidFill>
              </a:rPr>
              <a:t>L'uso di SMART (Specifico, Misurabile, Realizzabile, Realistico e Temporizzato) aiuterà nella definizione del problema.</a:t>
            </a:r>
          </a:p>
        </p:txBody>
      </p:sp>
    </p:spTree>
    <p:extLst>
      <p:ext uri="{BB962C8B-B14F-4D97-AF65-F5344CB8AC3E}">
        <p14:creationId xmlns:p14="http://schemas.microsoft.com/office/powerpoint/2010/main" val="177173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72BA45-FFD6-9245-B3EB-2E9B364D8FA3}"/>
              </a:ext>
            </a:extLst>
          </p:cNvPr>
          <p:cNvSpPr>
            <a:spLocks noGrp="1"/>
          </p:cNvSpPr>
          <p:nvPr>
            <p:ph type="body" sz="quarter" idx="11"/>
          </p:nvPr>
        </p:nvSpPr>
        <p:spPr/>
        <p:txBody>
          <a:bodyPr/>
          <a:lstStyle/>
          <a:p>
            <a:pPr algn="l" rtl="0"/>
            <a:r>
              <a:rPr lang="en-US" dirty="0"/>
              <a:t>01</a:t>
            </a:r>
          </a:p>
        </p:txBody>
      </p:sp>
      <p:sp>
        <p:nvSpPr>
          <p:cNvPr id="13" name="Text Placeholder 12">
            <a:extLst>
              <a:ext uri="{FF2B5EF4-FFF2-40B4-BE49-F238E27FC236}">
                <a16:creationId xmlns:a16="http://schemas.microsoft.com/office/drawing/2014/main" id="{67329C64-82FA-1241-9B2B-B0C734F71922}"/>
              </a:ext>
            </a:extLst>
          </p:cNvPr>
          <p:cNvSpPr>
            <a:spLocks noGrp="1"/>
          </p:cNvSpPr>
          <p:nvPr>
            <p:ph type="body" sz="quarter" idx="48"/>
          </p:nvPr>
        </p:nvSpPr>
        <p:spPr/>
        <p:txBody>
          <a:bodyPr/>
          <a:lstStyle/>
          <a:p>
            <a:pPr algn="l" rtl="0"/>
            <a:r>
              <a:rPr lang="en-US" sz="1200" dirty="0"/>
              <a:t>introduzione</a:t>
            </a:r>
          </a:p>
        </p:txBody>
      </p:sp>
      <p:sp>
        <p:nvSpPr>
          <p:cNvPr id="6" name="Text Placeholder 5">
            <a:extLst>
              <a:ext uri="{FF2B5EF4-FFF2-40B4-BE49-F238E27FC236}">
                <a16:creationId xmlns:a16="http://schemas.microsoft.com/office/drawing/2014/main" id="{626FBF3D-169F-FE44-9E11-F2EB3C4013A1}"/>
              </a:ext>
            </a:extLst>
          </p:cNvPr>
          <p:cNvSpPr>
            <a:spLocks noGrp="1"/>
          </p:cNvSpPr>
          <p:nvPr>
            <p:ph type="body" sz="quarter" idx="13"/>
          </p:nvPr>
        </p:nvSpPr>
        <p:spPr/>
        <p:txBody>
          <a:bodyPr/>
          <a:lstStyle/>
          <a:p>
            <a:pPr algn="l" rtl="0"/>
            <a:r>
              <a:rPr lang="en-US" dirty="0"/>
              <a:t>02</a:t>
            </a:r>
          </a:p>
        </p:txBody>
      </p:sp>
      <p:sp>
        <p:nvSpPr>
          <p:cNvPr id="7" name="Text Placeholder 6">
            <a:extLst>
              <a:ext uri="{FF2B5EF4-FFF2-40B4-BE49-F238E27FC236}">
                <a16:creationId xmlns:a16="http://schemas.microsoft.com/office/drawing/2014/main" id="{BC0E0B4D-2E2A-3B4B-8492-0085956F97EA}"/>
              </a:ext>
            </a:extLst>
          </p:cNvPr>
          <p:cNvSpPr>
            <a:spLocks noGrp="1"/>
          </p:cNvSpPr>
          <p:nvPr>
            <p:ph type="body" sz="quarter" idx="14"/>
          </p:nvPr>
        </p:nvSpPr>
        <p:spPr/>
        <p:txBody>
          <a:bodyPr/>
          <a:lstStyle/>
          <a:p>
            <a:pPr algn="l" rtl="0"/>
            <a:r>
              <a:rPr lang="en-US" sz="1200" dirty="0"/>
              <a:t>Organizzare un Design for Change Learning Center</a:t>
            </a:r>
          </a:p>
        </p:txBody>
      </p:sp>
      <p:sp>
        <p:nvSpPr>
          <p:cNvPr id="8" name="Text Placeholder 7">
            <a:extLst>
              <a:ext uri="{FF2B5EF4-FFF2-40B4-BE49-F238E27FC236}">
                <a16:creationId xmlns:a16="http://schemas.microsoft.com/office/drawing/2014/main" id="{8E73B763-BBD0-F74D-88AB-BCB29FC92F8E}"/>
              </a:ext>
            </a:extLst>
          </p:cNvPr>
          <p:cNvSpPr>
            <a:spLocks noGrp="1"/>
          </p:cNvSpPr>
          <p:nvPr>
            <p:ph type="body" sz="quarter" idx="15"/>
          </p:nvPr>
        </p:nvSpPr>
        <p:spPr/>
        <p:txBody>
          <a:bodyPr/>
          <a:lstStyle/>
          <a:p>
            <a:pPr algn="l" rtl="0"/>
            <a:r>
              <a:rPr lang="en-US" dirty="0"/>
              <a:t>03</a:t>
            </a:r>
          </a:p>
        </p:txBody>
      </p:sp>
      <p:sp>
        <p:nvSpPr>
          <p:cNvPr id="10" name="Text Placeholder 9">
            <a:extLst>
              <a:ext uri="{FF2B5EF4-FFF2-40B4-BE49-F238E27FC236}">
                <a16:creationId xmlns:a16="http://schemas.microsoft.com/office/drawing/2014/main" id="{A2CD762B-EFD4-FD43-99AD-352F0A79E2CA}"/>
              </a:ext>
            </a:extLst>
          </p:cNvPr>
          <p:cNvSpPr>
            <a:spLocks noGrp="1"/>
          </p:cNvSpPr>
          <p:nvPr>
            <p:ph type="body" sz="quarter" idx="19"/>
          </p:nvPr>
        </p:nvSpPr>
        <p:spPr/>
        <p:txBody>
          <a:bodyPr/>
          <a:lstStyle/>
          <a:p>
            <a:pPr algn="l" rtl="0"/>
            <a:r>
              <a:rPr lang="en-US" sz="1200" dirty="0"/>
              <a:t>Costruire un centro di apprendimento utilizzando il design</a:t>
            </a:r>
          </a:p>
          <a:p>
            <a:pPr algn="l" rtl="0">
              <a:lnSpc>
                <a:spcPts val="1400"/>
              </a:lnSpc>
              <a:spcBef>
                <a:spcPts val="0"/>
              </a:spcBef>
            </a:pPr>
            <a:r>
              <a:rPr lang="en-US" sz="1200" dirty="0"/>
              <a:t>Fasi di pensiero</a:t>
            </a:r>
          </a:p>
        </p:txBody>
      </p:sp>
      <p:sp>
        <p:nvSpPr>
          <p:cNvPr id="9" name="Text Placeholder 8">
            <a:extLst>
              <a:ext uri="{FF2B5EF4-FFF2-40B4-BE49-F238E27FC236}">
                <a16:creationId xmlns:a16="http://schemas.microsoft.com/office/drawing/2014/main" id="{57C09181-4420-B14C-9DBB-E87B4F629970}"/>
              </a:ext>
            </a:extLst>
          </p:cNvPr>
          <p:cNvSpPr>
            <a:spLocks noGrp="1"/>
          </p:cNvSpPr>
          <p:nvPr>
            <p:ph type="body" sz="quarter" idx="17"/>
          </p:nvPr>
        </p:nvSpPr>
        <p:spPr/>
        <p:txBody>
          <a:bodyPr/>
          <a:lstStyle/>
          <a:p>
            <a:pPr algn="l" rtl="0"/>
            <a:r>
              <a:rPr lang="en-US" dirty="0"/>
              <a:t>04</a:t>
            </a:r>
          </a:p>
        </p:txBody>
      </p:sp>
      <p:sp>
        <p:nvSpPr>
          <p:cNvPr id="11" name="Text Placeholder 10">
            <a:extLst>
              <a:ext uri="{FF2B5EF4-FFF2-40B4-BE49-F238E27FC236}">
                <a16:creationId xmlns:a16="http://schemas.microsoft.com/office/drawing/2014/main" id="{5A5AE2C8-21E1-C448-AF12-DC6918B4567A}"/>
              </a:ext>
            </a:extLst>
          </p:cNvPr>
          <p:cNvSpPr>
            <a:spLocks noGrp="1"/>
          </p:cNvSpPr>
          <p:nvPr>
            <p:ph type="body" sz="quarter" idx="20"/>
          </p:nvPr>
        </p:nvSpPr>
        <p:spPr/>
        <p:txBody>
          <a:bodyPr/>
          <a:lstStyle/>
          <a:p>
            <a:pPr algn="l" rtl="0"/>
            <a:r>
              <a:rPr lang="en-US" sz="1200" dirty="0"/>
              <a:t>Trovare e coinvolgere membri</a:t>
            </a:r>
          </a:p>
        </p:txBody>
      </p:sp>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a:lstStyle/>
          <a:p>
            <a:pPr algn="l" rtl="0"/>
            <a:r>
              <a:rPr lang="en-US" dirty="0"/>
              <a:t>Contenuti</a:t>
            </a:r>
          </a:p>
        </p:txBody>
      </p:sp>
      <p:sp>
        <p:nvSpPr>
          <p:cNvPr id="14" name="Text Placeholder 13">
            <a:extLst>
              <a:ext uri="{FF2B5EF4-FFF2-40B4-BE49-F238E27FC236}">
                <a16:creationId xmlns:a16="http://schemas.microsoft.com/office/drawing/2014/main" id="{1216C6A4-F0EF-9B40-8AC3-5C26FFFCCAB2}"/>
              </a:ext>
            </a:extLst>
          </p:cNvPr>
          <p:cNvSpPr>
            <a:spLocks noGrp="1"/>
          </p:cNvSpPr>
          <p:nvPr>
            <p:ph type="body" sz="quarter" idx="51"/>
          </p:nvPr>
        </p:nvSpPr>
        <p:spPr/>
        <p:txBody>
          <a:bodyPr/>
          <a:lstStyle/>
          <a:p>
            <a:pPr algn="l" rtl="0"/>
            <a:r>
              <a:rPr lang="en-US" dirty="0"/>
              <a:t>05</a:t>
            </a:r>
          </a:p>
        </p:txBody>
      </p:sp>
      <p:sp>
        <p:nvSpPr>
          <p:cNvPr id="15" name="Text Placeholder 14">
            <a:extLst>
              <a:ext uri="{FF2B5EF4-FFF2-40B4-BE49-F238E27FC236}">
                <a16:creationId xmlns:a16="http://schemas.microsoft.com/office/drawing/2014/main" id="{5E2BC448-54C7-254A-8889-0087FB460491}"/>
              </a:ext>
            </a:extLst>
          </p:cNvPr>
          <p:cNvSpPr>
            <a:spLocks noGrp="1"/>
          </p:cNvSpPr>
          <p:nvPr>
            <p:ph type="body" sz="quarter" idx="52"/>
          </p:nvPr>
        </p:nvSpPr>
        <p:spPr/>
        <p:txBody>
          <a:bodyPr/>
          <a:lstStyle/>
          <a:p>
            <a:pPr algn="l" rtl="0"/>
            <a:r>
              <a:rPr lang="en-US" sz="1200" dirty="0"/>
              <a:t>Il facilitatore è la chiave</a:t>
            </a:r>
          </a:p>
        </p:txBody>
      </p:sp>
      <p:sp>
        <p:nvSpPr>
          <p:cNvPr id="16" name="Text Placeholder 15">
            <a:extLst>
              <a:ext uri="{FF2B5EF4-FFF2-40B4-BE49-F238E27FC236}">
                <a16:creationId xmlns:a16="http://schemas.microsoft.com/office/drawing/2014/main" id="{302FF3D8-5D3F-1A4F-BE61-651BAEFB3A05}"/>
              </a:ext>
            </a:extLst>
          </p:cNvPr>
          <p:cNvSpPr>
            <a:spLocks noGrp="1"/>
          </p:cNvSpPr>
          <p:nvPr>
            <p:ph type="body" sz="quarter" idx="53"/>
          </p:nvPr>
        </p:nvSpPr>
        <p:spPr/>
        <p:txBody>
          <a:bodyPr/>
          <a:lstStyle/>
          <a:p>
            <a:pPr algn="l" rtl="0"/>
            <a:r>
              <a:rPr lang="en-US" dirty="0"/>
              <a:t>06</a:t>
            </a:r>
          </a:p>
        </p:txBody>
      </p:sp>
      <p:sp>
        <p:nvSpPr>
          <p:cNvPr id="17" name="Text Placeholder 16">
            <a:extLst>
              <a:ext uri="{FF2B5EF4-FFF2-40B4-BE49-F238E27FC236}">
                <a16:creationId xmlns:a16="http://schemas.microsoft.com/office/drawing/2014/main" id="{0648A857-0CA3-9B41-BF54-58DCB1F246C4}"/>
              </a:ext>
            </a:extLst>
          </p:cNvPr>
          <p:cNvSpPr>
            <a:spLocks noGrp="1"/>
          </p:cNvSpPr>
          <p:nvPr>
            <p:ph type="body" sz="quarter" idx="54"/>
          </p:nvPr>
        </p:nvSpPr>
        <p:spPr/>
        <p:txBody>
          <a:bodyPr/>
          <a:lstStyle/>
          <a:p>
            <a:pPr algn="l" rtl="0"/>
            <a:r>
              <a:rPr lang="en-US" sz="1200" dirty="0"/>
              <a:t>Iniziare</a:t>
            </a:r>
          </a:p>
        </p:txBody>
      </p:sp>
      <p:sp>
        <p:nvSpPr>
          <p:cNvPr id="18" name="Slide Number Placeholder 5">
            <a:extLst>
              <a:ext uri="{FF2B5EF4-FFF2-40B4-BE49-F238E27FC236}">
                <a16:creationId xmlns:a16="http://schemas.microsoft.com/office/drawing/2014/main" id="{EC9FC88A-9B52-7142-AD46-A0F0C5128851}"/>
              </a:ext>
            </a:extLst>
          </p:cNvPr>
          <p:cNvSpPr>
            <a:spLocks noGrp="1"/>
          </p:cNvSpPr>
          <p:nvPr>
            <p:ph type="sldNum" sz="quarter" idx="4"/>
          </p:nvPr>
        </p:nvSpPr>
        <p:spPr/>
        <p:txBody>
          <a:bodyPr/>
          <a:lstStyle/>
          <a:p>
            <a:fld id="{CB2079F2-58AF-ED44-82D7-E04B2F6FD686}" type="slidenum">
              <a:rPr lang="en-US" smtClean="0"/>
              <a:pPr algn="l" rtl="0"/>
              <a:t>2</a:t>
            </a:fld>
            <a:endParaRPr lang="en-US" dirty="0"/>
          </a:p>
        </p:txBody>
      </p:sp>
      <p:sp>
        <p:nvSpPr>
          <p:cNvPr id="2" name="Text Placeholder 1">
            <a:extLst>
              <a:ext uri="{FF2B5EF4-FFF2-40B4-BE49-F238E27FC236}">
                <a16:creationId xmlns:a16="http://schemas.microsoft.com/office/drawing/2014/main" id="{81AA736C-CAE7-913C-7503-DBD3EB3B110B}"/>
              </a:ext>
            </a:extLst>
          </p:cNvPr>
          <p:cNvSpPr>
            <a:spLocks noGrp="1"/>
          </p:cNvSpPr>
          <p:nvPr>
            <p:ph type="body" sz="quarter" idx="55"/>
          </p:nvPr>
        </p:nvSpPr>
        <p:spPr/>
        <p:txBody>
          <a:bodyPr/>
          <a:lstStyle/>
          <a:p>
            <a:pPr algn="l" rtl="0"/>
            <a:r>
              <a:rPr lang="en-GB"/>
              <a:t>07</a:t>
            </a:r>
          </a:p>
        </p:txBody>
      </p:sp>
      <p:sp>
        <p:nvSpPr>
          <p:cNvPr id="3" name="Text Placeholder 2">
            <a:extLst>
              <a:ext uri="{FF2B5EF4-FFF2-40B4-BE49-F238E27FC236}">
                <a16:creationId xmlns:a16="http://schemas.microsoft.com/office/drawing/2014/main" id="{334E1ED5-6326-70BC-77C5-24D392144FCD}"/>
              </a:ext>
            </a:extLst>
          </p:cNvPr>
          <p:cNvSpPr>
            <a:spLocks noGrp="1"/>
          </p:cNvSpPr>
          <p:nvPr>
            <p:ph type="body" sz="quarter" idx="56"/>
          </p:nvPr>
        </p:nvSpPr>
        <p:spPr/>
        <p:txBody>
          <a:bodyPr/>
          <a:lstStyle/>
          <a:p>
            <a:pPr algn="l" rtl="0"/>
            <a:r>
              <a:rPr lang="en-GB" sz="1200" dirty="0" err="1"/>
              <a:t>Sostenibilità</a:t>
            </a:r>
            <a:endParaRPr lang="en-GB" sz="1200" dirty="0"/>
          </a:p>
        </p:txBody>
      </p:sp>
      <p:sp>
        <p:nvSpPr>
          <p:cNvPr id="4" name="Text Placeholder 3">
            <a:extLst>
              <a:ext uri="{FF2B5EF4-FFF2-40B4-BE49-F238E27FC236}">
                <a16:creationId xmlns:a16="http://schemas.microsoft.com/office/drawing/2014/main" id="{B16D30E2-6538-2D5E-1662-3019BD095027}"/>
              </a:ext>
            </a:extLst>
          </p:cNvPr>
          <p:cNvSpPr>
            <a:spLocks noGrp="1"/>
          </p:cNvSpPr>
          <p:nvPr>
            <p:ph type="body" sz="quarter" idx="57"/>
          </p:nvPr>
        </p:nvSpPr>
        <p:spPr/>
        <p:txBody>
          <a:bodyPr/>
          <a:lstStyle/>
          <a:p>
            <a:pPr algn="l" rtl="0"/>
            <a:r>
              <a:rPr lang="en-GB"/>
              <a:t>08</a:t>
            </a:r>
          </a:p>
        </p:txBody>
      </p:sp>
      <p:sp>
        <p:nvSpPr>
          <p:cNvPr id="19" name="Text Placeholder 18">
            <a:extLst>
              <a:ext uri="{FF2B5EF4-FFF2-40B4-BE49-F238E27FC236}">
                <a16:creationId xmlns:a16="http://schemas.microsoft.com/office/drawing/2014/main" id="{BA15A05C-3AF8-B130-FEF9-B42BB41982E5}"/>
              </a:ext>
            </a:extLst>
          </p:cNvPr>
          <p:cNvSpPr>
            <a:spLocks noGrp="1"/>
          </p:cNvSpPr>
          <p:nvPr>
            <p:ph type="body" sz="quarter" idx="58"/>
          </p:nvPr>
        </p:nvSpPr>
        <p:spPr/>
        <p:txBody>
          <a:bodyPr/>
          <a:lstStyle/>
          <a:p>
            <a:pPr algn="l" rtl="0"/>
            <a:r>
              <a:rPr lang="en-GB" sz="1200" dirty="0" err="1"/>
              <a:t>Strumenti</a:t>
            </a:r>
            <a:r>
              <a:rPr lang="en-GB" sz="1200" dirty="0"/>
              <a:t> e </a:t>
            </a:r>
            <a:r>
              <a:rPr lang="en-GB" sz="1200" dirty="0" err="1"/>
              <a:t>risorse</a:t>
            </a:r>
            <a:endParaRPr lang="en-GB" sz="1200" dirty="0"/>
          </a:p>
        </p:txBody>
      </p:sp>
      <p:sp>
        <p:nvSpPr>
          <p:cNvPr id="20" name="Text Placeholder 19">
            <a:extLst>
              <a:ext uri="{FF2B5EF4-FFF2-40B4-BE49-F238E27FC236}">
                <a16:creationId xmlns:a16="http://schemas.microsoft.com/office/drawing/2014/main" id="{785FC20A-33EC-152D-9C34-2E977FF99B8A}"/>
              </a:ext>
            </a:extLst>
          </p:cNvPr>
          <p:cNvSpPr>
            <a:spLocks noGrp="1"/>
          </p:cNvSpPr>
          <p:nvPr>
            <p:ph type="body" sz="quarter" idx="59"/>
          </p:nvPr>
        </p:nvSpPr>
        <p:spPr/>
        <p:txBody>
          <a:bodyPr/>
          <a:lstStyle/>
          <a:p>
            <a:pPr algn="l" rtl="0"/>
            <a:r>
              <a:rPr lang="en-GB"/>
              <a:t>09</a:t>
            </a:r>
          </a:p>
        </p:txBody>
      </p:sp>
      <p:sp>
        <p:nvSpPr>
          <p:cNvPr id="21" name="Text Placeholder 20">
            <a:extLst>
              <a:ext uri="{FF2B5EF4-FFF2-40B4-BE49-F238E27FC236}">
                <a16:creationId xmlns:a16="http://schemas.microsoft.com/office/drawing/2014/main" id="{023DEBAC-B966-157E-834D-048A4C82F49A}"/>
              </a:ext>
            </a:extLst>
          </p:cNvPr>
          <p:cNvSpPr>
            <a:spLocks noGrp="1"/>
          </p:cNvSpPr>
          <p:nvPr>
            <p:ph type="body" sz="quarter" idx="60"/>
          </p:nvPr>
        </p:nvSpPr>
        <p:spPr/>
        <p:txBody>
          <a:bodyPr/>
          <a:lstStyle/>
          <a:p>
            <a:pPr algn="l" rtl="0"/>
            <a:r>
              <a:rPr lang="en-GB" sz="1200" dirty="0" err="1"/>
              <a:t>Casi</a:t>
            </a:r>
            <a:r>
              <a:rPr lang="en-GB" sz="1200" dirty="0"/>
              <a:t> di studio </a:t>
            </a:r>
            <a:r>
              <a:rPr lang="en-GB" sz="1200" dirty="0" err="1"/>
              <a:t>sulle</a:t>
            </a:r>
            <a:r>
              <a:rPr lang="en-GB" sz="1200" dirty="0"/>
              <a:t> </a:t>
            </a:r>
            <a:r>
              <a:rPr lang="en-GB" sz="1200" dirty="0" err="1"/>
              <a:t>migliori</a:t>
            </a:r>
            <a:r>
              <a:rPr lang="en-GB" sz="1200" dirty="0"/>
              <a:t> </a:t>
            </a:r>
            <a:r>
              <a:rPr lang="en-GB" sz="1200" dirty="0" err="1"/>
              <a:t>pratiche</a:t>
            </a:r>
            <a:endParaRPr lang="en-GB" sz="1200" dirty="0"/>
          </a:p>
        </p:txBody>
      </p:sp>
      <p:sp>
        <p:nvSpPr>
          <p:cNvPr id="22" name="Text Placeholder 21">
            <a:extLst>
              <a:ext uri="{FF2B5EF4-FFF2-40B4-BE49-F238E27FC236}">
                <a16:creationId xmlns:a16="http://schemas.microsoft.com/office/drawing/2014/main" id="{BEE8A643-1A3A-75DE-FB21-BC5994B63412}"/>
              </a:ext>
            </a:extLst>
          </p:cNvPr>
          <p:cNvSpPr>
            <a:spLocks noGrp="1"/>
          </p:cNvSpPr>
          <p:nvPr>
            <p:ph type="body" sz="quarter" idx="61"/>
          </p:nvPr>
        </p:nvSpPr>
        <p:spPr/>
        <p:txBody>
          <a:bodyPr/>
          <a:lstStyle/>
          <a:p>
            <a:pPr algn="l" rtl="0"/>
            <a:r>
              <a:rPr lang="en-GB"/>
              <a:t>10</a:t>
            </a:r>
          </a:p>
        </p:txBody>
      </p:sp>
      <p:sp>
        <p:nvSpPr>
          <p:cNvPr id="23" name="Text Placeholder 22">
            <a:extLst>
              <a:ext uri="{FF2B5EF4-FFF2-40B4-BE49-F238E27FC236}">
                <a16:creationId xmlns:a16="http://schemas.microsoft.com/office/drawing/2014/main" id="{5FDE3267-43A4-1245-57CB-8CDBA9C1F246}"/>
              </a:ext>
            </a:extLst>
          </p:cNvPr>
          <p:cNvSpPr>
            <a:spLocks noGrp="1"/>
          </p:cNvSpPr>
          <p:nvPr>
            <p:ph type="body" sz="quarter" idx="62"/>
          </p:nvPr>
        </p:nvSpPr>
        <p:spPr/>
        <p:txBody>
          <a:bodyPr/>
          <a:lstStyle/>
          <a:p>
            <a:pPr algn="l" rtl="0"/>
            <a:r>
              <a:rPr lang="en-GB" sz="1200" dirty="0" err="1"/>
              <a:t>Saperne</a:t>
            </a:r>
            <a:r>
              <a:rPr lang="en-GB" sz="1200" dirty="0"/>
              <a:t> di </a:t>
            </a:r>
            <a:r>
              <a:rPr lang="en-GB" sz="1200" dirty="0" err="1"/>
              <a:t>più</a:t>
            </a:r>
            <a:endParaRPr lang="en-GB" sz="1200" dirty="0"/>
          </a:p>
        </p:txBody>
      </p:sp>
      <p:sp>
        <p:nvSpPr>
          <p:cNvPr id="25" name="Text Placeholder 12">
            <a:extLst>
              <a:ext uri="{FF2B5EF4-FFF2-40B4-BE49-F238E27FC236}">
                <a16:creationId xmlns:a16="http://schemas.microsoft.com/office/drawing/2014/main" id="{4A9EB697-F7F1-1BD4-3DC3-9484C55CD168}"/>
              </a:ext>
            </a:extLst>
          </p:cNvPr>
          <p:cNvSpPr txBox="1">
            <a:spLocks/>
          </p:cNvSpPr>
          <p:nvPr/>
        </p:nvSpPr>
        <p:spPr>
          <a:xfrm>
            <a:off x="6921773" y="3559856"/>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sz="1100" dirty="0"/>
              <a:t>03</a:t>
            </a:r>
            <a:r>
              <a:rPr lang="en-US" dirty="0"/>
              <a:t> </a:t>
            </a:r>
          </a:p>
        </p:txBody>
      </p:sp>
      <p:sp>
        <p:nvSpPr>
          <p:cNvPr id="26" name="Text Placeholder 12">
            <a:extLst>
              <a:ext uri="{FF2B5EF4-FFF2-40B4-BE49-F238E27FC236}">
                <a16:creationId xmlns:a16="http://schemas.microsoft.com/office/drawing/2014/main" id="{52F82E82-6416-A345-E273-F26AB7F0F800}"/>
              </a:ext>
            </a:extLst>
          </p:cNvPr>
          <p:cNvSpPr txBox="1">
            <a:spLocks/>
          </p:cNvSpPr>
          <p:nvPr/>
        </p:nvSpPr>
        <p:spPr>
          <a:xfrm>
            <a:off x="6921773" y="4064868"/>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sz="1100" dirty="0"/>
              <a:t>09</a:t>
            </a:r>
            <a:endParaRPr lang="en-US" dirty="0"/>
          </a:p>
        </p:txBody>
      </p:sp>
      <p:sp>
        <p:nvSpPr>
          <p:cNvPr id="27" name="Text Placeholder 12">
            <a:extLst>
              <a:ext uri="{FF2B5EF4-FFF2-40B4-BE49-F238E27FC236}">
                <a16:creationId xmlns:a16="http://schemas.microsoft.com/office/drawing/2014/main" id="{386536F1-F882-A273-934F-43FF3F8876A4}"/>
              </a:ext>
            </a:extLst>
          </p:cNvPr>
          <p:cNvSpPr txBox="1">
            <a:spLocks/>
          </p:cNvSpPr>
          <p:nvPr/>
        </p:nvSpPr>
        <p:spPr>
          <a:xfrm>
            <a:off x="6921773" y="4525055"/>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sz="1100" dirty="0"/>
              <a:t>15</a:t>
            </a:r>
            <a:r>
              <a:rPr lang="en-US" dirty="0"/>
              <a:t> </a:t>
            </a:r>
          </a:p>
        </p:txBody>
      </p:sp>
      <p:sp>
        <p:nvSpPr>
          <p:cNvPr id="28" name="Text Placeholder 12">
            <a:extLst>
              <a:ext uri="{FF2B5EF4-FFF2-40B4-BE49-F238E27FC236}">
                <a16:creationId xmlns:a16="http://schemas.microsoft.com/office/drawing/2014/main" id="{0E351ADA-5F78-BB89-DAE1-2746783B1F04}"/>
              </a:ext>
            </a:extLst>
          </p:cNvPr>
          <p:cNvSpPr txBox="1">
            <a:spLocks/>
          </p:cNvSpPr>
          <p:nvPr/>
        </p:nvSpPr>
        <p:spPr>
          <a:xfrm>
            <a:off x="6921773" y="5030067"/>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sz="1100" dirty="0"/>
              <a:t>26</a:t>
            </a:r>
            <a:r>
              <a:rPr lang="en-US" dirty="0"/>
              <a:t> </a:t>
            </a:r>
          </a:p>
        </p:txBody>
      </p:sp>
      <p:sp>
        <p:nvSpPr>
          <p:cNvPr id="29" name="Text Placeholder 12">
            <a:extLst>
              <a:ext uri="{FF2B5EF4-FFF2-40B4-BE49-F238E27FC236}">
                <a16:creationId xmlns:a16="http://schemas.microsoft.com/office/drawing/2014/main" id="{FEDFAD59-31A1-3B5B-BB89-EBBFA077910E}"/>
              </a:ext>
            </a:extLst>
          </p:cNvPr>
          <p:cNvSpPr txBox="1">
            <a:spLocks/>
          </p:cNvSpPr>
          <p:nvPr/>
        </p:nvSpPr>
        <p:spPr>
          <a:xfrm>
            <a:off x="6921773" y="5535079"/>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sz="1100" dirty="0"/>
              <a:t>37</a:t>
            </a:r>
            <a:r>
              <a:rPr lang="en-US" dirty="0"/>
              <a:t> </a:t>
            </a:r>
          </a:p>
        </p:txBody>
      </p:sp>
      <p:sp>
        <p:nvSpPr>
          <p:cNvPr id="30" name="Text Placeholder 12">
            <a:extLst>
              <a:ext uri="{FF2B5EF4-FFF2-40B4-BE49-F238E27FC236}">
                <a16:creationId xmlns:a16="http://schemas.microsoft.com/office/drawing/2014/main" id="{3751FA49-EB20-37A3-5FA7-9B48B45A1B99}"/>
              </a:ext>
            </a:extLst>
          </p:cNvPr>
          <p:cNvSpPr txBox="1">
            <a:spLocks/>
          </p:cNvSpPr>
          <p:nvPr/>
        </p:nvSpPr>
        <p:spPr>
          <a:xfrm>
            <a:off x="6921773" y="6040091"/>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sz="1100" dirty="0"/>
              <a:t>41</a:t>
            </a:r>
            <a:endParaRPr lang="en-US" dirty="0"/>
          </a:p>
        </p:txBody>
      </p:sp>
      <p:sp>
        <p:nvSpPr>
          <p:cNvPr id="31" name="Text Placeholder 12">
            <a:extLst>
              <a:ext uri="{FF2B5EF4-FFF2-40B4-BE49-F238E27FC236}">
                <a16:creationId xmlns:a16="http://schemas.microsoft.com/office/drawing/2014/main" id="{0A57532F-B695-C4F9-B4D5-E4CCE2890A01}"/>
              </a:ext>
            </a:extLst>
          </p:cNvPr>
          <p:cNvSpPr txBox="1">
            <a:spLocks/>
          </p:cNvSpPr>
          <p:nvPr/>
        </p:nvSpPr>
        <p:spPr>
          <a:xfrm>
            <a:off x="6921773" y="6589928"/>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sz="1100" dirty="0"/>
              <a:t>44</a:t>
            </a:r>
            <a:endParaRPr lang="en-US" dirty="0"/>
          </a:p>
        </p:txBody>
      </p:sp>
      <p:sp>
        <p:nvSpPr>
          <p:cNvPr id="32" name="Text Placeholder 12">
            <a:extLst>
              <a:ext uri="{FF2B5EF4-FFF2-40B4-BE49-F238E27FC236}">
                <a16:creationId xmlns:a16="http://schemas.microsoft.com/office/drawing/2014/main" id="{0591865C-964D-BCAF-18E5-F496F9A0052A}"/>
              </a:ext>
            </a:extLst>
          </p:cNvPr>
          <p:cNvSpPr txBox="1">
            <a:spLocks/>
          </p:cNvSpPr>
          <p:nvPr/>
        </p:nvSpPr>
        <p:spPr>
          <a:xfrm>
            <a:off x="6921773" y="7094940"/>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sz="1100" dirty="0"/>
              <a:t>46</a:t>
            </a:r>
            <a:r>
              <a:rPr lang="en-US" dirty="0"/>
              <a:t> </a:t>
            </a:r>
          </a:p>
        </p:txBody>
      </p:sp>
      <p:sp>
        <p:nvSpPr>
          <p:cNvPr id="33" name="Text Placeholder 12">
            <a:extLst>
              <a:ext uri="{FF2B5EF4-FFF2-40B4-BE49-F238E27FC236}">
                <a16:creationId xmlns:a16="http://schemas.microsoft.com/office/drawing/2014/main" id="{2B5480F9-27AF-3C2F-7677-071EDF1C4D4C}"/>
              </a:ext>
            </a:extLst>
          </p:cNvPr>
          <p:cNvSpPr txBox="1">
            <a:spLocks/>
          </p:cNvSpPr>
          <p:nvPr/>
        </p:nvSpPr>
        <p:spPr>
          <a:xfrm>
            <a:off x="6921773" y="7599952"/>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sz="1100" dirty="0"/>
              <a:t>53</a:t>
            </a:r>
            <a:r>
              <a:rPr lang="en-US" dirty="0"/>
              <a:t> </a:t>
            </a:r>
          </a:p>
        </p:txBody>
      </p:sp>
      <p:sp>
        <p:nvSpPr>
          <p:cNvPr id="34" name="Text Placeholder 12">
            <a:extLst>
              <a:ext uri="{FF2B5EF4-FFF2-40B4-BE49-F238E27FC236}">
                <a16:creationId xmlns:a16="http://schemas.microsoft.com/office/drawing/2014/main" id="{2507D987-A1E7-6769-F913-A34F6F97675F}"/>
              </a:ext>
            </a:extLst>
          </p:cNvPr>
          <p:cNvSpPr txBox="1">
            <a:spLocks/>
          </p:cNvSpPr>
          <p:nvPr/>
        </p:nvSpPr>
        <p:spPr>
          <a:xfrm>
            <a:off x="6921773" y="8104963"/>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sz="1100" dirty="0"/>
              <a:t>73</a:t>
            </a:r>
            <a:endParaRPr lang="en-US" dirty="0"/>
          </a:p>
        </p:txBody>
      </p:sp>
      <p:sp>
        <p:nvSpPr>
          <p:cNvPr id="24" name="TextBox 23">
            <a:extLst>
              <a:ext uri="{FF2B5EF4-FFF2-40B4-BE49-F238E27FC236}">
                <a16:creationId xmlns:a16="http://schemas.microsoft.com/office/drawing/2014/main" id="{DE324F45-62F9-0331-AF60-1195972A60FF}"/>
              </a:ext>
            </a:extLst>
          </p:cNvPr>
          <p:cNvSpPr txBox="1"/>
          <p:nvPr/>
        </p:nvSpPr>
        <p:spPr>
          <a:xfrm>
            <a:off x="466929" y="8856617"/>
            <a:ext cx="1910511" cy="348400"/>
          </a:xfrm>
          <a:prstGeom prst="rect">
            <a:avLst/>
          </a:prstGeom>
          <a:solidFill>
            <a:schemeClr val="bg1"/>
          </a:solidFill>
        </p:spPr>
        <p:txBody>
          <a:bodyPr wrap="square" rtlCol="0">
            <a:spAutoFit/>
          </a:bodyPr>
          <a:lstStyle/>
          <a:p>
            <a:pPr algn="l" rtl="0"/>
            <a:endParaRPr lang="en-IE" dirty="0"/>
          </a:p>
        </p:txBody>
      </p:sp>
      <p:pic>
        <p:nvPicPr>
          <p:cNvPr id="36" name="Picture 35" descr="A picture containing text  Description automatically generated">
            <a:extLst>
              <a:ext uri="{FF2B5EF4-FFF2-40B4-BE49-F238E27FC236}">
                <a16:creationId xmlns:a16="http://schemas.microsoft.com/office/drawing/2014/main" id="{01892166-7140-04C6-D893-FA8083C71461}"/>
              </a:ext>
            </a:extLst>
          </p:cNvPr>
          <p:cNvPicPr>
            <a:picLocks noChangeAspect="1"/>
          </p:cNvPicPr>
          <p:nvPr/>
        </p:nvPicPr>
        <p:blipFill>
          <a:blip r:embed="rId2"/>
          <a:stretch>
            <a:fillRect/>
          </a:stretch>
        </p:blipFill>
        <p:spPr>
          <a:xfrm>
            <a:off x="672930" y="8856617"/>
            <a:ext cx="1568178" cy="328996"/>
          </a:xfrm>
          <a:prstGeom prst="rect">
            <a:avLst/>
          </a:prstGeom>
        </p:spPr>
      </p:pic>
    </p:spTree>
    <p:extLst>
      <p:ext uri="{BB962C8B-B14F-4D97-AF65-F5344CB8AC3E}">
        <p14:creationId xmlns:p14="http://schemas.microsoft.com/office/powerpoint/2010/main" val="194128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7A94BD0-928B-2048-BDD7-C96C6DDAAA0F}"/>
              </a:ext>
            </a:extLst>
          </p:cNvPr>
          <p:cNvSpPr>
            <a:spLocks noGrp="1"/>
          </p:cNvSpPr>
          <p:nvPr>
            <p:ph type="body" sz="quarter" idx="32"/>
          </p:nvPr>
        </p:nvSpPr>
        <p:spPr>
          <a:xfrm>
            <a:off x="581891" y="3895934"/>
            <a:ext cx="6511635" cy="1449971"/>
          </a:xfrm>
        </p:spPr>
        <p:txBody>
          <a:bodyPr numCol="1"/>
          <a:lstStyle/>
          <a:p>
            <a:pPr rtl="0"/>
            <a:r>
              <a:rPr lang="en-GB" dirty="0"/>
              <a:t>Ora che hai identificato il problema che il Centro di apprendimento intende affrontare, il passo successivo è Ideare, progettare in modo creativo per trovare soluzioni. Puoi utilizzare una serie di metodi misti per lavorare con i membri per sviluppare soluzioni creative al problema o al problema che vogliono risolvere. Questa è la fase in cui incoraggiamo le persone a essere giocose, a mettere da parte la realtà per un po' e a superare le loro idee iniziali "go-to". Potresti considerare l'uso di film, immagini, poesie o musica per stimolare le idee. Creare un'opportunità di condivisione personale e connessione. Anche se questo può sembrare frivolo, è estremamente importante. Questa non è solo un'opportunità per completare semplicemente un compito, ma anche per promuovere una cultura positiva tra i membri del centro.</a:t>
            </a:r>
          </a:p>
        </p:txBody>
      </p:sp>
      <p:sp>
        <p:nvSpPr>
          <p:cNvPr id="9" name="Slide Number Placeholder 5">
            <a:extLst>
              <a:ext uri="{FF2B5EF4-FFF2-40B4-BE49-F238E27FC236}">
                <a16:creationId xmlns:a16="http://schemas.microsoft.com/office/drawing/2014/main" id="{C63D007C-1B2C-8E47-AAE4-BE75361FE689}"/>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lgn="l" rtl="0"/>
              <a:t>20</a:t>
            </a:fld>
            <a:endParaRPr lang="en-US" dirty="0"/>
          </a:p>
        </p:txBody>
      </p:sp>
      <p:sp>
        <p:nvSpPr>
          <p:cNvPr id="4" name="Text Placeholder 4">
            <a:extLst>
              <a:ext uri="{FF2B5EF4-FFF2-40B4-BE49-F238E27FC236}">
                <a16:creationId xmlns:a16="http://schemas.microsoft.com/office/drawing/2014/main" id="{E7F0C036-3654-F8E8-2000-410C033168D4}"/>
              </a:ext>
            </a:extLst>
          </p:cNvPr>
          <p:cNvSpPr>
            <a:spLocks noGrp="1"/>
          </p:cNvSpPr>
          <p:nvPr/>
        </p:nvSpPr>
        <p:spPr>
          <a:xfrm>
            <a:off x="681662" y="428843"/>
            <a:ext cx="6411863" cy="1542049"/>
          </a:xfrm>
          <a:prstGeom prst="rect">
            <a:avLst/>
          </a:prstGeom>
        </p:spPr>
        <p:txBody>
          <a:bodyPr numCol="1"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GB" dirty="0" err="1">
                <a:cs typeface="Times New Roman" panose="02020603050405020304" pitchFamily="18" charset="0"/>
              </a:rPr>
              <a:t>Sarà</a:t>
            </a:r>
            <a:r>
              <a:rPr lang="en-GB" dirty="0">
                <a:cs typeface="Times New Roman" panose="02020603050405020304" pitchFamily="18" charset="0"/>
              </a:rPr>
              <a:t> utile </a:t>
            </a:r>
            <a:r>
              <a:rPr lang="en-GB" dirty="0" err="1">
                <a:cs typeface="Times New Roman" panose="02020603050405020304" pitchFamily="18" charset="0"/>
              </a:rPr>
              <a:t>avere</a:t>
            </a:r>
            <a:r>
              <a:rPr lang="en-GB" dirty="0">
                <a:cs typeface="Times New Roman" panose="02020603050405020304" pitchFamily="18" charset="0"/>
              </a:rPr>
              <a:t> penne, </a:t>
            </a:r>
            <a:r>
              <a:rPr lang="en-GB" dirty="0" err="1">
                <a:cs typeface="Times New Roman" panose="02020603050405020304" pitchFamily="18" charset="0"/>
              </a:rPr>
              <a:t>matite</a:t>
            </a:r>
            <a:r>
              <a:rPr lang="en-GB" dirty="0">
                <a:cs typeface="Times New Roman" panose="02020603050405020304" pitchFamily="18" charset="0"/>
              </a:rPr>
              <a:t>, carta, </a:t>
            </a:r>
            <a:r>
              <a:rPr lang="en-GB" dirty="0" err="1">
                <a:cs typeface="Times New Roman" panose="02020603050405020304" pitchFamily="18" charset="0"/>
              </a:rPr>
              <a:t>foglietti</a:t>
            </a:r>
            <a:r>
              <a:rPr lang="en-GB" dirty="0">
                <a:cs typeface="Times New Roman" panose="02020603050405020304" pitchFamily="18" charset="0"/>
              </a:rPr>
              <a:t> </a:t>
            </a:r>
            <a:r>
              <a:rPr lang="en-GB" dirty="0" err="1">
                <a:cs typeface="Times New Roman" panose="02020603050405020304" pitchFamily="18" charset="0"/>
              </a:rPr>
              <a:t>adesivi</a:t>
            </a:r>
            <a:r>
              <a:rPr lang="en-GB" dirty="0">
                <a:cs typeface="Times New Roman" panose="02020603050405020304" pitchFamily="18" charset="0"/>
              </a:rPr>
              <a:t>, </a:t>
            </a:r>
            <a:r>
              <a:rPr lang="en-GB" dirty="0" err="1">
                <a:cs typeface="Times New Roman" panose="02020603050405020304" pitchFamily="18" charset="0"/>
              </a:rPr>
              <a:t>fogli</a:t>
            </a:r>
            <a:r>
              <a:rPr lang="en-GB" dirty="0">
                <a:cs typeface="Times New Roman" panose="02020603050405020304" pitchFamily="18" charset="0"/>
              </a:rPr>
              <a:t> per </a:t>
            </a:r>
            <a:r>
              <a:rPr lang="en-GB" dirty="0" err="1">
                <a:cs typeface="Times New Roman" panose="02020603050405020304" pitchFamily="18" charset="0"/>
              </a:rPr>
              <a:t>lavagna</a:t>
            </a:r>
            <a:r>
              <a:rPr lang="en-GB" dirty="0">
                <a:cs typeface="Times New Roman" panose="02020603050405020304" pitchFamily="18" charset="0"/>
              </a:rPr>
              <a:t> a </a:t>
            </a:r>
            <a:r>
              <a:rPr lang="en-GB" dirty="0" err="1">
                <a:cs typeface="Times New Roman" panose="02020603050405020304" pitchFamily="18" charset="0"/>
              </a:rPr>
              <a:t>fogli</a:t>
            </a:r>
            <a:r>
              <a:rPr lang="en-GB" dirty="0">
                <a:cs typeface="Times New Roman" panose="02020603050405020304" pitchFamily="18" charset="0"/>
              </a:rPr>
              <a:t> </a:t>
            </a:r>
            <a:r>
              <a:rPr lang="en-GB" dirty="0" err="1">
                <a:cs typeface="Times New Roman" panose="02020603050405020304" pitchFamily="18" charset="0"/>
              </a:rPr>
              <a:t>mobili</a:t>
            </a:r>
            <a:r>
              <a:rPr lang="en-GB" dirty="0">
                <a:cs typeface="Times New Roman" panose="02020603050405020304" pitchFamily="18" charset="0"/>
              </a:rPr>
              <a:t> e </a:t>
            </a:r>
            <a:r>
              <a:rPr lang="en-GB" dirty="0" err="1">
                <a:cs typeface="Times New Roman" panose="02020603050405020304" pitchFamily="18" charset="0"/>
              </a:rPr>
              <a:t>pennarelli</a:t>
            </a:r>
            <a:r>
              <a:rPr lang="en-GB" dirty="0">
                <a:cs typeface="Times New Roman" panose="02020603050405020304" pitchFamily="18" charset="0"/>
              </a:rPr>
              <a:t> per </a:t>
            </a:r>
            <a:r>
              <a:rPr lang="en-GB" dirty="0" err="1">
                <a:cs typeface="Times New Roman" panose="02020603050405020304" pitchFamily="18" charset="0"/>
              </a:rPr>
              <a:t>facilitare</a:t>
            </a:r>
            <a:r>
              <a:rPr lang="en-GB" dirty="0">
                <a:cs typeface="Times New Roman" panose="02020603050405020304" pitchFamily="18" charset="0"/>
              </a:rPr>
              <a:t> </a:t>
            </a:r>
            <a:r>
              <a:rPr lang="en-GB" dirty="0" err="1">
                <a:cs typeface="Times New Roman" panose="02020603050405020304" pitchFamily="18" charset="0"/>
              </a:rPr>
              <a:t>questa</a:t>
            </a:r>
            <a:r>
              <a:rPr lang="en-GB" dirty="0">
                <a:cs typeface="Times New Roman" panose="02020603050405020304" pitchFamily="18" charset="0"/>
              </a:rPr>
              <a:t> </a:t>
            </a:r>
            <a:r>
              <a:rPr lang="en-GB" dirty="0" err="1">
                <a:cs typeface="Times New Roman" panose="02020603050405020304" pitchFamily="18" charset="0"/>
              </a:rPr>
              <a:t>fase</a:t>
            </a:r>
            <a:r>
              <a:rPr lang="en-GB" dirty="0">
                <a:cs typeface="Times New Roman" panose="02020603050405020304" pitchFamily="18" charset="0"/>
              </a:rPr>
              <a:t>.</a:t>
            </a:r>
          </a:p>
          <a:p>
            <a:pPr algn="just" rtl="0"/>
            <a:endParaRPr lang="en-GB" dirty="0">
              <a:cs typeface="Times New Roman" panose="02020603050405020304" pitchFamily="18" charset="0"/>
            </a:endParaRPr>
          </a:p>
          <a:p>
            <a:pPr algn="just" rtl="0"/>
            <a:r>
              <a:rPr lang="en-US" dirty="0">
                <a:cs typeface="Times New Roman" panose="02020603050405020304" pitchFamily="18" charset="0"/>
              </a:rPr>
              <a:t>Per </a:t>
            </a:r>
            <a:r>
              <a:rPr lang="en-US" dirty="0" err="1">
                <a:cs typeface="Times New Roman" panose="02020603050405020304" pitchFamily="18" charset="0"/>
              </a:rPr>
              <a:t>analizzare</a:t>
            </a:r>
            <a:r>
              <a:rPr lang="en-US" dirty="0">
                <a:cs typeface="Times New Roman" panose="02020603050405020304" pitchFamily="18" charset="0"/>
              </a:rPr>
              <a:t> le </a:t>
            </a:r>
            <a:r>
              <a:rPr lang="en-US" dirty="0" err="1">
                <a:cs typeface="Times New Roman" panose="02020603050405020304" pitchFamily="18" charset="0"/>
              </a:rPr>
              <a:t>informazioni</a:t>
            </a:r>
            <a:r>
              <a:rPr lang="en-US" dirty="0">
                <a:cs typeface="Times New Roman" panose="02020603050405020304" pitchFamily="18" charset="0"/>
              </a:rPr>
              <a:t> </a:t>
            </a:r>
            <a:r>
              <a:rPr lang="en-US" dirty="0" err="1">
                <a:cs typeface="Times New Roman" panose="02020603050405020304" pitchFamily="18" charset="0"/>
              </a:rPr>
              <a:t>ottenute</a:t>
            </a:r>
            <a:r>
              <a:rPr lang="en-US" dirty="0">
                <a:cs typeface="Times New Roman" panose="02020603050405020304" pitchFamily="18" charset="0"/>
              </a:rPr>
              <a:t> </a:t>
            </a:r>
            <a:r>
              <a:rPr lang="en-US" dirty="0" err="1">
                <a:cs typeface="Times New Roman" panose="02020603050405020304" pitchFamily="18" charset="0"/>
              </a:rPr>
              <a:t>durante</a:t>
            </a:r>
            <a:r>
              <a:rPr lang="en-US" dirty="0">
                <a:cs typeface="Times New Roman" panose="02020603050405020304" pitchFamily="18" charset="0"/>
              </a:rPr>
              <a:t> </a:t>
            </a:r>
            <a:r>
              <a:rPr lang="en-US" dirty="0" err="1">
                <a:cs typeface="Times New Roman" panose="02020603050405020304" pitchFamily="18" charset="0"/>
              </a:rPr>
              <a:t>questa</a:t>
            </a:r>
            <a:r>
              <a:rPr lang="en-US" dirty="0">
                <a:cs typeface="Times New Roman" panose="02020603050405020304" pitchFamily="18" charset="0"/>
              </a:rPr>
              <a:t> </a:t>
            </a:r>
            <a:r>
              <a:rPr lang="en-US" dirty="0" err="1">
                <a:cs typeface="Times New Roman" panose="02020603050405020304" pitchFamily="18" charset="0"/>
              </a:rPr>
              <a:t>fase</a:t>
            </a:r>
            <a:r>
              <a:rPr lang="en-US" dirty="0">
                <a:cs typeface="Times New Roman" panose="02020603050405020304" pitchFamily="18" charset="0"/>
              </a:rPr>
              <a:t>, </a:t>
            </a:r>
            <a:r>
              <a:rPr lang="en-US" dirty="0" err="1">
                <a:cs typeface="Times New Roman" panose="02020603050405020304" pitchFamily="18" charset="0"/>
              </a:rPr>
              <a:t>potresti</a:t>
            </a:r>
            <a:r>
              <a:rPr lang="en-US" dirty="0">
                <a:cs typeface="Times New Roman" panose="02020603050405020304" pitchFamily="18" charset="0"/>
              </a:rPr>
              <a:t> </a:t>
            </a:r>
            <a:r>
              <a:rPr lang="en-US" dirty="0" err="1">
                <a:cs typeface="Times New Roman" panose="02020603050405020304" pitchFamily="18" charset="0"/>
              </a:rPr>
              <a:t>sviluppare</a:t>
            </a:r>
            <a:r>
              <a:rPr lang="en-US" dirty="0">
                <a:cs typeface="Times New Roman" panose="02020603050405020304" pitchFamily="18" charset="0"/>
              </a:rPr>
              <a:t> </a:t>
            </a:r>
            <a:r>
              <a:rPr lang="en-US" dirty="0" err="1">
                <a:cs typeface="Times New Roman" panose="02020603050405020304" pitchFamily="18" charset="0"/>
              </a:rPr>
              <a:t>una</a:t>
            </a:r>
            <a:r>
              <a:rPr lang="en-US" dirty="0">
                <a:cs typeface="Times New Roman" panose="02020603050405020304" pitchFamily="18" charset="0"/>
              </a:rPr>
              <a:t> "</a:t>
            </a:r>
            <a:r>
              <a:rPr lang="en-US" dirty="0" err="1">
                <a:cs typeface="Times New Roman" panose="02020603050405020304" pitchFamily="18" charset="0"/>
              </a:rPr>
              <a:t>Dichiarazione</a:t>
            </a:r>
            <a:r>
              <a:rPr lang="en-US" dirty="0">
                <a:cs typeface="Times New Roman" panose="02020603050405020304" pitchFamily="18" charset="0"/>
              </a:rPr>
              <a:t> </a:t>
            </a:r>
            <a:r>
              <a:rPr lang="en-US" dirty="0" err="1">
                <a:cs typeface="Times New Roman" panose="02020603050405020304" pitchFamily="18" charset="0"/>
              </a:rPr>
              <a:t>dei</a:t>
            </a:r>
            <a:r>
              <a:rPr lang="en-US" dirty="0">
                <a:cs typeface="Times New Roman" panose="02020603050405020304" pitchFamily="18" charset="0"/>
              </a:rPr>
              <a:t> </a:t>
            </a:r>
            <a:r>
              <a:rPr lang="en-US" dirty="0" err="1">
                <a:cs typeface="Times New Roman" panose="02020603050405020304" pitchFamily="18" charset="0"/>
              </a:rPr>
              <a:t>bisogni</a:t>
            </a:r>
            <a:r>
              <a:rPr lang="en-US" dirty="0">
                <a:cs typeface="Times New Roman" panose="02020603050405020304" pitchFamily="18" charset="0"/>
              </a:rPr>
              <a:t> </a:t>
            </a:r>
            <a:r>
              <a:rPr lang="en-US" dirty="0" err="1">
                <a:cs typeface="Times New Roman" panose="02020603050405020304" pitchFamily="18" charset="0"/>
              </a:rPr>
              <a:t>dell'utente</a:t>
            </a:r>
            <a:r>
              <a:rPr lang="en-US" dirty="0">
                <a:cs typeface="Times New Roman" panose="02020603050405020304" pitchFamily="18" charset="0"/>
              </a:rPr>
              <a:t>".</a:t>
            </a:r>
          </a:p>
          <a:p>
            <a:pPr algn="just" rtl="0"/>
            <a:r>
              <a:rPr lang="en-US" dirty="0">
                <a:cs typeface="Times New Roman" panose="02020603050405020304" pitchFamily="18" charset="0"/>
              </a:rPr>
              <a:t> </a:t>
            </a:r>
          </a:p>
          <a:p>
            <a:pPr algn="just" rtl="0"/>
            <a:r>
              <a:rPr lang="en-US" dirty="0">
                <a:cs typeface="Times New Roman" panose="02020603050405020304" pitchFamily="18" charset="0"/>
              </a:rPr>
              <a:t>Una </a:t>
            </a:r>
            <a:r>
              <a:rPr lang="en-US" dirty="0" err="1">
                <a:cs typeface="Times New Roman" panose="02020603050405020304" pitchFamily="18" charset="0"/>
              </a:rPr>
              <a:t>dichiarazione</a:t>
            </a:r>
            <a:r>
              <a:rPr lang="en-US" dirty="0">
                <a:cs typeface="Times New Roman" panose="02020603050405020304" pitchFamily="18" charset="0"/>
              </a:rPr>
              <a:t> di </a:t>
            </a:r>
            <a:r>
              <a:rPr lang="en-US" dirty="0" err="1">
                <a:cs typeface="Times New Roman" panose="02020603050405020304" pitchFamily="18" charset="0"/>
              </a:rPr>
              <a:t>bisogno</a:t>
            </a:r>
            <a:r>
              <a:rPr lang="en-US" dirty="0">
                <a:cs typeface="Times New Roman" panose="02020603050405020304" pitchFamily="18" charset="0"/>
              </a:rPr>
              <a:t> </a:t>
            </a:r>
            <a:r>
              <a:rPr lang="en-US" dirty="0" err="1">
                <a:cs typeface="Times New Roman" panose="02020603050405020304" pitchFamily="18" charset="0"/>
              </a:rPr>
              <a:t>dell'utente</a:t>
            </a:r>
            <a:r>
              <a:rPr lang="en-US" dirty="0">
                <a:cs typeface="Times New Roman" panose="02020603050405020304" pitchFamily="18" charset="0"/>
              </a:rPr>
              <a:t> è </a:t>
            </a:r>
            <a:r>
              <a:rPr lang="en-US" dirty="0" err="1">
                <a:cs typeface="Times New Roman" panose="02020603050405020304" pitchFamily="18" charset="0"/>
              </a:rPr>
              <a:t>una</a:t>
            </a:r>
            <a:r>
              <a:rPr lang="en-US" dirty="0">
                <a:cs typeface="Times New Roman" panose="02020603050405020304" pitchFamily="18" charset="0"/>
              </a:rPr>
              <a:t> </a:t>
            </a:r>
            <a:r>
              <a:rPr lang="en-US" dirty="0" err="1">
                <a:cs typeface="Times New Roman" panose="02020603050405020304" pitchFamily="18" charset="0"/>
              </a:rPr>
              <a:t>dichiarazione</a:t>
            </a:r>
            <a:r>
              <a:rPr lang="en-US" dirty="0">
                <a:cs typeface="Times New Roman" panose="02020603050405020304" pitchFamily="18" charset="0"/>
              </a:rPr>
              <a:t> di </a:t>
            </a:r>
            <a:r>
              <a:rPr lang="en-US" dirty="0" err="1">
                <a:cs typeface="Times New Roman" panose="02020603050405020304" pitchFamily="18" charset="0"/>
              </a:rPr>
              <a:t>problema</a:t>
            </a:r>
            <a:r>
              <a:rPr lang="en-US" dirty="0">
                <a:cs typeface="Times New Roman" panose="02020603050405020304" pitchFamily="18" charset="0"/>
              </a:rPr>
              <a:t> a cui </a:t>
            </a:r>
            <a:r>
              <a:rPr lang="en-US" dirty="0" err="1">
                <a:cs typeface="Times New Roman" panose="02020603050405020304" pitchFamily="18" charset="0"/>
              </a:rPr>
              <a:t>si</a:t>
            </a:r>
            <a:r>
              <a:rPr lang="en-US" dirty="0">
                <a:cs typeface="Times New Roman" panose="02020603050405020304" pitchFamily="18" charset="0"/>
              </a:rPr>
              <a:t> </a:t>
            </a:r>
            <a:r>
              <a:rPr lang="en-US" dirty="0" err="1">
                <a:cs typeface="Times New Roman" panose="02020603050405020304" pitchFamily="18" charset="0"/>
              </a:rPr>
              <a:t>può</a:t>
            </a:r>
            <a:r>
              <a:rPr lang="en-US" dirty="0">
                <a:cs typeface="Times New Roman" panose="02020603050405020304" pitchFamily="18" charset="0"/>
              </a:rPr>
              <a:t> </a:t>
            </a:r>
            <a:r>
              <a:rPr lang="en-US" dirty="0" err="1">
                <a:cs typeface="Times New Roman" panose="02020603050405020304" pitchFamily="18" charset="0"/>
              </a:rPr>
              <a:t>agire</a:t>
            </a:r>
            <a:r>
              <a:rPr lang="en-US" b="1" dirty="0" err="1">
                <a:solidFill>
                  <a:srgbClr val="F79037"/>
                </a:solidFill>
                <a:cs typeface="Times New Roman" panose="02020603050405020304" pitchFamily="18" charset="0"/>
              </a:rPr>
              <a:t>riassumere</a:t>
            </a:r>
            <a:r>
              <a:rPr lang="en-US" b="1" dirty="0">
                <a:solidFill>
                  <a:srgbClr val="F79037"/>
                </a:solidFill>
                <a:cs typeface="Times New Roman" panose="02020603050405020304" pitchFamily="18" charset="0"/>
              </a:rPr>
              <a:t> chi è un </a:t>
            </a:r>
            <a:r>
              <a:rPr lang="en-US" b="1" dirty="0" err="1">
                <a:solidFill>
                  <a:srgbClr val="F79037"/>
                </a:solidFill>
                <a:cs typeface="Times New Roman" panose="02020603050405020304" pitchFamily="18" charset="0"/>
              </a:rPr>
              <a:t>particolare</a:t>
            </a:r>
            <a:r>
              <a:rPr lang="en-US" b="1" dirty="0">
                <a:solidFill>
                  <a:srgbClr val="F79037"/>
                </a:solidFill>
                <a:cs typeface="Times New Roman" panose="02020603050405020304" pitchFamily="18" charset="0"/>
              </a:rPr>
              <a:t> </a:t>
            </a:r>
            <a:r>
              <a:rPr lang="en-US" b="1" dirty="0" err="1">
                <a:solidFill>
                  <a:srgbClr val="F79037"/>
                </a:solidFill>
                <a:cs typeface="Times New Roman" panose="02020603050405020304" pitchFamily="18" charset="0"/>
              </a:rPr>
              <a:t>utente</a:t>
            </a:r>
            <a:r>
              <a:rPr lang="en-US" b="1" dirty="0">
                <a:solidFill>
                  <a:srgbClr val="F79037"/>
                </a:solidFill>
                <a:cs typeface="Times New Roman" panose="02020603050405020304" pitchFamily="18" charset="0"/>
              </a:rPr>
              <a:t>, le </a:t>
            </a:r>
            <a:r>
              <a:rPr lang="en-US" b="1" dirty="0" err="1">
                <a:solidFill>
                  <a:srgbClr val="F79037"/>
                </a:solidFill>
                <a:cs typeface="Times New Roman" panose="02020603050405020304" pitchFamily="18" charset="0"/>
              </a:rPr>
              <a:t>necessità</a:t>
            </a:r>
            <a:r>
              <a:rPr lang="en-US" b="1" dirty="0">
                <a:solidFill>
                  <a:srgbClr val="F79037"/>
                </a:solidFill>
                <a:cs typeface="Times New Roman" panose="02020603050405020304" pitchFamily="18" charset="0"/>
              </a:rPr>
              <a:t> </a:t>
            </a:r>
            <a:r>
              <a:rPr lang="en-US" b="1" dirty="0" err="1">
                <a:solidFill>
                  <a:srgbClr val="F79037"/>
                </a:solidFill>
                <a:cs typeface="Times New Roman" panose="02020603050405020304" pitchFamily="18" charset="0"/>
              </a:rPr>
              <a:t>dell'utente</a:t>
            </a:r>
            <a:r>
              <a:rPr lang="en-US" b="1" dirty="0">
                <a:solidFill>
                  <a:srgbClr val="F79037"/>
                </a:solidFill>
                <a:cs typeface="Times New Roman" panose="02020603050405020304" pitchFamily="18" charset="0"/>
              </a:rPr>
              <a:t> e </a:t>
            </a:r>
            <a:r>
              <a:rPr lang="en-US" b="1" dirty="0" err="1">
                <a:solidFill>
                  <a:srgbClr val="F79037"/>
                </a:solidFill>
                <a:cs typeface="Times New Roman" panose="02020603050405020304" pitchFamily="18" charset="0"/>
              </a:rPr>
              <a:t>perché</a:t>
            </a:r>
            <a:r>
              <a:rPr lang="en-US" b="1" dirty="0">
                <a:solidFill>
                  <a:srgbClr val="F79037"/>
                </a:solidFill>
                <a:cs typeface="Times New Roman" panose="02020603050405020304" pitchFamily="18" charset="0"/>
              </a:rPr>
              <a:t> la </a:t>
            </a:r>
            <a:r>
              <a:rPr lang="en-US" b="1" dirty="0" err="1">
                <a:solidFill>
                  <a:srgbClr val="F79037"/>
                </a:solidFill>
                <a:cs typeface="Times New Roman" panose="02020603050405020304" pitchFamily="18" charset="0"/>
              </a:rPr>
              <a:t>necessità</a:t>
            </a:r>
            <a:r>
              <a:rPr lang="en-US" b="1" dirty="0">
                <a:solidFill>
                  <a:srgbClr val="F79037"/>
                </a:solidFill>
                <a:cs typeface="Times New Roman" panose="02020603050405020304" pitchFamily="18" charset="0"/>
              </a:rPr>
              <a:t> è </a:t>
            </a:r>
            <a:r>
              <a:rPr lang="en-US" b="1" dirty="0" err="1">
                <a:solidFill>
                  <a:srgbClr val="F79037"/>
                </a:solidFill>
                <a:cs typeface="Times New Roman" panose="02020603050405020304" pitchFamily="18" charset="0"/>
              </a:rPr>
              <a:t>importante</a:t>
            </a:r>
            <a:r>
              <a:rPr lang="en-US" b="1" dirty="0">
                <a:solidFill>
                  <a:srgbClr val="F79037"/>
                </a:solidFill>
                <a:cs typeface="Times New Roman" panose="02020603050405020304" pitchFamily="18" charset="0"/>
              </a:rPr>
              <a:t> per </a:t>
            </a:r>
            <a:r>
              <a:rPr lang="en-US" b="1" dirty="0" err="1">
                <a:solidFill>
                  <a:srgbClr val="F79037"/>
                </a:solidFill>
                <a:cs typeface="Times New Roman" panose="02020603050405020304" pitchFamily="18" charset="0"/>
              </a:rPr>
              <a:t>quell'utente</a:t>
            </a:r>
            <a:r>
              <a:rPr lang="en-US" dirty="0" err="1">
                <a:solidFill>
                  <a:srgbClr val="F79037"/>
                </a:solidFill>
                <a:cs typeface="Times New Roman" panose="02020603050405020304" pitchFamily="18" charset="0"/>
              </a:rPr>
              <a:t>.</a:t>
            </a:r>
            <a:r>
              <a:rPr lang="en-US" dirty="0" err="1">
                <a:cs typeface="Times New Roman" panose="02020603050405020304" pitchFamily="18" charset="0"/>
              </a:rPr>
              <a:t>Definisce</a:t>
            </a:r>
            <a:r>
              <a:rPr lang="en-US" dirty="0">
                <a:cs typeface="Times New Roman" panose="02020603050405020304" pitchFamily="18" charset="0"/>
              </a:rPr>
              <a:t> </a:t>
            </a:r>
            <a:r>
              <a:rPr lang="en-US" dirty="0" err="1">
                <a:cs typeface="Times New Roman" panose="02020603050405020304" pitchFamily="18" charset="0"/>
              </a:rPr>
              <a:t>cosa</a:t>
            </a:r>
            <a:r>
              <a:rPr lang="en-US" dirty="0">
                <a:cs typeface="Times New Roman" panose="02020603050405020304" pitchFamily="18" charset="0"/>
              </a:rPr>
              <a:t> </a:t>
            </a:r>
            <a:r>
              <a:rPr lang="en-US" dirty="0" err="1">
                <a:cs typeface="Times New Roman" panose="02020603050405020304" pitchFamily="18" charset="0"/>
              </a:rPr>
              <a:t>vuoi</a:t>
            </a:r>
            <a:r>
              <a:rPr lang="en-US" dirty="0">
                <a:cs typeface="Times New Roman" panose="02020603050405020304" pitchFamily="18" charset="0"/>
              </a:rPr>
              <a:t> </a:t>
            </a:r>
            <a:r>
              <a:rPr lang="en-US" dirty="0" err="1">
                <a:cs typeface="Times New Roman" panose="02020603050405020304" pitchFamily="18" charset="0"/>
              </a:rPr>
              <a:t>risolvere</a:t>
            </a:r>
            <a:r>
              <a:rPr lang="en-US" dirty="0">
                <a:cs typeface="Times New Roman" panose="02020603050405020304" pitchFamily="18" charset="0"/>
              </a:rPr>
              <a:t> prima di </a:t>
            </a:r>
            <a:r>
              <a:rPr lang="en-US" dirty="0" err="1">
                <a:cs typeface="Times New Roman" panose="02020603050405020304" pitchFamily="18" charset="0"/>
              </a:rPr>
              <a:t>passare</a:t>
            </a:r>
            <a:r>
              <a:rPr lang="en-US" dirty="0">
                <a:cs typeface="Times New Roman" panose="02020603050405020304" pitchFamily="18" charset="0"/>
              </a:rPr>
              <a:t> </a:t>
            </a:r>
            <a:r>
              <a:rPr lang="en-US" dirty="0" err="1">
                <a:cs typeface="Times New Roman" panose="02020603050405020304" pitchFamily="18" charset="0"/>
              </a:rPr>
              <a:t>alla</a:t>
            </a:r>
            <a:r>
              <a:rPr lang="en-US" dirty="0">
                <a:cs typeface="Times New Roman" panose="02020603050405020304" pitchFamily="18" charset="0"/>
              </a:rPr>
              <a:t> </a:t>
            </a:r>
            <a:r>
              <a:rPr lang="en-US" dirty="0" err="1">
                <a:cs typeface="Times New Roman" panose="02020603050405020304" pitchFamily="18" charset="0"/>
              </a:rPr>
              <a:t>generazione</a:t>
            </a:r>
            <a:r>
              <a:rPr lang="en-US" dirty="0">
                <a:cs typeface="Times New Roman" panose="02020603050405020304" pitchFamily="18" charset="0"/>
              </a:rPr>
              <a:t> di </a:t>
            </a:r>
            <a:r>
              <a:rPr lang="en-US" dirty="0" err="1">
                <a:cs typeface="Times New Roman" panose="02020603050405020304" pitchFamily="18" charset="0"/>
              </a:rPr>
              <a:t>potenziali</a:t>
            </a:r>
            <a:r>
              <a:rPr lang="en-US" dirty="0">
                <a:cs typeface="Times New Roman" panose="02020603050405020304" pitchFamily="18" charset="0"/>
              </a:rPr>
              <a:t> </a:t>
            </a:r>
            <a:r>
              <a:rPr lang="en-US" dirty="0" err="1">
                <a:cs typeface="Times New Roman" panose="02020603050405020304" pitchFamily="18" charset="0"/>
              </a:rPr>
              <a:t>soluzioni</a:t>
            </a:r>
            <a:r>
              <a:rPr lang="en-US" dirty="0">
                <a:cs typeface="Times New Roman" panose="02020603050405020304" pitchFamily="18" charset="0"/>
              </a:rPr>
              <a:t>.</a:t>
            </a:r>
          </a:p>
          <a:p>
            <a:pPr algn="just" rtl="0"/>
            <a:endParaRPr lang="en-US" dirty="0">
              <a:cs typeface="Times New Roman" panose="02020603050405020304" pitchFamily="18" charset="0"/>
            </a:endParaRPr>
          </a:p>
          <a:p>
            <a:pPr algn="just" rtl="0"/>
            <a:r>
              <a:rPr lang="en-US" sz="1000" i="1" dirty="0">
                <a:cs typeface="Times New Roman" panose="02020603050405020304" pitchFamily="18" charset="0"/>
              </a:rPr>
              <a:t>(Sarah Gibbons, </a:t>
            </a:r>
            <a:r>
              <a:rPr lang="en-US" sz="1000" i="1" dirty="0" err="1">
                <a:cs typeface="Times New Roman" panose="02020603050405020304" pitchFamily="18" charset="0"/>
              </a:rPr>
              <a:t>Dichiarazioni</a:t>
            </a:r>
            <a:r>
              <a:rPr lang="en-US" sz="1000" i="1" dirty="0">
                <a:cs typeface="Times New Roman" panose="02020603050405020304" pitchFamily="18" charset="0"/>
              </a:rPr>
              <a:t> </a:t>
            </a:r>
            <a:r>
              <a:rPr lang="en-US" sz="1000" i="1" dirty="0" err="1">
                <a:cs typeface="Times New Roman" panose="02020603050405020304" pitchFamily="18" charset="0"/>
              </a:rPr>
              <a:t>sulle</a:t>
            </a:r>
            <a:r>
              <a:rPr lang="en-US" sz="1000" i="1" dirty="0">
                <a:cs typeface="Times New Roman" panose="02020603050405020304" pitchFamily="18" charset="0"/>
              </a:rPr>
              <a:t> </a:t>
            </a:r>
            <a:r>
              <a:rPr lang="en-US" sz="1000" i="1" dirty="0" err="1">
                <a:cs typeface="Times New Roman" panose="02020603050405020304" pitchFamily="18" charset="0"/>
              </a:rPr>
              <a:t>esigenze</a:t>
            </a:r>
            <a:r>
              <a:rPr lang="en-US" sz="1000" i="1" dirty="0">
                <a:cs typeface="Times New Roman" panose="02020603050405020304" pitchFamily="18" charset="0"/>
              </a:rPr>
              <a:t> </a:t>
            </a:r>
            <a:r>
              <a:rPr lang="en-US" sz="1000" i="1" dirty="0" err="1">
                <a:cs typeface="Times New Roman" panose="02020603050405020304" pitchFamily="18" charset="0"/>
              </a:rPr>
              <a:t>degli</a:t>
            </a:r>
            <a:r>
              <a:rPr lang="en-US" sz="1000" i="1" dirty="0">
                <a:cs typeface="Times New Roman" panose="02020603050405020304" pitchFamily="18" charset="0"/>
              </a:rPr>
              <a:t> </a:t>
            </a:r>
            <a:r>
              <a:rPr lang="en-US" sz="1000" i="1" dirty="0" err="1">
                <a:cs typeface="Times New Roman" panose="02020603050405020304" pitchFamily="18" charset="0"/>
              </a:rPr>
              <a:t>utenti</a:t>
            </a:r>
            <a:r>
              <a:rPr lang="en-US" sz="1000" i="1" dirty="0">
                <a:cs typeface="Times New Roman" panose="02020603050405020304" pitchFamily="18" charset="0"/>
              </a:rPr>
              <a:t>: la </a:t>
            </a:r>
            <a:r>
              <a:rPr lang="en-US" sz="1000" i="1" dirty="0" err="1">
                <a:cs typeface="Times New Roman" panose="02020603050405020304" pitchFamily="18" charset="0"/>
              </a:rPr>
              <a:t>fase</a:t>
            </a:r>
            <a:r>
              <a:rPr lang="en-US" sz="1000" i="1" dirty="0">
                <a:cs typeface="Times New Roman" panose="02020603050405020304" pitchFamily="18" charset="0"/>
              </a:rPr>
              <a:t> "</a:t>
            </a:r>
            <a:r>
              <a:rPr lang="en-US" sz="1000" i="1" dirty="0" err="1">
                <a:cs typeface="Times New Roman" panose="02020603050405020304" pitchFamily="18" charset="0"/>
              </a:rPr>
              <a:t>Definisci</a:t>
            </a:r>
            <a:r>
              <a:rPr lang="en-US" sz="1000" i="1" dirty="0">
                <a:cs typeface="Times New Roman" panose="02020603050405020304" pitchFamily="18" charset="0"/>
              </a:rPr>
              <a:t>" </a:t>
            </a:r>
            <a:r>
              <a:rPr lang="en-US" sz="1000" i="1" dirty="0" err="1">
                <a:cs typeface="Times New Roman" panose="02020603050405020304" pitchFamily="18" charset="0"/>
              </a:rPr>
              <a:t>nel</a:t>
            </a:r>
            <a:r>
              <a:rPr lang="en-US" sz="1000" i="1" dirty="0">
                <a:cs typeface="Times New Roman" panose="02020603050405020304" pitchFamily="18" charset="0"/>
              </a:rPr>
              <a:t> </a:t>
            </a:r>
            <a:r>
              <a:rPr lang="en-US" sz="1000" i="1" dirty="0" err="1">
                <a:cs typeface="Times New Roman" panose="02020603050405020304" pitchFamily="18" charset="0"/>
              </a:rPr>
              <a:t>pensiero</a:t>
            </a:r>
            <a:r>
              <a:rPr lang="en-US" sz="1000" i="1" dirty="0">
                <a:cs typeface="Times New Roman" panose="02020603050405020304" pitchFamily="18" charset="0"/>
              </a:rPr>
              <a:t> </a:t>
            </a:r>
            <a:r>
              <a:rPr lang="en-US" sz="1000" i="1" dirty="0" err="1">
                <a:cs typeface="Times New Roman" panose="02020603050405020304" pitchFamily="18" charset="0"/>
              </a:rPr>
              <a:t>progettuale</a:t>
            </a:r>
            <a:r>
              <a:rPr lang="en-US" sz="1000" i="1" dirty="0">
                <a:cs typeface="Times New Roman" panose="02020603050405020304" pitchFamily="18" charset="0"/>
              </a:rPr>
              <a:t>, 2019).</a:t>
            </a:r>
          </a:p>
          <a:p>
            <a:pPr algn="l" rtl="0"/>
            <a:endParaRPr lang="en-LB" dirty="0">
              <a:cs typeface="Times New Roman" panose="02020603050405020304" pitchFamily="18" charset="0"/>
            </a:endParaRPr>
          </a:p>
        </p:txBody>
      </p:sp>
      <p:sp>
        <p:nvSpPr>
          <p:cNvPr id="2" name="Text Placeholder 1">
            <a:extLst>
              <a:ext uri="{FF2B5EF4-FFF2-40B4-BE49-F238E27FC236}">
                <a16:creationId xmlns:a16="http://schemas.microsoft.com/office/drawing/2014/main" id="{7AA12E13-EB9F-FE0A-5F4E-42BE49080D3A}"/>
              </a:ext>
            </a:extLst>
          </p:cNvPr>
          <p:cNvSpPr txBox="1">
            <a:spLocks/>
          </p:cNvSpPr>
          <p:nvPr/>
        </p:nvSpPr>
        <p:spPr>
          <a:xfrm>
            <a:off x="574259" y="3234309"/>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dirty="0" err="1"/>
              <a:t>Ideazione</a:t>
            </a:r>
            <a:endParaRPr lang="en-LB" dirty="0"/>
          </a:p>
          <a:p>
            <a:pPr algn="l" rtl="0"/>
            <a:endParaRPr lang="en-US" dirty="0"/>
          </a:p>
        </p:txBody>
      </p:sp>
      <p:sp>
        <p:nvSpPr>
          <p:cNvPr id="3" name="Text Placeholder 9">
            <a:extLst>
              <a:ext uri="{FF2B5EF4-FFF2-40B4-BE49-F238E27FC236}">
                <a16:creationId xmlns:a16="http://schemas.microsoft.com/office/drawing/2014/main" id="{511FD615-7194-6770-2C53-4E5AFB535DA3}"/>
              </a:ext>
            </a:extLst>
          </p:cNvPr>
          <p:cNvSpPr txBox="1">
            <a:spLocks/>
          </p:cNvSpPr>
          <p:nvPr/>
        </p:nvSpPr>
        <p:spPr>
          <a:xfrm>
            <a:off x="581891" y="5589134"/>
            <a:ext cx="6511635" cy="414570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sz="1600" i="1" dirty="0"/>
              <a:t>Personale chiave:</a:t>
            </a:r>
            <a:r>
              <a:rPr lang="en-GB" dirty="0"/>
              <a:t> </a:t>
            </a:r>
          </a:p>
          <a:p>
            <a:pPr rtl="0"/>
            <a:endParaRPr lang="en-GB" dirty="0"/>
          </a:p>
          <a:p>
            <a:pPr rtl="0"/>
            <a:r>
              <a:rPr lang="en-GB" dirty="0"/>
              <a:t>Facilitatore e parti interessate, gruppi target, ad esempio educatori per adulti, attivisti, ambasciatori del cambiamento, rappresentanti di gruppi comunitari, ONG, imprese sociali, agenzie di sviluppo, centri di volontariato, responsabili politici e decisionali, migranti e rifugiati, giovani, donne e anziani.</a:t>
            </a:r>
          </a:p>
          <a:p>
            <a:pPr rtl="0"/>
            <a:endParaRPr lang="en-GB" dirty="0"/>
          </a:p>
          <a:p>
            <a:pPr rtl="0"/>
            <a:r>
              <a:rPr lang="en-GB" dirty="0"/>
              <a:t>Potresti voler coinvolgere individui/tutor con un background creativo per aiutare a condurre la sessione a seconda dell'argomento</a:t>
            </a:r>
          </a:p>
          <a:p>
            <a:pPr rtl="0"/>
            <a:r>
              <a:rPr lang="en-GB" dirty="0"/>
              <a:t> </a:t>
            </a:r>
          </a:p>
          <a:p>
            <a:pPr rtl="0"/>
            <a:r>
              <a:rPr lang="en-GB" sz="1600" i="1" dirty="0" err="1"/>
              <a:t>Durata</a:t>
            </a:r>
            <a:r>
              <a:rPr lang="en-GB" sz="1600" i="1" dirty="0"/>
              <a:t>:   </a:t>
            </a:r>
            <a:r>
              <a:rPr lang="en-GB" dirty="0"/>
              <a:t>4-6 settimane</a:t>
            </a:r>
          </a:p>
          <a:p>
            <a:pPr rtl="0"/>
            <a:endParaRPr lang="en-GB" dirty="0"/>
          </a:p>
          <a:p>
            <a:pPr rtl="0"/>
            <a:r>
              <a:rPr lang="en-GB" sz="1600" i="1" dirty="0"/>
              <a:t>Strumenti che possono essere utilizzati durante la fase di ideazione:</a:t>
            </a:r>
          </a:p>
          <a:p>
            <a:pPr rtl="0"/>
            <a:r>
              <a:rPr lang="en-GB" dirty="0"/>
              <a:t> </a:t>
            </a:r>
          </a:p>
          <a:p>
            <a:pPr rtl="0"/>
            <a:r>
              <a:rPr lang="en-GB" dirty="0"/>
              <a:t>Per generare idee creative che siano gradite a tutti i membri è utile prendere in considerazione l'utilizzo di uno o più dei seguenti metodi.</a:t>
            </a:r>
          </a:p>
          <a:p>
            <a:pPr rtl="0"/>
            <a:endParaRPr lang="en-GB" b="1" dirty="0">
              <a:solidFill>
                <a:srgbClr val="F79037"/>
              </a:solidFill>
            </a:endParaRPr>
          </a:p>
          <a:p>
            <a:pPr rtl="0"/>
            <a:endParaRPr lang="en-GB" b="1" dirty="0">
              <a:solidFill>
                <a:srgbClr val="F79037"/>
              </a:solidFill>
            </a:endParaRPr>
          </a:p>
          <a:p>
            <a:pPr rtl="0">
              <a:spcBef>
                <a:spcPts val="600"/>
              </a:spcBef>
            </a:pPr>
            <a:r>
              <a:rPr lang="en-GB" b="1" dirty="0">
                <a:solidFill>
                  <a:srgbClr val="F79037"/>
                </a:solidFill>
              </a:rPr>
              <a:t>Brainstorming: </a:t>
            </a:r>
            <a:r>
              <a:rPr lang="en-GB" dirty="0" err="1"/>
              <a:t>All'interno</a:t>
            </a:r>
            <a:r>
              <a:rPr lang="en-GB" dirty="0"/>
              <a:t> dei gruppi, questa tecnica permette di generare quante più idee possibili.</a:t>
            </a:r>
          </a:p>
          <a:p>
            <a:pPr rtl="0"/>
            <a:r>
              <a:rPr lang="en-GB" dirty="0"/>
              <a:t> </a:t>
            </a:r>
          </a:p>
          <a:p>
            <a:pPr marL="171450" indent="-171450" rtl="0">
              <a:buClr>
                <a:srgbClr val="F79037"/>
              </a:buClr>
              <a:buFont typeface="Wingdings" pitchFamily="2" charset="2"/>
              <a:buChar char="§"/>
            </a:pPr>
            <a:r>
              <a:rPr lang="en-GB" dirty="0"/>
              <a:t>Imposta un tempo: i partecipanti devono essere consapevoli di avere un limite di tempo per completare l'attività.</a:t>
            </a:r>
          </a:p>
          <a:p>
            <a:pPr marL="171450" indent="-171450" rtl="0">
              <a:buClr>
                <a:srgbClr val="F79037"/>
              </a:buClr>
              <a:buFont typeface="Wingdings" pitchFamily="2" charset="2"/>
              <a:buChar char="§"/>
            </a:pPr>
            <a:endParaRPr lang="en-GB" dirty="0"/>
          </a:p>
          <a:p>
            <a:pPr marL="171450" indent="-171450" rtl="0">
              <a:buClr>
                <a:srgbClr val="F79037"/>
              </a:buClr>
              <a:buFont typeface="Wingdings" pitchFamily="2" charset="2"/>
              <a:buChar char="§"/>
            </a:pPr>
            <a:r>
              <a:rPr lang="en-GB" dirty="0"/>
              <a:t>Inizia dal tuo gruppo target: in base alle user personas. Quali sono i problemi che stanno affrontando?</a:t>
            </a:r>
          </a:p>
          <a:p>
            <a:pPr rtl="0">
              <a:buClr>
                <a:srgbClr val="F79037"/>
              </a:buClr>
            </a:pPr>
            <a:r>
              <a:rPr lang="en-GB" dirty="0"/>
              <a:t> </a:t>
            </a:r>
          </a:p>
          <a:p>
            <a:pPr marL="171450" indent="-171450" rtl="0">
              <a:buClr>
                <a:srgbClr val="F79037"/>
              </a:buClr>
              <a:buFont typeface="Wingdings" pitchFamily="2" charset="2"/>
              <a:buChar char="§"/>
            </a:pPr>
            <a:r>
              <a:rPr lang="en-GB" dirty="0"/>
              <a:t>Avere una mentalità aperta: incoraggiare i partecipanti a portare idee anche se sono "stravaganti".</a:t>
            </a:r>
          </a:p>
          <a:p>
            <a:pPr marL="171450" indent="-171450" rtl="0">
              <a:buClr>
                <a:srgbClr val="F79037"/>
              </a:buClr>
              <a:buFont typeface="Wingdings" pitchFamily="2" charset="2"/>
              <a:buChar char="§"/>
            </a:pPr>
            <a:endParaRPr lang="en-GB" dirty="0"/>
          </a:p>
          <a:p>
            <a:pPr marL="171450" indent="-171450" rtl="0">
              <a:buClr>
                <a:srgbClr val="F79037"/>
              </a:buClr>
              <a:buFont typeface="Wingdings" pitchFamily="2" charset="2"/>
              <a:buChar char="§"/>
            </a:pPr>
            <a:r>
              <a:rPr lang="en-GB" dirty="0"/>
              <a:t>Facilita l'ideazione visiva: aggiungendo un post in una lavagna bianca o altri elementi in cui sono registrate le idee.</a:t>
            </a:r>
          </a:p>
          <a:p>
            <a:pPr marL="171450" indent="-171450" rtl="0">
              <a:buClr>
                <a:srgbClr val="F79037"/>
              </a:buClr>
              <a:buFont typeface="Wingdings" pitchFamily="2" charset="2"/>
              <a:buChar char="§"/>
            </a:pPr>
            <a:endParaRPr lang="en-GB" dirty="0"/>
          </a:p>
          <a:p>
            <a:pPr marL="171450" indent="-171450" rtl="0">
              <a:buClr>
                <a:srgbClr val="F79037"/>
              </a:buClr>
              <a:buFont typeface="Wingdings" pitchFamily="2" charset="2"/>
              <a:buChar char="§"/>
            </a:pPr>
            <a:r>
              <a:rPr lang="en-GB" dirty="0"/>
              <a:t>Costruisci le idee degli altri: alcune idee potrebbero essere simili e talvolta possono essere ulteriormente sviluppate, integrando l'idea proposta.</a:t>
            </a:r>
          </a:p>
          <a:p>
            <a:pPr algn="l" rtl="0"/>
            <a:endParaRPr lang="en-GB" dirty="0"/>
          </a:p>
        </p:txBody>
      </p:sp>
    </p:spTree>
    <p:extLst>
      <p:ext uri="{BB962C8B-B14F-4D97-AF65-F5344CB8AC3E}">
        <p14:creationId xmlns:p14="http://schemas.microsoft.com/office/powerpoint/2010/main" val="75043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28CDAC0-52E1-983F-D4A8-B4B4446B8C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09292" y="6162222"/>
            <a:ext cx="3550382" cy="2379921"/>
          </a:xfrm>
          <a:prstGeom prst="rect">
            <a:avLst/>
          </a:prstGeom>
        </p:spPr>
      </p:pic>
      <p:sp>
        <p:nvSpPr>
          <p:cNvPr id="4" name="Text Placeholder 5">
            <a:extLst>
              <a:ext uri="{FF2B5EF4-FFF2-40B4-BE49-F238E27FC236}">
                <a16:creationId xmlns:a16="http://schemas.microsoft.com/office/drawing/2014/main" id="{95FED992-8CC2-FF07-3198-99EE13ABD26F}"/>
              </a:ext>
            </a:extLst>
          </p:cNvPr>
          <p:cNvSpPr txBox="1">
            <a:spLocks/>
          </p:cNvSpPr>
          <p:nvPr/>
        </p:nvSpPr>
        <p:spPr>
          <a:xfrm>
            <a:off x="560734" y="639439"/>
            <a:ext cx="6526988" cy="2479641"/>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IE" b="1" dirty="0">
                <a:solidFill>
                  <a:srgbClr val="F79037"/>
                </a:solidFill>
              </a:rPr>
              <a:t>Brainwriting: </a:t>
            </a:r>
            <a:r>
              <a:rPr lang="en-IE" dirty="0"/>
              <a:t>Simile al </a:t>
            </a:r>
            <a:r>
              <a:rPr lang="en-IE" dirty="0" err="1"/>
              <a:t>precedente</a:t>
            </a:r>
            <a:r>
              <a:rPr lang="en-IE" dirty="0"/>
              <a:t>, con la </a:t>
            </a:r>
            <a:r>
              <a:rPr lang="en-IE" dirty="0" err="1"/>
              <a:t>particolarità</a:t>
            </a:r>
            <a:r>
              <a:rPr lang="en-IE" dirty="0"/>
              <a:t> </a:t>
            </a:r>
            <a:r>
              <a:rPr lang="en-IE" dirty="0" err="1"/>
              <a:t>che</a:t>
            </a:r>
            <a:r>
              <a:rPr lang="en-IE" dirty="0"/>
              <a:t> i </a:t>
            </a:r>
            <a:r>
              <a:rPr lang="en-IE" dirty="0" err="1"/>
              <a:t>partecipanti</a:t>
            </a:r>
            <a:r>
              <a:rPr lang="en-IE" dirty="0"/>
              <a:t> </a:t>
            </a:r>
            <a:r>
              <a:rPr lang="en-IE" dirty="0" err="1"/>
              <a:t>scrivono</a:t>
            </a:r>
            <a:r>
              <a:rPr lang="en-IE" dirty="0"/>
              <a:t> le loro idee </a:t>
            </a:r>
            <a:r>
              <a:rPr lang="en-IE" dirty="0" err="1"/>
              <a:t>su</a:t>
            </a:r>
            <a:r>
              <a:rPr lang="en-IE" dirty="0"/>
              <a:t> carta, e poi </a:t>
            </a:r>
            <a:r>
              <a:rPr lang="en-IE" dirty="0" err="1"/>
              <a:t>passano</a:t>
            </a:r>
            <a:r>
              <a:rPr lang="en-IE" dirty="0"/>
              <a:t> il proprio </a:t>
            </a:r>
            <a:r>
              <a:rPr lang="en-IE" dirty="0" err="1"/>
              <a:t>pezzo</a:t>
            </a:r>
            <a:r>
              <a:rPr lang="en-IE" dirty="0"/>
              <a:t> di carta ad un </a:t>
            </a:r>
            <a:r>
              <a:rPr lang="en-IE" dirty="0" err="1"/>
              <a:t>altro</a:t>
            </a:r>
            <a:r>
              <a:rPr lang="en-IE" dirty="0"/>
              <a:t>. Questa </a:t>
            </a:r>
            <a:r>
              <a:rPr lang="en-IE" dirty="0" err="1"/>
              <a:t>tecnica</a:t>
            </a:r>
            <a:r>
              <a:rPr lang="en-IE" dirty="0"/>
              <a:t> </a:t>
            </a:r>
            <a:r>
              <a:rPr lang="en-IE" dirty="0" err="1"/>
              <a:t>aiuta</a:t>
            </a:r>
            <a:r>
              <a:rPr lang="en-IE" dirty="0"/>
              <a:t> i </a:t>
            </a:r>
            <a:r>
              <a:rPr lang="en-IE" dirty="0" err="1"/>
              <a:t>partecipanti</a:t>
            </a:r>
            <a:r>
              <a:rPr lang="en-IE" dirty="0"/>
              <a:t> </a:t>
            </a:r>
            <a:r>
              <a:rPr lang="en-IE" dirty="0" err="1"/>
              <a:t>che</a:t>
            </a:r>
            <a:r>
              <a:rPr lang="en-IE" dirty="0"/>
              <a:t> </a:t>
            </a:r>
            <a:r>
              <a:rPr lang="en-IE" dirty="0" err="1"/>
              <a:t>potrebbero</a:t>
            </a:r>
            <a:r>
              <a:rPr lang="en-IE" dirty="0"/>
              <a:t> </a:t>
            </a:r>
            <a:r>
              <a:rPr lang="en-IE" dirty="0" err="1"/>
              <a:t>sentirsi</a:t>
            </a:r>
            <a:r>
              <a:rPr lang="en-IE" dirty="0"/>
              <a:t> </a:t>
            </a:r>
            <a:r>
              <a:rPr lang="en-IE" dirty="0" err="1"/>
              <a:t>timidi</a:t>
            </a:r>
            <a:r>
              <a:rPr lang="en-IE" dirty="0"/>
              <a:t> o </a:t>
            </a:r>
            <a:r>
              <a:rPr lang="en-IE" dirty="0" err="1"/>
              <a:t>inibiti</a:t>
            </a:r>
            <a:r>
              <a:rPr lang="en-IE" dirty="0"/>
              <a:t>.</a:t>
            </a:r>
          </a:p>
          <a:p>
            <a:pPr rtl="0"/>
            <a:r>
              <a:rPr lang="en-IE" dirty="0"/>
              <a:t> </a:t>
            </a:r>
          </a:p>
          <a:p>
            <a:pPr rtl="0"/>
            <a:r>
              <a:rPr lang="en-IE" b="1" dirty="0" err="1">
                <a:solidFill>
                  <a:srgbClr val="F79037"/>
                </a:solidFill>
              </a:rPr>
              <a:t>Brainwalking</a:t>
            </a:r>
            <a:r>
              <a:rPr lang="en-IE" b="1" dirty="0">
                <a:solidFill>
                  <a:srgbClr val="F79037"/>
                </a:solidFill>
              </a:rPr>
              <a:t>: </a:t>
            </a:r>
            <a:r>
              <a:rPr lang="en-IE" dirty="0"/>
              <a:t>I </a:t>
            </a:r>
            <a:r>
              <a:rPr lang="en-IE" dirty="0" err="1"/>
              <a:t>partecipanti</a:t>
            </a:r>
            <a:r>
              <a:rPr lang="en-IE" dirty="0"/>
              <a:t> </a:t>
            </a:r>
            <a:r>
              <a:rPr lang="en-IE" dirty="0" err="1"/>
              <a:t>scrivono</a:t>
            </a:r>
            <a:r>
              <a:rPr lang="en-IE" dirty="0"/>
              <a:t> </a:t>
            </a:r>
            <a:r>
              <a:rPr lang="en-IE" dirty="0" err="1"/>
              <a:t>una</a:t>
            </a:r>
            <a:r>
              <a:rPr lang="en-IE" dirty="0"/>
              <a:t> </a:t>
            </a:r>
            <a:r>
              <a:rPr lang="en-IE" dirty="0" err="1"/>
              <a:t>singola</a:t>
            </a:r>
            <a:r>
              <a:rPr lang="en-IE" dirty="0"/>
              <a:t> idea </a:t>
            </a:r>
            <a:r>
              <a:rPr lang="en-IE" dirty="0" err="1"/>
              <a:t>su</a:t>
            </a:r>
            <a:r>
              <a:rPr lang="en-IE" dirty="0"/>
              <a:t> un post-it, </a:t>
            </a:r>
            <a:r>
              <a:rPr lang="en-IE" dirty="0" err="1"/>
              <a:t>che</a:t>
            </a:r>
            <a:r>
              <a:rPr lang="en-IE" dirty="0"/>
              <a:t> </a:t>
            </a:r>
            <a:r>
              <a:rPr lang="en-IE" dirty="0" err="1"/>
              <a:t>viene</a:t>
            </a:r>
            <a:r>
              <a:rPr lang="en-IE" dirty="0"/>
              <a:t> </a:t>
            </a:r>
            <a:r>
              <a:rPr lang="en-IE" dirty="0" err="1"/>
              <a:t>posizionato</a:t>
            </a:r>
            <a:r>
              <a:rPr lang="en-IE" dirty="0"/>
              <a:t> </a:t>
            </a:r>
            <a:r>
              <a:rPr lang="en-IE" dirty="0" err="1"/>
              <a:t>su</a:t>
            </a:r>
            <a:r>
              <a:rPr lang="en-IE" dirty="0"/>
              <a:t> un </a:t>
            </a:r>
            <a:r>
              <a:rPr lang="en-IE" dirty="0" err="1"/>
              <a:t>muro</a:t>
            </a:r>
            <a:r>
              <a:rPr lang="en-IE" dirty="0"/>
              <a:t> o </a:t>
            </a:r>
            <a:r>
              <a:rPr lang="en-IE" dirty="0" err="1"/>
              <a:t>su</a:t>
            </a:r>
            <a:r>
              <a:rPr lang="en-IE" dirty="0"/>
              <a:t> </a:t>
            </a:r>
            <a:r>
              <a:rPr lang="en-IE" dirty="0" err="1"/>
              <a:t>una</a:t>
            </a:r>
            <a:r>
              <a:rPr lang="en-IE" dirty="0"/>
              <a:t> </a:t>
            </a:r>
            <a:r>
              <a:rPr lang="en-IE" dirty="0" err="1"/>
              <a:t>lavagna</a:t>
            </a:r>
            <a:r>
              <a:rPr lang="en-IE" dirty="0"/>
              <a:t> </a:t>
            </a:r>
            <a:r>
              <a:rPr lang="en-IE" dirty="0" err="1"/>
              <a:t>bianca</a:t>
            </a:r>
            <a:r>
              <a:rPr lang="en-IE" dirty="0"/>
              <a:t>. Le idee </a:t>
            </a:r>
            <a:r>
              <a:rPr lang="en-IE" dirty="0" err="1"/>
              <a:t>si</a:t>
            </a:r>
            <a:r>
              <a:rPr lang="en-IE" dirty="0"/>
              <a:t> </a:t>
            </a:r>
            <a:r>
              <a:rPr lang="en-IE" dirty="0" err="1"/>
              <a:t>affinano</a:t>
            </a:r>
            <a:r>
              <a:rPr lang="en-IE" dirty="0"/>
              <a:t> </a:t>
            </a:r>
            <a:r>
              <a:rPr lang="en-IE" dirty="0" err="1"/>
              <a:t>ulteriormente</a:t>
            </a:r>
            <a:r>
              <a:rPr lang="en-IE" dirty="0"/>
              <a:t> </a:t>
            </a:r>
            <a:r>
              <a:rPr lang="en-IE" dirty="0" err="1"/>
              <a:t>fino</a:t>
            </a:r>
            <a:r>
              <a:rPr lang="en-IE" dirty="0"/>
              <a:t> ai </a:t>
            </a:r>
            <a:r>
              <a:rPr lang="en-IE" dirty="0" err="1"/>
              <a:t>concetti</a:t>
            </a:r>
            <a:r>
              <a:rPr lang="en-IE" dirty="0"/>
              <a:t> </a:t>
            </a:r>
            <a:r>
              <a:rPr lang="en-IE" dirty="0" err="1"/>
              <a:t>più</a:t>
            </a:r>
            <a:r>
              <a:rPr lang="en-IE" dirty="0"/>
              <a:t> </a:t>
            </a:r>
            <a:r>
              <a:rPr lang="en-IE" dirty="0" err="1"/>
              <a:t>gettonati</a:t>
            </a:r>
            <a:r>
              <a:rPr lang="en-IE" dirty="0"/>
              <a:t> </a:t>
            </a:r>
            <a:r>
              <a:rPr lang="en-IE" dirty="0" err="1"/>
              <a:t>tra</a:t>
            </a:r>
            <a:r>
              <a:rPr lang="en-IE" dirty="0"/>
              <a:t> </a:t>
            </a:r>
            <a:r>
              <a:rPr lang="en-IE" dirty="0" err="1"/>
              <a:t>quelli</a:t>
            </a:r>
            <a:r>
              <a:rPr lang="en-IE" dirty="0"/>
              <a:t> a </a:t>
            </a:r>
            <a:r>
              <a:rPr lang="en-IE" dirty="0" err="1"/>
              <a:t>parete</a:t>
            </a:r>
            <a:r>
              <a:rPr lang="en-IE" dirty="0"/>
              <a:t>.</a:t>
            </a:r>
          </a:p>
          <a:p>
            <a:pPr rtl="0"/>
            <a:r>
              <a:rPr lang="en-IE" dirty="0"/>
              <a:t> </a:t>
            </a:r>
          </a:p>
          <a:p>
            <a:pPr rtl="0"/>
            <a:r>
              <a:rPr lang="en-IE" b="1" dirty="0" err="1">
                <a:solidFill>
                  <a:srgbClr val="F79037"/>
                </a:solidFill>
              </a:rPr>
              <a:t>Braindump</a:t>
            </a:r>
            <a:r>
              <a:rPr lang="en-IE" b="1" dirty="0">
                <a:solidFill>
                  <a:srgbClr val="F79037"/>
                </a:solidFill>
              </a:rPr>
              <a:t>: </a:t>
            </a:r>
            <a:r>
              <a:rPr lang="en-IE" dirty="0"/>
              <a:t>La </a:t>
            </a:r>
            <a:r>
              <a:rPr lang="en-IE" dirty="0" err="1"/>
              <a:t>tecnica</a:t>
            </a:r>
            <a:r>
              <a:rPr lang="en-IE" dirty="0"/>
              <a:t> è come la </a:t>
            </a:r>
            <a:r>
              <a:rPr lang="en-IE" dirty="0" err="1"/>
              <a:t>scrittura</a:t>
            </a:r>
            <a:r>
              <a:rPr lang="en-IE" dirty="0"/>
              <a:t> del </a:t>
            </a:r>
            <a:r>
              <a:rPr lang="en-IE" dirty="0" err="1"/>
              <a:t>cervello</a:t>
            </a:r>
            <a:r>
              <a:rPr lang="en-IE" dirty="0"/>
              <a:t>; </a:t>
            </a:r>
            <a:r>
              <a:rPr lang="en-IE" dirty="0" err="1"/>
              <a:t>tuttavia</a:t>
            </a:r>
            <a:r>
              <a:rPr lang="en-IE" dirty="0"/>
              <a:t>, i </a:t>
            </a:r>
            <a:r>
              <a:rPr lang="en-IE" dirty="0" err="1"/>
              <a:t>partecipanti</a:t>
            </a:r>
            <a:r>
              <a:rPr lang="en-IE" dirty="0"/>
              <a:t> </a:t>
            </a:r>
            <a:r>
              <a:rPr lang="en-IE" dirty="0" err="1"/>
              <a:t>scrivono</a:t>
            </a:r>
            <a:r>
              <a:rPr lang="en-IE" dirty="0"/>
              <a:t> le loro idee prima </a:t>
            </a:r>
            <a:r>
              <a:rPr lang="en-IE" dirty="0" err="1"/>
              <a:t>individualmente</a:t>
            </a:r>
            <a:r>
              <a:rPr lang="en-IE" dirty="0"/>
              <a:t> e poi le </a:t>
            </a:r>
            <a:r>
              <a:rPr lang="en-IE" dirty="0" err="1"/>
              <a:t>condividono</a:t>
            </a:r>
            <a:r>
              <a:rPr lang="en-IE" dirty="0"/>
              <a:t> con il team.</a:t>
            </a:r>
          </a:p>
          <a:p>
            <a:pPr rtl="0"/>
            <a:endParaRPr lang="en-IE" dirty="0"/>
          </a:p>
          <a:p>
            <a:pPr rtl="0"/>
            <a:endParaRPr lang="en-IE" dirty="0"/>
          </a:p>
          <a:p>
            <a:pPr rtl="0"/>
            <a:r>
              <a:rPr lang="en-IE" b="1" dirty="0">
                <a:solidFill>
                  <a:srgbClr val="F79037"/>
                </a:solidFill>
              </a:rPr>
              <a:t>Pause creative: </a:t>
            </a:r>
            <a:r>
              <a:rPr lang="en-IE" dirty="0" err="1"/>
              <a:t>Mentre</a:t>
            </a:r>
            <a:r>
              <a:rPr lang="en-IE" dirty="0"/>
              <a:t> </a:t>
            </a:r>
            <a:r>
              <a:rPr lang="en-IE" dirty="0" err="1"/>
              <a:t>ti</a:t>
            </a:r>
            <a:r>
              <a:rPr lang="en-IE" dirty="0"/>
              <a:t> </a:t>
            </a:r>
            <a:r>
              <a:rPr lang="en-IE" dirty="0" err="1"/>
              <a:t>senti</a:t>
            </a:r>
            <a:r>
              <a:rPr lang="en-IE" dirty="0"/>
              <a:t> </a:t>
            </a:r>
            <a:r>
              <a:rPr lang="en-IE" dirty="0" err="1"/>
              <a:t>bloccato</a:t>
            </a:r>
            <a:r>
              <a:rPr lang="en-IE" dirty="0"/>
              <a:t> con le idee, </a:t>
            </a:r>
            <a:r>
              <a:rPr lang="en-IE" dirty="0" err="1"/>
              <a:t>sono</a:t>
            </a:r>
            <a:r>
              <a:rPr lang="en-IE" dirty="0"/>
              <a:t> </a:t>
            </a:r>
            <a:r>
              <a:rPr lang="en-IE" dirty="0" err="1"/>
              <a:t>necessarie</a:t>
            </a:r>
            <a:r>
              <a:rPr lang="en-IE" dirty="0"/>
              <a:t> pause creative per </a:t>
            </a:r>
            <a:r>
              <a:rPr lang="en-IE" dirty="0" err="1"/>
              <a:t>portare</a:t>
            </a:r>
            <a:r>
              <a:rPr lang="en-IE" dirty="0"/>
              <a:t> </a:t>
            </a:r>
            <a:r>
              <a:rPr lang="en-IE" dirty="0" err="1"/>
              <a:t>ulteriori</a:t>
            </a:r>
            <a:r>
              <a:rPr lang="en-IE" dirty="0"/>
              <a:t> </a:t>
            </a:r>
            <a:r>
              <a:rPr lang="en-IE" dirty="0" err="1"/>
              <a:t>prospettive</a:t>
            </a:r>
            <a:r>
              <a:rPr lang="en-IE" dirty="0"/>
              <a:t> </a:t>
            </a:r>
            <a:r>
              <a:rPr lang="en-IE" dirty="0" err="1"/>
              <a:t>nel</a:t>
            </a:r>
            <a:r>
              <a:rPr lang="en-IE" dirty="0"/>
              <a:t> </a:t>
            </a:r>
            <a:r>
              <a:rPr lang="en-IE" dirty="0" err="1"/>
              <a:t>processo</a:t>
            </a:r>
            <a:r>
              <a:rPr lang="en-IE" dirty="0"/>
              <a:t> di </a:t>
            </a:r>
            <a:r>
              <a:rPr lang="en-IE" dirty="0" err="1"/>
              <a:t>progettazione</a:t>
            </a:r>
            <a:r>
              <a:rPr lang="en-IE" dirty="0"/>
              <a:t>. A volte, le idee non </a:t>
            </a:r>
            <a:r>
              <a:rPr lang="en-IE" dirty="0" err="1"/>
              <a:t>arrivano</a:t>
            </a:r>
            <a:r>
              <a:rPr lang="en-IE" dirty="0"/>
              <a:t> con </a:t>
            </a:r>
            <a:r>
              <a:rPr lang="en-IE" dirty="0" err="1"/>
              <a:t>una</a:t>
            </a:r>
            <a:r>
              <a:rPr lang="en-IE" dirty="0"/>
              <a:t> </a:t>
            </a:r>
            <a:r>
              <a:rPr lang="en-IE" dirty="0" err="1"/>
              <a:t>giustificazione</a:t>
            </a:r>
            <a:r>
              <a:rPr lang="en-IE" dirty="0"/>
              <a:t> </a:t>
            </a:r>
            <a:r>
              <a:rPr lang="en-IE" dirty="0" err="1"/>
              <a:t>sufficiente</a:t>
            </a:r>
            <a:r>
              <a:rPr lang="en-IE" dirty="0"/>
              <a:t> per </a:t>
            </a:r>
            <a:r>
              <a:rPr lang="en-IE" dirty="0" err="1"/>
              <a:t>andare</a:t>
            </a:r>
            <a:r>
              <a:rPr lang="en-IE" dirty="0"/>
              <a:t> avanti con la </a:t>
            </a:r>
            <a:r>
              <a:rPr lang="en-IE" dirty="0" err="1"/>
              <a:t>fase</a:t>
            </a:r>
            <a:r>
              <a:rPr lang="en-IE" dirty="0"/>
              <a:t> di test. </a:t>
            </a:r>
            <a:r>
              <a:rPr lang="en-IE" dirty="0" err="1"/>
              <a:t>Tuttavia</a:t>
            </a:r>
            <a:r>
              <a:rPr lang="en-IE" dirty="0"/>
              <a:t>, è </a:t>
            </a:r>
            <a:r>
              <a:rPr lang="en-IE" dirty="0" err="1"/>
              <a:t>importante</a:t>
            </a:r>
            <a:r>
              <a:rPr lang="en-IE" dirty="0"/>
              <a:t> </a:t>
            </a:r>
            <a:r>
              <a:rPr lang="en-IE" dirty="0" err="1"/>
              <a:t>ricordare</a:t>
            </a:r>
            <a:r>
              <a:rPr lang="en-IE" dirty="0"/>
              <a:t> </a:t>
            </a:r>
            <a:r>
              <a:rPr lang="en-IE" dirty="0" err="1"/>
              <a:t>che</a:t>
            </a:r>
            <a:r>
              <a:rPr lang="en-IE" dirty="0"/>
              <a:t> il Design Thinking non è un </a:t>
            </a:r>
            <a:r>
              <a:rPr lang="en-IE" dirty="0" err="1"/>
              <a:t>processo</a:t>
            </a:r>
            <a:r>
              <a:rPr lang="en-IE" dirty="0"/>
              <a:t> </a:t>
            </a:r>
            <a:r>
              <a:rPr lang="en-IE" dirty="0" err="1"/>
              <a:t>lineare</a:t>
            </a:r>
            <a:r>
              <a:rPr lang="en-IE" dirty="0"/>
              <a:t> e dopo la </a:t>
            </a:r>
            <a:r>
              <a:rPr lang="en-IE" dirty="0" err="1"/>
              <a:t>sessione</a:t>
            </a:r>
            <a:r>
              <a:rPr lang="en-IE" dirty="0"/>
              <a:t> di test </a:t>
            </a:r>
            <a:r>
              <a:rPr lang="en-IE" dirty="0" err="1"/>
              <a:t>alcune</a:t>
            </a:r>
            <a:r>
              <a:rPr lang="en-IE" dirty="0"/>
              <a:t> </a:t>
            </a:r>
            <a:r>
              <a:rPr lang="en-IE" dirty="0" err="1"/>
              <a:t>delle</a:t>
            </a:r>
            <a:r>
              <a:rPr lang="en-IE" dirty="0"/>
              <a:t> idee elaborate </a:t>
            </a:r>
            <a:r>
              <a:rPr lang="en-IE" dirty="0" err="1"/>
              <a:t>possono</a:t>
            </a:r>
            <a:r>
              <a:rPr lang="en-IE" dirty="0"/>
              <a:t> </a:t>
            </a:r>
            <a:r>
              <a:rPr lang="en-IE" dirty="0" err="1"/>
              <a:t>emergere</a:t>
            </a:r>
            <a:r>
              <a:rPr lang="en-IE" dirty="0"/>
              <a:t> per </a:t>
            </a:r>
            <a:r>
              <a:rPr lang="en-IE" dirty="0" err="1"/>
              <a:t>un'ulteriore</a:t>
            </a:r>
            <a:r>
              <a:rPr lang="en-IE" dirty="0"/>
              <a:t> </a:t>
            </a:r>
            <a:r>
              <a:rPr lang="en-IE" dirty="0" err="1"/>
              <a:t>implementazione</a:t>
            </a:r>
            <a:r>
              <a:rPr lang="en-IE" dirty="0"/>
              <a:t>.</a:t>
            </a:r>
          </a:p>
          <a:p>
            <a:pPr rtl="0"/>
            <a:r>
              <a:rPr lang="en-IE" dirty="0"/>
              <a:t> </a:t>
            </a:r>
          </a:p>
          <a:p>
            <a:pPr rtl="0"/>
            <a:r>
              <a:rPr lang="en-IE" sz="1000" dirty="0"/>
              <a:t>Fonte: </a:t>
            </a:r>
            <a:r>
              <a:rPr lang="en-IE" sz="1000" dirty="0" err="1"/>
              <a:t>Drambyls</a:t>
            </a:r>
            <a:r>
              <a:rPr lang="en-IE" sz="1000" dirty="0"/>
              <a:t>; Design Thinking </a:t>
            </a:r>
            <a:r>
              <a:rPr lang="en-IE" sz="1000" dirty="0" err="1"/>
              <a:t>Abbraccio</a:t>
            </a:r>
            <a:endParaRPr lang="en-IE" sz="1000" dirty="0"/>
          </a:p>
          <a:p>
            <a:pPr algn="l" rtl="0"/>
            <a:endParaRPr lang="en-GB" dirty="0"/>
          </a:p>
          <a:p>
            <a:pPr algn="l" rtl="0"/>
            <a:r>
              <a:rPr lang="en-GB" dirty="0"/>
              <a:t> </a:t>
            </a:r>
          </a:p>
          <a:p>
            <a:pPr algn="l" rtl="0"/>
            <a:endParaRPr lang="en-GB" dirty="0"/>
          </a:p>
          <a:p>
            <a:pPr algn="l" rtl="0"/>
            <a:endParaRPr lang="en-GB" dirty="0"/>
          </a:p>
          <a:p>
            <a:pPr algn="l" rtl="0"/>
            <a:endParaRPr lang="en-GB" dirty="0"/>
          </a:p>
          <a:p>
            <a:pPr algn="l" rtl="0"/>
            <a:endParaRPr lang="en-GB" dirty="0"/>
          </a:p>
        </p:txBody>
      </p:sp>
      <p:sp>
        <p:nvSpPr>
          <p:cNvPr id="9" name="Slide Number Placeholder 5">
            <a:extLst>
              <a:ext uri="{FF2B5EF4-FFF2-40B4-BE49-F238E27FC236}">
                <a16:creationId xmlns:a16="http://schemas.microsoft.com/office/drawing/2014/main" id="{4C98526D-1151-AB48-AA56-EC7D14E539BB}"/>
              </a:ext>
            </a:extLst>
          </p:cNvPr>
          <p:cNvSpPr>
            <a:spLocks noGrp="1"/>
          </p:cNvSpPr>
          <p:nvPr>
            <p:ph type="sldNum" sz="quarter" idx="4"/>
          </p:nvPr>
        </p:nvSpPr>
        <p:spPr/>
        <p:txBody>
          <a:bodyPr/>
          <a:lstStyle/>
          <a:p>
            <a:fld id="{CB2079F2-58AF-ED44-82D7-E04B2F6FD686}" type="slidenum">
              <a:rPr lang="en-US" smtClean="0"/>
              <a:pPr algn="l" rtl="0"/>
              <a:t>21</a:t>
            </a:fld>
            <a:endParaRPr lang="en-US" dirty="0"/>
          </a:p>
        </p:txBody>
      </p:sp>
      <p:sp>
        <p:nvSpPr>
          <p:cNvPr id="6" name="Text Placeholder 1">
            <a:extLst>
              <a:ext uri="{FF2B5EF4-FFF2-40B4-BE49-F238E27FC236}">
                <a16:creationId xmlns:a16="http://schemas.microsoft.com/office/drawing/2014/main" id="{C36E4EF3-C971-C6A1-FD35-306CE5F64C8E}"/>
              </a:ext>
            </a:extLst>
          </p:cNvPr>
          <p:cNvSpPr txBox="1">
            <a:spLocks/>
          </p:cNvSpPr>
          <p:nvPr/>
        </p:nvSpPr>
        <p:spPr>
          <a:xfrm>
            <a:off x="574259" y="3501595"/>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a:t>Prototipazione</a:t>
            </a:r>
            <a:endParaRPr lang="en-LB"/>
          </a:p>
          <a:p>
            <a:pPr algn="l" rtl="0"/>
            <a:endParaRPr lang="en-US" dirty="0"/>
          </a:p>
        </p:txBody>
      </p:sp>
      <p:sp>
        <p:nvSpPr>
          <p:cNvPr id="10" name="Text Placeholder 12">
            <a:extLst>
              <a:ext uri="{FF2B5EF4-FFF2-40B4-BE49-F238E27FC236}">
                <a16:creationId xmlns:a16="http://schemas.microsoft.com/office/drawing/2014/main" id="{1638FA45-0832-3971-36F6-5C513C3A0D67}"/>
              </a:ext>
            </a:extLst>
          </p:cNvPr>
          <p:cNvSpPr txBox="1">
            <a:spLocks/>
          </p:cNvSpPr>
          <p:nvPr/>
        </p:nvSpPr>
        <p:spPr>
          <a:xfrm>
            <a:off x="579393" y="5878368"/>
            <a:ext cx="6526988" cy="309681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sz="1600" i="1" dirty="0" err="1"/>
              <a:t>Personale</a:t>
            </a:r>
            <a:r>
              <a:rPr lang="en-GB" sz="1600" i="1" dirty="0"/>
              <a:t> </a:t>
            </a:r>
            <a:r>
              <a:rPr lang="en-GB" sz="1600" i="1" dirty="0" err="1"/>
              <a:t>chiave</a:t>
            </a:r>
            <a:r>
              <a:rPr lang="en-GB" sz="1600" i="1" dirty="0"/>
              <a:t>:</a:t>
            </a:r>
            <a:r>
              <a:rPr lang="en-GB" sz="18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 </a:t>
            </a:r>
          </a:p>
          <a:p>
            <a:pPr rtl="0"/>
            <a:endParaRPr lang="en-GB" sz="1800" dirty="0">
              <a:solidFill>
                <a:srgbClr val="7030A0"/>
              </a:solidFill>
              <a:latin typeface="Calibri Light" panose="020F0302020204030204" pitchFamily="34" charset="0"/>
              <a:ea typeface="Calibri" panose="020F0502020204030204" pitchFamily="34" charset="0"/>
              <a:cs typeface="Times New Roman" panose="02020603050405020304" pitchFamily="18" charset="0"/>
            </a:endParaRPr>
          </a:p>
          <a:p>
            <a:pPr rtl="0"/>
            <a:r>
              <a:rPr lang="en-GB" dirty="0" err="1"/>
              <a:t>Facilitatore</a:t>
            </a:r>
            <a:r>
              <a:rPr lang="en-GB" dirty="0"/>
              <a:t> e parti </a:t>
            </a:r>
            <a:r>
              <a:rPr lang="en-GB" dirty="0" err="1"/>
              <a:t>interessate</a:t>
            </a:r>
            <a:r>
              <a:rPr lang="en-GB" dirty="0"/>
              <a:t>, </a:t>
            </a:r>
            <a:r>
              <a:rPr lang="en-GB" dirty="0" err="1"/>
              <a:t>gruppi</a:t>
            </a:r>
            <a:r>
              <a:rPr lang="en-GB" dirty="0"/>
              <a:t> target, ad </a:t>
            </a:r>
            <a:r>
              <a:rPr lang="en-GB" dirty="0" err="1"/>
              <a:t>esempio</a:t>
            </a:r>
            <a:r>
              <a:rPr lang="en-GB" dirty="0"/>
              <a:t> </a:t>
            </a:r>
            <a:r>
              <a:rPr lang="en-GB" dirty="0" err="1"/>
              <a:t>educatori</a:t>
            </a:r>
            <a:r>
              <a:rPr lang="en-GB" dirty="0"/>
              <a:t> per </a:t>
            </a:r>
            <a:r>
              <a:rPr lang="en-GB" dirty="0" err="1"/>
              <a:t>adulti</a:t>
            </a:r>
            <a:r>
              <a:rPr lang="en-GB" dirty="0"/>
              <a:t>, </a:t>
            </a:r>
            <a:r>
              <a:rPr lang="en-GB" dirty="0" err="1"/>
              <a:t>attivisti</a:t>
            </a:r>
            <a:r>
              <a:rPr lang="en-GB" dirty="0"/>
              <a:t>, </a:t>
            </a:r>
            <a:r>
              <a:rPr lang="en-GB" dirty="0" err="1"/>
              <a:t>ambasciatori</a:t>
            </a:r>
            <a:r>
              <a:rPr lang="en-GB" dirty="0"/>
              <a:t> del </a:t>
            </a:r>
            <a:r>
              <a:rPr lang="en-GB" dirty="0" err="1"/>
              <a:t>cambiamento</a:t>
            </a:r>
            <a:r>
              <a:rPr lang="en-GB" dirty="0"/>
              <a:t>, </a:t>
            </a:r>
            <a:r>
              <a:rPr lang="en-GB" dirty="0" err="1"/>
              <a:t>rappresentanti</a:t>
            </a:r>
            <a:r>
              <a:rPr lang="en-GB" dirty="0"/>
              <a:t> di </a:t>
            </a:r>
            <a:r>
              <a:rPr lang="en-GB" dirty="0" err="1"/>
              <a:t>gruppi</a:t>
            </a:r>
            <a:r>
              <a:rPr lang="en-GB" dirty="0"/>
              <a:t> </a:t>
            </a:r>
            <a:r>
              <a:rPr lang="en-GB" dirty="0" err="1"/>
              <a:t>comunitari</a:t>
            </a:r>
            <a:r>
              <a:rPr lang="en-GB" dirty="0"/>
              <a:t>, ONG, </a:t>
            </a:r>
            <a:r>
              <a:rPr lang="en-GB" dirty="0" err="1"/>
              <a:t>imprese</a:t>
            </a:r>
            <a:r>
              <a:rPr lang="en-GB" dirty="0"/>
              <a:t> </a:t>
            </a:r>
            <a:r>
              <a:rPr lang="en-GB" dirty="0" err="1"/>
              <a:t>sociali</a:t>
            </a:r>
            <a:r>
              <a:rPr lang="en-GB" dirty="0"/>
              <a:t>, </a:t>
            </a:r>
            <a:r>
              <a:rPr lang="en-GB" dirty="0" err="1"/>
              <a:t>agenzie</a:t>
            </a:r>
            <a:r>
              <a:rPr lang="en-GB" dirty="0"/>
              <a:t> di </a:t>
            </a:r>
            <a:r>
              <a:rPr lang="en-GB" dirty="0" err="1"/>
              <a:t>sviluppo</a:t>
            </a:r>
            <a:r>
              <a:rPr lang="en-GB" dirty="0"/>
              <a:t>, </a:t>
            </a:r>
            <a:r>
              <a:rPr lang="en-GB" dirty="0" err="1"/>
              <a:t>centri</a:t>
            </a:r>
            <a:r>
              <a:rPr lang="en-GB" dirty="0"/>
              <a:t> di </a:t>
            </a:r>
            <a:r>
              <a:rPr lang="en-GB" dirty="0" err="1"/>
              <a:t>volontariato</a:t>
            </a:r>
            <a:r>
              <a:rPr lang="en-GB" dirty="0"/>
              <a:t>, </a:t>
            </a:r>
            <a:r>
              <a:rPr lang="en-GB" dirty="0" err="1"/>
              <a:t>responsabili</a:t>
            </a:r>
            <a:r>
              <a:rPr lang="en-GB" dirty="0"/>
              <a:t> </a:t>
            </a:r>
            <a:r>
              <a:rPr lang="en-GB" dirty="0" err="1"/>
              <a:t>politici</a:t>
            </a:r>
            <a:r>
              <a:rPr lang="en-GB" dirty="0"/>
              <a:t> e </a:t>
            </a:r>
            <a:r>
              <a:rPr lang="en-GB" dirty="0" err="1"/>
              <a:t>decisionali</a:t>
            </a:r>
            <a:r>
              <a:rPr lang="en-GB" dirty="0"/>
              <a:t>, </a:t>
            </a:r>
            <a:r>
              <a:rPr lang="en-GB" dirty="0" err="1"/>
              <a:t>migranti</a:t>
            </a:r>
            <a:r>
              <a:rPr lang="en-GB" dirty="0"/>
              <a:t> e </a:t>
            </a:r>
            <a:r>
              <a:rPr lang="en-GB" dirty="0" err="1"/>
              <a:t>rifugiati</a:t>
            </a:r>
            <a:r>
              <a:rPr lang="en-GB" dirty="0"/>
              <a:t>, </a:t>
            </a:r>
            <a:r>
              <a:rPr lang="en-GB" dirty="0" err="1"/>
              <a:t>giovani</a:t>
            </a:r>
            <a:r>
              <a:rPr lang="en-GB" dirty="0"/>
              <a:t>, </a:t>
            </a:r>
            <a:r>
              <a:rPr lang="en-GB" dirty="0" err="1"/>
              <a:t>donne</a:t>
            </a:r>
            <a:r>
              <a:rPr lang="en-GB" dirty="0"/>
              <a:t> e anziani.</a:t>
            </a:r>
          </a:p>
          <a:p>
            <a:pPr rtl="0"/>
            <a:endParaRPr lang="en-LB" dirty="0"/>
          </a:p>
          <a:p>
            <a:pPr rtl="0"/>
            <a:r>
              <a:rPr lang="en-GB" dirty="0" err="1"/>
              <a:t>Potresti</a:t>
            </a:r>
            <a:r>
              <a:rPr lang="en-GB" dirty="0"/>
              <a:t> </a:t>
            </a:r>
            <a:r>
              <a:rPr lang="en-GB" dirty="0" err="1"/>
              <a:t>voler</a:t>
            </a:r>
            <a:r>
              <a:rPr lang="en-GB" dirty="0"/>
              <a:t> </a:t>
            </a:r>
            <a:r>
              <a:rPr lang="en-GB" dirty="0" err="1"/>
              <a:t>coinvolgere</a:t>
            </a:r>
            <a:r>
              <a:rPr lang="en-GB" dirty="0"/>
              <a:t> </a:t>
            </a:r>
            <a:r>
              <a:rPr lang="en-GB" dirty="0" err="1"/>
              <a:t>specialisti</a:t>
            </a:r>
            <a:r>
              <a:rPr lang="en-GB" dirty="0"/>
              <a:t> di design, </a:t>
            </a:r>
            <a:r>
              <a:rPr lang="en-GB" dirty="0" err="1"/>
              <a:t>grafici</a:t>
            </a:r>
            <a:r>
              <a:rPr lang="en-GB" dirty="0"/>
              <a:t> o </a:t>
            </a:r>
            <a:r>
              <a:rPr lang="en-GB" dirty="0" err="1"/>
              <a:t>esperti</a:t>
            </a:r>
            <a:r>
              <a:rPr lang="en-GB" dirty="0"/>
              <a:t> a </a:t>
            </a:r>
            <a:r>
              <a:rPr lang="en-GB" dirty="0" err="1"/>
              <a:t>seconda</a:t>
            </a:r>
            <a:r>
              <a:rPr lang="en-GB" dirty="0"/>
              <a:t> </a:t>
            </a:r>
            <a:r>
              <a:rPr lang="en-GB" dirty="0" err="1"/>
              <a:t>dell'argomento</a:t>
            </a:r>
            <a:r>
              <a:rPr lang="en-GB" dirty="0"/>
              <a:t> per il quale </a:t>
            </a:r>
            <a:r>
              <a:rPr lang="en-GB" dirty="0" err="1"/>
              <a:t>stai</a:t>
            </a:r>
            <a:r>
              <a:rPr lang="en-GB" dirty="0"/>
              <a:t> </a:t>
            </a:r>
            <a:r>
              <a:rPr lang="en-GB" dirty="0" err="1"/>
              <a:t>sviluppando</a:t>
            </a:r>
            <a:r>
              <a:rPr lang="en-GB" dirty="0"/>
              <a:t> un </a:t>
            </a:r>
            <a:r>
              <a:rPr lang="en-GB" dirty="0" err="1"/>
              <a:t>prototipo</a:t>
            </a:r>
            <a:endParaRPr lang="en-GB" dirty="0"/>
          </a:p>
          <a:p>
            <a:pPr rtl="0"/>
            <a:endParaRPr lang="en-GB" dirty="0"/>
          </a:p>
          <a:p>
            <a:pPr rtl="0"/>
            <a:r>
              <a:rPr lang="en-US" sz="1600" i="1" dirty="0" err="1"/>
              <a:t>Durata</a:t>
            </a:r>
            <a:r>
              <a:rPr lang="en-US" sz="1600" i="1" dirty="0"/>
              <a:t>: </a:t>
            </a:r>
            <a:r>
              <a:rPr lang="en-GB" dirty="0"/>
              <a:t>1-2 </a:t>
            </a:r>
            <a:r>
              <a:rPr lang="en-GB" dirty="0" err="1"/>
              <a:t>mesi</a:t>
            </a:r>
            <a:endParaRPr lang="en-LB" dirty="0"/>
          </a:p>
          <a:p>
            <a:pPr algn="l" rtl="0"/>
            <a:endParaRPr lang="en-LB" sz="1600" i="1" dirty="0"/>
          </a:p>
        </p:txBody>
      </p:sp>
      <p:sp>
        <p:nvSpPr>
          <p:cNvPr id="28" name="Text Placeholder 5">
            <a:extLst>
              <a:ext uri="{FF2B5EF4-FFF2-40B4-BE49-F238E27FC236}">
                <a16:creationId xmlns:a16="http://schemas.microsoft.com/office/drawing/2014/main" id="{D5B06BA5-9DA2-5ECC-09C0-61712132DC64}"/>
              </a:ext>
            </a:extLst>
          </p:cNvPr>
          <p:cNvSpPr txBox="1">
            <a:spLocks/>
          </p:cNvSpPr>
          <p:nvPr/>
        </p:nvSpPr>
        <p:spPr>
          <a:xfrm>
            <a:off x="574802" y="3986662"/>
            <a:ext cx="6526988" cy="100275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IE" dirty="0"/>
              <a:t>Dopo aver </a:t>
            </a:r>
            <a:r>
              <a:rPr lang="en-IE" dirty="0" err="1"/>
              <a:t>identificato</a:t>
            </a:r>
            <a:r>
              <a:rPr lang="en-IE" dirty="0"/>
              <a:t> </a:t>
            </a:r>
            <a:r>
              <a:rPr lang="en-IE" dirty="0" err="1"/>
              <a:t>una</a:t>
            </a:r>
            <a:r>
              <a:rPr lang="en-IE" dirty="0"/>
              <a:t> o </a:t>
            </a:r>
            <a:r>
              <a:rPr lang="en-IE" dirty="0" err="1"/>
              <a:t>più</a:t>
            </a:r>
            <a:r>
              <a:rPr lang="en-IE" dirty="0"/>
              <a:t> </a:t>
            </a:r>
            <a:r>
              <a:rPr lang="en-IE" dirty="0" err="1"/>
              <a:t>potenziali</a:t>
            </a:r>
            <a:r>
              <a:rPr lang="en-IE" dirty="0"/>
              <a:t> </a:t>
            </a:r>
            <a:r>
              <a:rPr lang="en-IE" dirty="0" err="1"/>
              <a:t>soluzioni</a:t>
            </a:r>
            <a:r>
              <a:rPr lang="en-IE" dirty="0"/>
              <a:t>, </a:t>
            </a:r>
            <a:r>
              <a:rPr lang="en-IE" dirty="0" err="1"/>
              <a:t>identifica</a:t>
            </a:r>
            <a:r>
              <a:rPr lang="en-IE" dirty="0"/>
              <a:t> come </a:t>
            </a:r>
            <a:r>
              <a:rPr lang="en-IE" dirty="0" err="1"/>
              <a:t>potresti</a:t>
            </a:r>
            <a:r>
              <a:rPr lang="en-IE" dirty="0"/>
              <a:t> </a:t>
            </a:r>
            <a:r>
              <a:rPr lang="en-IE" dirty="0" err="1"/>
              <a:t>sviluppare</a:t>
            </a:r>
            <a:r>
              <a:rPr lang="en-IE" dirty="0"/>
              <a:t> un </a:t>
            </a:r>
            <a:r>
              <a:rPr lang="en-IE" dirty="0" err="1"/>
              <a:t>prototipo</a:t>
            </a:r>
            <a:r>
              <a:rPr lang="en-IE" dirty="0"/>
              <a:t>. Un </a:t>
            </a:r>
            <a:r>
              <a:rPr lang="en-IE" dirty="0" err="1"/>
              <a:t>prototipo</a:t>
            </a:r>
            <a:r>
              <a:rPr lang="en-IE" dirty="0"/>
              <a:t> </a:t>
            </a:r>
            <a:r>
              <a:rPr lang="en-IE" dirty="0" err="1"/>
              <a:t>consente</a:t>
            </a:r>
            <a:r>
              <a:rPr lang="en-IE" dirty="0"/>
              <a:t> alle </a:t>
            </a:r>
            <a:r>
              <a:rPr lang="en-IE" dirty="0" err="1"/>
              <a:t>comunità</a:t>
            </a:r>
            <a:r>
              <a:rPr lang="en-IE" dirty="0"/>
              <a:t> di </a:t>
            </a:r>
            <a:r>
              <a:rPr lang="en-IE" dirty="0" err="1"/>
              <a:t>proporre</a:t>
            </a:r>
            <a:r>
              <a:rPr lang="en-IE" dirty="0"/>
              <a:t> ed </a:t>
            </a:r>
            <a:r>
              <a:rPr lang="en-IE" dirty="0" err="1"/>
              <a:t>esplorare</a:t>
            </a:r>
            <a:r>
              <a:rPr lang="en-IE" dirty="0"/>
              <a:t> </a:t>
            </a:r>
            <a:r>
              <a:rPr lang="en-IE" dirty="0" err="1"/>
              <a:t>rapidamente</a:t>
            </a:r>
            <a:r>
              <a:rPr lang="en-IE" dirty="0"/>
              <a:t> </a:t>
            </a:r>
            <a:r>
              <a:rPr lang="en-IE" dirty="0" err="1"/>
              <a:t>concetti</a:t>
            </a:r>
            <a:r>
              <a:rPr lang="en-IE" dirty="0"/>
              <a:t> </a:t>
            </a:r>
            <a:r>
              <a:rPr lang="en-IE" dirty="0" err="1"/>
              <a:t>che</a:t>
            </a:r>
            <a:r>
              <a:rPr lang="en-IE" dirty="0"/>
              <a:t> </a:t>
            </a:r>
            <a:r>
              <a:rPr lang="en-IE" dirty="0" err="1"/>
              <a:t>possono</a:t>
            </a:r>
            <a:r>
              <a:rPr lang="en-IE" dirty="0"/>
              <a:t> </a:t>
            </a:r>
            <a:r>
              <a:rPr lang="en-IE" dirty="0" err="1"/>
              <a:t>aiutare</a:t>
            </a:r>
            <a:r>
              <a:rPr lang="en-IE" dirty="0"/>
              <a:t> a </a:t>
            </a:r>
            <a:r>
              <a:rPr lang="en-IE" dirty="0" err="1"/>
              <a:t>risolvere</a:t>
            </a:r>
            <a:r>
              <a:rPr lang="en-IE" dirty="0"/>
              <a:t> </a:t>
            </a:r>
            <a:r>
              <a:rPr lang="en-IE" dirty="0" err="1"/>
              <a:t>problemi</a:t>
            </a:r>
            <a:r>
              <a:rPr lang="en-IE" dirty="0"/>
              <a:t> </a:t>
            </a:r>
            <a:r>
              <a:rPr lang="en-IE" dirty="0" err="1"/>
              <a:t>reali</a:t>
            </a:r>
            <a:r>
              <a:rPr lang="en-IE" dirty="0"/>
              <a:t> </a:t>
            </a:r>
            <a:r>
              <a:rPr lang="en-IE" dirty="0" err="1"/>
              <a:t>all'interno</a:t>
            </a:r>
            <a:r>
              <a:rPr lang="en-IE" dirty="0"/>
              <a:t> </a:t>
            </a:r>
            <a:r>
              <a:rPr lang="en-IE" dirty="0" err="1"/>
              <a:t>delle</a:t>
            </a:r>
            <a:r>
              <a:rPr lang="en-IE" dirty="0"/>
              <a:t> </a:t>
            </a:r>
            <a:r>
              <a:rPr lang="en-IE" dirty="0" err="1"/>
              <a:t>comunità</a:t>
            </a:r>
            <a:r>
              <a:rPr lang="en-IE" dirty="0"/>
              <a:t>. La </a:t>
            </a:r>
            <a:r>
              <a:rPr lang="en-IE" dirty="0" err="1"/>
              <a:t>prototipazione</a:t>
            </a:r>
            <a:r>
              <a:rPr lang="en-IE" dirty="0"/>
              <a:t> </a:t>
            </a:r>
            <a:r>
              <a:rPr lang="en-IE" dirty="0" err="1"/>
              <a:t>può</a:t>
            </a:r>
            <a:r>
              <a:rPr lang="en-IE" dirty="0"/>
              <a:t> </a:t>
            </a:r>
            <a:r>
              <a:rPr lang="en-IE" dirty="0" err="1"/>
              <a:t>utilizzare</a:t>
            </a:r>
            <a:r>
              <a:rPr lang="en-IE" dirty="0"/>
              <a:t> il </a:t>
            </a:r>
            <a:r>
              <a:rPr lang="en-IE" dirty="0" err="1"/>
              <a:t>concetto</a:t>
            </a:r>
            <a:r>
              <a:rPr lang="en-IE" dirty="0"/>
              <a:t> di </a:t>
            </a:r>
            <a:r>
              <a:rPr lang="en-IE" dirty="0" err="1"/>
              <a:t>mappatura</a:t>
            </a:r>
            <a:r>
              <a:rPr lang="en-IE" dirty="0"/>
              <a:t> del </a:t>
            </a:r>
            <a:r>
              <a:rPr lang="en-IE" dirty="0" err="1"/>
              <a:t>viaggio</a:t>
            </a:r>
            <a:r>
              <a:rPr lang="en-IE" dirty="0"/>
              <a:t> e </a:t>
            </a:r>
            <a:r>
              <a:rPr lang="en-IE" dirty="0" err="1"/>
              <a:t>può</a:t>
            </a:r>
            <a:r>
              <a:rPr lang="en-IE" dirty="0"/>
              <a:t> </a:t>
            </a:r>
            <a:r>
              <a:rPr lang="en-IE" dirty="0" err="1"/>
              <a:t>assumere</a:t>
            </a:r>
            <a:r>
              <a:rPr lang="en-IE" dirty="0"/>
              <a:t> la forma di </a:t>
            </a:r>
            <a:r>
              <a:rPr lang="en-IE" dirty="0" err="1"/>
              <a:t>una</a:t>
            </a:r>
            <a:r>
              <a:rPr lang="en-IE" dirty="0"/>
              <a:t> campagna. La </a:t>
            </a:r>
            <a:r>
              <a:rPr lang="en-IE" dirty="0" err="1"/>
              <a:t>prototipazione</a:t>
            </a:r>
            <a:r>
              <a:rPr lang="en-IE" dirty="0"/>
              <a:t> </a:t>
            </a:r>
            <a:r>
              <a:rPr lang="en-IE" dirty="0" err="1"/>
              <a:t>dovrebbe</a:t>
            </a:r>
            <a:r>
              <a:rPr lang="en-IE" dirty="0"/>
              <a:t> </a:t>
            </a:r>
            <a:r>
              <a:rPr lang="en-IE" dirty="0" err="1"/>
              <a:t>occupare</a:t>
            </a:r>
            <a:r>
              <a:rPr lang="en-IE" dirty="0"/>
              <a:t> un </a:t>
            </a:r>
            <a:r>
              <a:rPr lang="en-IE" dirty="0" err="1"/>
              <a:t>posto</a:t>
            </a:r>
            <a:r>
              <a:rPr lang="en-IE" dirty="0"/>
              <a:t> in primo piano </a:t>
            </a:r>
            <a:r>
              <a:rPr lang="en-IE" dirty="0" err="1"/>
              <a:t>nelle</a:t>
            </a:r>
            <a:r>
              <a:rPr lang="en-IE" dirty="0"/>
              <a:t> prime </a:t>
            </a:r>
            <a:r>
              <a:rPr lang="en-IE" dirty="0" err="1"/>
              <a:t>fasi</a:t>
            </a:r>
            <a:r>
              <a:rPr lang="en-IE" dirty="0"/>
              <a:t> </a:t>
            </a:r>
            <a:r>
              <a:rPr lang="en-IE" dirty="0" err="1"/>
              <a:t>dello</a:t>
            </a:r>
            <a:r>
              <a:rPr lang="en-IE" dirty="0"/>
              <a:t> </a:t>
            </a:r>
            <a:r>
              <a:rPr lang="en-IE" dirty="0" err="1"/>
              <a:t>sviluppo</a:t>
            </a:r>
            <a:r>
              <a:rPr lang="en-IE" dirty="0"/>
              <a:t> del </a:t>
            </a:r>
            <a:r>
              <a:rPr lang="en-IE" dirty="0" err="1"/>
              <a:t>centro</a:t>
            </a:r>
            <a:r>
              <a:rPr lang="en-IE" dirty="0"/>
              <a:t>, </a:t>
            </a:r>
            <a:r>
              <a:rPr lang="en-IE" dirty="0" err="1"/>
              <a:t>questa</a:t>
            </a:r>
            <a:r>
              <a:rPr lang="en-IE" dirty="0"/>
              <a:t> </a:t>
            </a:r>
            <a:r>
              <a:rPr lang="en-IE" dirty="0" err="1"/>
              <a:t>soluzione</a:t>
            </a:r>
            <a:r>
              <a:rPr lang="en-IE" dirty="0"/>
              <a:t> è </a:t>
            </a:r>
            <a:r>
              <a:rPr lang="en-IE" dirty="0" err="1"/>
              <a:t>possibile</a:t>
            </a:r>
            <a:r>
              <a:rPr lang="en-IE" dirty="0"/>
              <a:t>, è </a:t>
            </a:r>
            <a:r>
              <a:rPr lang="en-IE" dirty="0" err="1"/>
              <a:t>praticabile</a:t>
            </a:r>
            <a:r>
              <a:rPr lang="en-IE" dirty="0"/>
              <a:t>, </a:t>
            </a:r>
            <a:r>
              <a:rPr lang="en-IE" dirty="0" err="1"/>
              <a:t>quali</a:t>
            </a:r>
            <a:r>
              <a:rPr lang="en-IE" dirty="0"/>
              <a:t> </a:t>
            </a:r>
            <a:r>
              <a:rPr lang="en-IE" dirty="0" err="1"/>
              <a:t>modifiche</a:t>
            </a:r>
            <a:r>
              <a:rPr lang="en-IE" dirty="0"/>
              <a:t> o </a:t>
            </a:r>
            <a:r>
              <a:rPr lang="en-IE" dirty="0" err="1"/>
              <a:t>aggiustamenti</a:t>
            </a:r>
            <a:r>
              <a:rPr lang="en-IE" dirty="0"/>
              <a:t> </a:t>
            </a:r>
            <a:r>
              <a:rPr lang="en-IE" dirty="0" err="1"/>
              <a:t>potrebbero</a:t>
            </a:r>
            <a:r>
              <a:rPr lang="en-IE" dirty="0"/>
              <a:t> </a:t>
            </a:r>
            <a:r>
              <a:rPr lang="en-IE" dirty="0" err="1"/>
              <a:t>essere</a:t>
            </a:r>
            <a:r>
              <a:rPr lang="en-IE" dirty="0"/>
              <a:t> </a:t>
            </a:r>
            <a:r>
              <a:rPr lang="en-IE" dirty="0" err="1"/>
              <a:t>necessari</a:t>
            </a:r>
            <a:r>
              <a:rPr lang="en-IE" dirty="0"/>
              <a:t>. In </a:t>
            </a:r>
            <a:r>
              <a:rPr lang="en-IE" dirty="0" err="1"/>
              <a:t>questo</a:t>
            </a:r>
            <a:r>
              <a:rPr lang="en-IE" dirty="0"/>
              <a:t> modo è </a:t>
            </a:r>
            <a:r>
              <a:rPr lang="en-IE" dirty="0" err="1"/>
              <a:t>possibile</a:t>
            </a:r>
            <a:r>
              <a:rPr lang="en-IE" dirty="0"/>
              <a:t> </a:t>
            </a:r>
            <a:r>
              <a:rPr lang="en-IE" dirty="0" err="1"/>
              <a:t>valutare</a:t>
            </a:r>
            <a:r>
              <a:rPr lang="en-IE" dirty="0"/>
              <a:t> la </a:t>
            </a:r>
            <a:r>
              <a:rPr lang="en-IE" dirty="0" err="1"/>
              <a:t>fattibilità</a:t>
            </a:r>
            <a:r>
              <a:rPr lang="en-IE" dirty="0"/>
              <a:t> fin </a:t>
            </a:r>
            <a:r>
              <a:rPr lang="en-IE" dirty="0" err="1"/>
              <a:t>dall'inizio</a:t>
            </a:r>
            <a:r>
              <a:rPr lang="en-IE" dirty="0"/>
              <a:t>.</a:t>
            </a:r>
          </a:p>
        </p:txBody>
      </p:sp>
    </p:spTree>
    <p:extLst>
      <p:ext uri="{BB962C8B-B14F-4D97-AF65-F5344CB8AC3E}">
        <p14:creationId xmlns:p14="http://schemas.microsoft.com/office/powerpoint/2010/main" val="2588611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1"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lgn="l" rtl="0"/>
              <a:t>22</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2255332"/>
            <a:ext cx="6338068" cy="162735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GB" sz="1600" i="1" dirty="0"/>
              <a:t>Strumenti che possono essere utilizzati durante</a:t>
            </a:r>
          </a:p>
          <a:p>
            <a:pPr algn="just" rtl="0"/>
            <a:r>
              <a:rPr lang="en-GB" sz="1600" i="1" dirty="0"/>
              <a:t>la fase di prototipazione:</a:t>
            </a:r>
          </a:p>
          <a:p>
            <a:pPr algn="just" rtl="0"/>
            <a:endParaRPr lang="en-GB" dirty="0">
              <a:solidFill>
                <a:schemeClr val="bg1"/>
              </a:solidFill>
            </a:endParaRPr>
          </a:p>
          <a:p>
            <a:pPr algn="just" rtl="0"/>
            <a:r>
              <a:rPr lang="en-GB" dirty="0">
                <a:solidFill>
                  <a:schemeClr val="bg1"/>
                </a:solidFill>
              </a:rPr>
              <a:t>I prototipi possono essere suddivisi in diverse categorie, da quelli che non richiedono molto tempo per lo sviluppo, e sono definiti prototipi a bassa fedeltà, questi possono includere schizzi e prototipi su carta. L'altra estremità dei prototipi è nota come prototipi ad alta fedeltà che sono più avanzati in termini di dettagli e richiedono più tempo per lo sviluppo.</a:t>
            </a: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object 15">
            <a:extLst>
              <a:ext uri="{FF2B5EF4-FFF2-40B4-BE49-F238E27FC236}">
                <a16:creationId xmlns:a16="http://schemas.microsoft.com/office/drawing/2014/main" id="{48690D40-4266-A381-EAE3-48E4E65426E7}"/>
              </a:ext>
            </a:extLst>
          </p:cNvPr>
          <p:cNvGrpSpPr/>
          <p:nvPr/>
        </p:nvGrpSpPr>
        <p:grpSpPr>
          <a:xfrm>
            <a:off x="4512652" y="953841"/>
            <a:ext cx="3047022" cy="1729173"/>
            <a:chOff x="485139" y="4586859"/>
            <a:chExt cx="3134043" cy="1778557"/>
          </a:xfrm>
        </p:grpSpPr>
        <p:pic>
          <p:nvPicPr>
            <p:cNvPr id="7" name="object 16">
              <a:extLst>
                <a:ext uri="{FF2B5EF4-FFF2-40B4-BE49-F238E27FC236}">
                  <a16:creationId xmlns:a16="http://schemas.microsoft.com/office/drawing/2014/main" id="{7DF14762-2C6C-91B8-C089-294EC6F28F6F}"/>
                </a:ext>
              </a:extLst>
            </p:cNvPr>
            <p:cNvPicPr/>
            <p:nvPr/>
          </p:nvPicPr>
          <p:blipFill>
            <a:blip r:embed="rId2"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ED85932C-8748-BF2C-F63F-71EEF3BBF92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D621C98-4920-2810-D88A-74A7FCDDB775}"/>
                </a:ext>
              </a:extLst>
            </p:cNvPr>
            <p:cNvPicPr/>
            <p:nvPr/>
          </p:nvPicPr>
          <p:blipFill>
            <a:blip r:embed="rId3"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E485D95B-D012-43C8-DC76-7D9668D3967A}"/>
                </a:ext>
              </a:extLst>
            </p:cNvPr>
            <p:cNvPicPr/>
            <p:nvPr/>
          </p:nvPicPr>
          <p:blipFill>
            <a:blip r:embed="rId4"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9B41099-971F-EC7C-E1C5-129BB09A7744}"/>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C02C4286-08EB-9FA3-97FB-9966102244C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88825" y="1050957"/>
            <a:ext cx="2319372" cy="1498655"/>
          </a:xfrm>
          <a:prstGeom prst="rect">
            <a:avLst/>
          </a:prstGeom>
        </p:spPr>
      </p:pic>
      <p:grpSp>
        <p:nvGrpSpPr>
          <p:cNvPr id="16" name="Group 15">
            <a:extLst>
              <a:ext uri="{FF2B5EF4-FFF2-40B4-BE49-F238E27FC236}">
                <a16:creationId xmlns:a16="http://schemas.microsoft.com/office/drawing/2014/main" id="{05692236-DD0F-55DC-B149-091448824F86}"/>
              </a:ext>
            </a:extLst>
          </p:cNvPr>
          <p:cNvGrpSpPr/>
          <p:nvPr/>
        </p:nvGrpSpPr>
        <p:grpSpPr>
          <a:xfrm rot="766773">
            <a:off x="6313184" y="1764098"/>
            <a:ext cx="824852" cy="734190"/>
            <a:chOff x="385593" y="3352260"/>
            <a:chExt cx="835620" cy="743775"/>
          </a:xfrm>
        </p:grpSpPr>
        <p:sp>
          <p:nvSpPr>
            <p:cNvPr id="17" name="Oval 16">
              <a:extLst>
                <a:ext uri="{FF2B5EF4-FFF2-40B4-BE49-F238E27FC236}">
                  <a16:creationId xmlns:a16="http://schemas.microsoft.com/office/drawing/2014/main" id="{1AA8AA4C-F7C5-14E6-3FBB-BE985CCEC790}"/>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BE0ED456-D444-C761-9AAB-7780EAE415A2}"/>
                </a:ext>
              </a:extLst>
            </p:cNvPr>
            <p:cNvSpPr txBox="1">
              <a:spLocks/>
            </p:cNvSpPr>
            <p:nvPr/>
          </p:nvSpPr>
          <p:spPr>
            <a:xfrm>
              <a:off x="385593" y="34869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000" b="1" dirty="0">
                  <a:solidFill>
                    <a:schemeClr val="bg1"/>
                  </a:solidFill>
                  <a:latin typeface="Calibri" panose="020F0502020204030204" pitchFamily="34" charset="0"/>
                  <a:cs typeface="Calibri" panose="020F0502020204030204" pitchFamily="34" charset="0"/>
                </a:rPr>
                <a:t>CLICCA SU</a:t>
              </a:r>
              <a:r>
                <a:rPr lang="en-US" sz="1000" b="1" dirty="0">
                  <a:solidFill>
                    <a:srgbClr val="086575"/>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VISUALIZZAZIONE</a:t>
              </a:r>
              <a:endParaRPr lang="en-US" sz="1000" b="1" dirty="0">
                <a:solidFill>
                  <a:srgbClr val="086575"/>
                </a:solidFill>
                <a:latin typeface="Calibri" panose="020F0502020204030204" pitchFamily="34" charset="0"/>
                <a:cs typeface="Calibri" panose="020F0502020204030204" pitchFamily="34" charset="0"/>
              </a:endParaRPr>
            </a:p>
          </p:txBody>
        </p:sp>
      </p:grpSp>
      <p:sp>
        <p:nvSpPr>
          <p:cNvPr id="19" name="Text Placeholder 4">
            <a:extLst>
              <a:ext uri="{FF2B5EF4-FFF2-40B4-BE49-F238E27FC236}">
                <a16:creationId xmlns:a16="http://schemas.microsoft.com/office/drawing/2014/main" id="{BD7FD728-3E0C-7396-E917-0E8524ECF828}"/>
              </a:ext>
            </a:extLst>
          </p:cNvPr>
          <p:cNvSpPr>
            <a:spLocks noGrp="1"/>
          </p:cNvSpPr>
          <p:nvPr/>
        </p:nvSpPr>
        <p:spPr>
          <a:xfrm>
            <a:off x="3843467" y="520700"/>
            <a:ext cx="3113603"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a:solidFill>
                  <a:srgbClr val="F79037"/>
                </a:solidFill>
                <a:cs typeface="Times New Roman" panose="02020603050405020304" pitchFamily="18" charset="0"/>
              </a:rPr>
              <a:t>Ulteriori informazioni sui prototipi di carta sono disponibili in questo video</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4">
            <a:extLst>
              <a:ext uri="{FF2B5EF4-FFF2-40B4-BE49-F238E27FC236}">
                <a16:creationId xmlns:a16="http://schemas.microsoft.com/office/drawing/2014/main" id="{320574E5-AA6F-1215-BFAE-DFBA25277CB6}"/>
              </a:ext>
            </a:extLst>
          </p:cNvPr>
          <p:cNvSpPr>
            <a:spLocks noGrp="1"/>
          </p:cNvSpPr>
          <p:nvPr/>
        </p:nvSpPr>
        <p:spPr>
          <a:xfrm>
            <a:off x="566552" y="4294182"/>
            <a:ext cx="6338612" cy="1031481"/>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IE" dirty="0" err="1">
                <a:effectLst/>
                <a:latin typeface="Calibri" panose="020F0502020204030204" pitchFamily="34" charset="0"/>
                <a:ea typeface="Calibri" panose="020F0502020204030204" pitchFamily="34" charset="0"/>
                <a:cs typeface="Times New Roman" panose="02020603050405020304" pitchFamily="18" charset="0"/>
              </a:rPr>
              <a:t>Successivamente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prova</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tuo</a:t>
            </a:r>
            <a:r>
              <a:rPr lang="en-IE" dirty="0">
                <a:effectLst/>
                <a:latin typeface="Calibri" panose="020F0502020204030204" pitchFamily="34" charset="0"/>
                <a:ea typeface="Calibri" panose="020F0502020204030204" pitchFamily="34" charset="0"/>
                <a:cs typeface="Times New Roman" panose="02020603050405020304" pitchFamily="18" charset="0"/>
              </a:rPr>
              <a:t> piano, </a:t>
            </a:r>
            <a:r>
              <a:rPr lang="en-IE" dirty="0" err="1">
                <a:effectLst/>
                <a:latin typeface="Calibri" panose="020F0502020204030204" pitchFamily="34" charset="0"/>
                <a:ea typeface="Calibri" panose="020F0502020204030204" pitchFamily="34" charset="0"/>
                <a:cs typeface="Times New Roman" panose="02020603050405020304" pitchFamily="18" charset="0"/>
              </a:rPr>
              <a:t>nello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stesso</a:t>
            </a:r>
            <a:r>
              <a:rPr lang="en-IE" dirty="0">
                <a:effectLst/>
                <a:latin typeface="Calibri" panose="020F0502020204030204" pitchFamily="34" charset="0"/>
                <a:ea typeface="Calibri" panose="020F0502020204030204" pitchFamily="34" charset="0"/>
                <a:cs typeface="Times New Roman" panose="02020603050405020304" pitchFamily="18" charset="0"/>
              </a:rPr>
              <a:t> modo in cui un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progettista</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prodotto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metterebbe</a:t>
            </a:r>
            <a:r>
              <a:rPr lang="en-IE" dirty="0">
                <a:effectLst/>
                <a:latin typeface="Calibri" panose="020F0502020204030204" pitchFamily="34" charset="0"/>
                <a:ea typeface="Calibri" panose="020F0502020204030204" pitchFamily="34" charset="0"/>
                <a:cs typeface="Times New Roman" panose="02020603050405020304" pitchFamily="18" charset="0"/>
              </a:rPr>
              <a:t> un primo </a:t>
            </a:r>
            <a:r>
              <a:rPr lang="en-IE" dirty="0" err="1">
                <a:effectLst/>
                <a:latin typeface="Calibri" panose="020F0502020204030204" pitchFamily="34" charset="0"/>
                <a:ea typeface="Calibri" panose="020F0502020204030204" pitchFamily="34" charset="0"/>
                <a:cs typeface="Times New Roman" panose="02020603050405020304" pitchFamily="18" charset="0"/>
              </a:rPr>
              <a:t>prototipo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mani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degli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utenti</a:t>
            </a:r>
            <a:r>
              <a:rPr lang="en-IE" dirty="0">
                <a:effectLst/>
                <a:latin typeface="Calibri" panose="020F0502020204030204" pitchFamily="34" charset="0"/>
                <a:ea typeface="Calibri" panose="020F0502020204030204" pitchFamily="34" charset="0"/>
                <a:cs typeface="Times New Roman" panose="02020603050405020304" pitchFamily="18" charset="0"/>
              </a:rPr>
              <a:t>. In </a:t>
            </a:r>
            <a:r>
              <a:rPr lang="en-IE" dirty="0" err="1">
                <a:effectLst/>
                <a:latin typeface="Calibri" panose="020F0502020204030204" pitchFamily="34" charset="0"/>
                <a:ea typeface="Calibri" panose="020F0502020204030204" pitchFamily="34" charset="0"/>
                <a:cs typeface="Times New Roman" panose="02020603050405020304" pitchFamily="18" charset="0"/>
              </a:rPr>
              <a:t>questo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contesto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questa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potrebbe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essere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bozza</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ordine</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giorno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condivisa</a:t>
            </a:r>
            <a:r>
              <a:rPr lang="en-IE" dirty="0">
                <a:effectLst/>
                <a:latin typeface="Calibri" panose="020F0502020204030204" pitchFamily="34" charset="0"/>
                <a:ea typeface="Calibri" panose="020F0502020204030204" pitchFamily="34" charset="0"/>
                <a:cs typeface="Times New Roman" panose="02020603050405020304" pitchFamily="18" charset="0"/>
              </a:rPr>
              <a:t> con i </a:t>
            </a:r>
            <a:r>
              <a:rPr lang="en-IE" dirty="0" err="1">
                <a:effectLst/>
                <a:latin typeface="Calibri" panose="020F0502020204030204" pitchFamily="34" charset="0"/>
                <a:ea typeface="Calibri" panose="020F0502020204030204" pitchFamily="34" charset="0"/>
                <a:cs typeface="Times New Roman" panose="02020603050405020304" pitchFamily="18" charset="0"/>
              </a:rPr>
              <a:t>partecipanti</a:t>
            </a:r>
            <a:r>
              <a:rPr lang="en-IE" dirty="0">
                <a:effectLst/>
                <a:latin typeface="Calibri" panose="020F0502020204030204" pitchFamily="34" charset="0"/>
                <a:ea typeface="Calibri" panose="020F0502020204030204" pitchFamily="34" charset="0"/>
                <a:cs typeface="Times New Roman" panose="02020603050405020304" pitchFamily="18" charset="0"/>
              </a:rPr>
              <a:t>. Le loro </a:t>
            </a:r>
            <a:r>
              <a:rPr lang="en-IE" dirty="0" err="1">
                <a:effectLst/>
                <a:latin typeface="Calibri" panose="020F0502020204030204" pitchFamily="34" charset="0"/>
                <a:ea typeface="Calibri" panose="020F0502020204030204" pitchFamily="34" charset="0"/>
                <a:cs typeface="Times New Roman" panose="02020603050405020304" pitchFamily="18" charset="0"/>
              </a:rPr>
              <a:t>risposte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aiuteranno</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guadagnare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più</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empatia</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formulare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nuove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domande</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diventare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ancora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più</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creativo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nel</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tuo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centro</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nel</a:t>
            </a:r>
            <a:r>
              <a:rPr lang="en-IE" dirty="0">
                <a:effectLst/>
                <a:latin typeface="Calibri" panose="020F0502020204030204" pitchFamily="34" charset="0"/>
                <a:ea typeface="Calibri" panose="020F0502020204030204" pitchFamily="34" charset="0"/>
                <a:cs typeface="Times New Roman" panose="02020603050405020304" pitchFamily="18" charset="0"/>
              </a:rPr>
              <a:t> design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riunioni</a:t>
            </a:r>
            <a:r>
              <a:rPr lang="en-IE" dirty="0">
                <a:effectLst/>
                <a:latin typeface="Calibri" panose="020F0502020204030204" pitchFamily="34" charset="0"/>
                <a:ea typeface="Calibri" panose="020F0502020204030204" pitchFamily="34" charset="0"/>
                <a:cs typeface="Times New Roman" panose="02020603050405020304" pitchFamily="18" charset="0"/>
              </a:rPr>
              <a:t> e ad </a:t>
            </a:r>
            <a:r>
              <a:rPr lang="en-IE" dirty="0" err="1">
                <a:effectLst/>
                <a:latin typeface="Calibri" panose="020F0502020204030204" pitchFamily="34" charset="0"/>
                <a:ea typeface="Calibri" panose="020F0502020204030204" pitchFamily="34" charset="0"/>
                <a:cs typeface="Times New Roman" panose="02020603050405020304" pitchFamily="18" charset="0"/>
              </a:rPr>
              <a:t>aumentare</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tuo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potenziale</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successo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Ciò</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significa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prototipo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hai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creato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tornerà</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nella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fase</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correzione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quando</a:t>
            </a:r>
            <a:r>
              <a:rPr lang="en-IE" dirty="0">
                <a:effectLst/>
                <a:latin typeface="Calibri" panose="020F0502020204030204" pitchFamily="34" charset="0"/>
                <a:ea typeface="Calibri" panose="020F0502020204030204" pitchFamily="34" charset="0"/>
                <a:cs typeface="Times New Roman" panose="02020603050405020304" pitchFamily="18" charset="0"/>
              </a:rPr>
              <a:t> lo </a:t>
            </a:r>
            <a:r>
              <a:rPr lang="en-IE" dirty="0" err="1">
                <a:effectLst/>
                <a:latin typeface="Calibri" panose="020F0502020204030204" pitchFamily="34" charset="0"/>
                <a:ea typeface="Calibri" panose="020F0502020204030204" pitchFamily="34" charset="0"/>
                <a:cs typeface="Times New Roman" panose="02020603050405020304" pitchFamily="18" charset="0"/>
              </a:rPr>
              <a:t>implementerai</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raccogliere</a:t>
            </a:r>
            <a:r>
              <a:rPr lang="en-IE" dirty="0">
                <a:effectLst/>
                <a:latin typeface="Calibri" panose="020F0502020204030204" pitchFamily="34" charset="0"/>
                <a:ea typeface="Calibri" panose="020F0502020204030204" pitchFamily="34" charset="0"/>
                <a:cs typeface="Times New Roman" panose="02020603050405020304" pitchFamily="18" charset="0"/>
              </a:rPr>
              <a:t> feedback </a:t>
            </a:r>
            <a:r>
              <a:rPr lang="en-IE" dirty="0" err="1">
                <a:effectLst/>
                <a:latin typeface="Calibri" panose="020F0502020204030204" pitchFamily="34" charset="0"/>
                <a:ea typeface="Calibri" panose="020F0502020204030204" pitchFamily="34" charset="0"/>
                <a:cs typeface="Times New Roman" panose="02020603050405020304" pitchFamily="18" charset="0"/>
              </a:rPr>
              <a:t>dai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tuoi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utenti</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migliorarlo</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6">
            <a:extLst>
              <a:ext uri="{FF2B5EF4-FFF2-40B4-BE49-F238E27FC236}">
                <a16:creationId xmlns:a16="http://schemas.microsoft.com/office/drawing/2014/main" id="{076FE945-FDF1-A17C-B7CA-4F4A8B55ECA9}"/>
              </a:ext>
            </a:extLst>
          </p:cNvPr>
          <p:cNvSpPr>
            <a:spLocks noGrp="1"/>
          </p:cNvSpPr>
          <p:nvPr/>
        </p:nvSpPr>
        <p:spPr>
          <a:xfrm>
            <a:off x="578425" y="3810110"/>
            <a:ext cx="3233337" cy="40005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dirty="0"/>
              <a:t>Test</a:t>
            </a:r>
          </a:p>
          <a:p>
            <a:pPr algn="l" rtl="0"/>
            <a:endParaRPr lang="en-US" dirty="0"/>
          </a:p>
        </p:txBody>
      </p:sp>
      <p:sp>
        <p:nvSpPr>
          <p:cNvPr id="24" name="Text Placeholder 9">
            <a:extLst>
              <a:ext uri="{FF2B5EF4-FFF2-40B4-BE49-F238E27FC236}">
                <a16:creationId xmlns:a16="http://schemas.microsoft.com/office/drawing/2014/main" id="{52B695DA-8FD0-7873-6A25-BFFAB88DFADF}"/>
              </a:ext>
            </a:extLst>
          </p:cNvPr>
          <p:cNvSpPr>
            <a:spLocks noGrp="1"/>
          </p:cNvSpPr>
          <p:nvPr/>
        </p:nvSpPr>
        <p:spPr>
          <a:xfrm>
            <a:off x="566552" y="5640441"/>
            <a:ext cx="6511635" cy="374270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600" i="1" dirty="0">
                <a:solidFill>
                  <a:schemeClr val="bg1"/>
                </a:solidFill>
              </a:rPr>
              <a:t>Personale chiave:</a:t>
            </a:r>
            <a:r>
              <a:rPr lang="en-GB" dirty="0">
                <a:solidFill>
                  <a:schemeClr val="bg1"/>
                </a:solidFill>
              </a:rPr>
              <a:t> </a:t>
            </a:r>
          </a:p>
          <a:p>
            <a:pPr rtl="0"/>
            <a:endParaRPr lang="en-GB" dirty="0">
              <a:solidFill>
                <a:schemeClr val="bg1"/>
              </a:solidFill>
            </a:endParaRPr>
          </a:p>
          <a:p>
            <a:pPr rtl="0"/>
            <a:r>
              <a:rPr lang="en-GB" dirty="0">
                <a:solidFill>
                  <a:schemeClr val="bg1"/>
                </a:solidFill>
              </a:rPr>
              <a:t>Facilitatore e parti interessate, gruppi target, ad esempio educatori per adulti, attivisti, ambasciatori del cambiamento, rappresentanti di gruppi comunitari, ONG, imprese sociali, agenzie di sviluppo, centri di volontariato, responsabili politici e decisionali, migranti e rifugiati, giovani, donne e anziani.</a:t>
            </a:r>
          </a:p>
          <a:p>
            <a:pPr algn="l" rtl="0"/>
            <a:endParaRPr lang="en-GB" sz="1600" i="1" dirty="0">
              <a:solidFill>
                <a:schemeClr val="bg1"/>
              </a:solidFill>
            </a:endParaRPr>
          </a:p>
          <a:p>
            <a:pPr algn="l" rtl="0"/>
            <a:r>
              <a:rPr lang="en-GB" sz="1600" i="1" dirty="0" err="1">
                <a:solidFill>
                  <a:schemeClr val="bg1"/>
                </a:solidFill>
              </a:rPr>
              <a:t>Durata</a:t>
            </a:r>
            <a:r>
              <a:rPr lang="en-GB" sz="1600" i="1" dirty="0">
                <a:solidFill>
                  <a:schemeClr val="bg1"/>
                </a:solidFill>
              </a:rPr>
              <a:t>: </a:t>
            </a:r>
            <a:r>
              <a:rPr lang="en-GB" dirty="0">
                <a:solidFill>
                  <a:schemeClr val="bg1"/>
                </a:solidFill>
              </a:rPr>
              <a:t>2-4 settimane</a:t>
            </a:r>
          </a:p>
          <a:p>
            <a:pPr algn="l" rtl="0"/>
            <a:endParaRPr lang="en-GB" dirty="0">
              <a:solidFill>
                <a:schemeClr val="bg1"/>
              </a:solidFill>
            </a:endParaRPr>
          </a:p>
          <a:p>
            <a:pPr algn="l" rtl="0"/>
            <a:r>
              <a:rPr lang="en-GB" sz="1600" i="1" dirty="0">
                <a:solidFill>
                  <a:schemeClr val="bg1"/>
                </a:solidFill>
              </a:rPr>
              <a:t>Passi da utilizzare durante la fase di test:</a:t>
            </a:r>
          </a:p>
          <a:p>
            <a:pPr algn="l" rtl="0"/>
            <a:endParaRPr lang="en-GB" dirty="0">
              <a:solidFill>
                <a:schemeClr val="bg1"/>
              </a:solidFill>
            </a:endParaRPr>
          </a:p>
          <a:p>
            <a:pPr rtl="0"/>
            <a:r>
              <a:rPr lang="en-GB" dirty="0">
                <a:solidFill>
                  <a:schemeClr val="bg1"/>
                </a:solidFill>
                <a:cs typeface="Times New Roman" panose="02020603050405020304" pitchFamily="18" charset="0"/>
              </a:rPr>
              <a:t>I </a:t>
            </a:r>
            <a:r>
              <a:rPr lang="en-GB" dirty="0" err="1">
                <a:solidFill>
                  <a:schemeClr val="bg1"/>
                </a:solidFill>
                <a:cs typeface="Times New Roman" panose="02020603050405020304" pitchFamily="18" charset="0"/>
              </a:rPr>
              <a:t>grafici</a:t>
            </a:r>
            <a:r>
              <a:rPr lang="en-GB" dirty="0">
                <a:solidFill>
                  <a:schemeClr val="bg1"/>
                </a:solidFill>
                <a:cs typeface="Times New Roman" panose="02020603050405020304" pitchFamily="18" charset="0"/>
              </a:rPr>
              <a:t> </a:t>
            </a:r>
            <a:r>
              <a:rPr lang="en-GB" dirty="0" err="1">
                <a:solidFill>
                  <a:schemeClr val="bg1"/>
                </a:solidFill>
                <a:cs typeface="Times New Roman" panose="02020603050405020304" pitchFamily="18" charset="0"/>
              </a:rPr>
              <a:t>seguenti</a:t>
            </a:r>
            <a:r>
              <a:rPr lang="en-GB" dirty="0">
                <a:solidFill>
                  <a:schemeClr val="bg1"/>
                </a:solidFill>
                <a:cs typeface="Times New Roman" panose="02020603050405020304" pitchFamily="18" charset="0"/>
              </a:rPr>
              <a:t> </a:t>
            </a:r>
            <a:r>
              <a:rPr lang="en-GB" dirty="0" err="1">
                <a:solidFill>
                  <a:schemeClr val="bg1"/>
                </a:solidFill>
                <a:cs typeface="Times New Roman" panose="02020603050405020304" pitchFamily="18" charset="0"/>
              </a:rPr>
              <a:t>illustrano</a:t>
            </a:r>
            <a:r>
              <a:rPr lang="en-GB" dirty="0">
                <a:solidFill>
                  <a:schemeClr val="bg1"/>
                </a:solidFill>
                <a:cs typeface="Times New Roman" panose="02020603050405020304" pitchFamily="18" charset="0"/>
              </a:rPr>
              <a:t> i </a:t>
            </a:r>
            <a:r>
              <a:rPr lang="en-GB" dirty="0" err="1">
                <a:solidFill>
                  <a:schemeClr val="bg1"/>
                </a:solidFill>
                <a:cs typeface="Times New Roman" panose="02020603050405020304" pitchFamily="18" charset="0"/>
              </a:rPr>
              <a:t>diversi</a:t>
            </a:r>
            <a:r>
              <a:rPr lang="en-GB" dirty="0">
                <a:solidFill>
                  <a:schemeClr val="bg1"/>
                </a:solidFill>
                <a:cs typeface="Times New Roman" panose="02020603050405020304" pitchFamily="18" charset="0"/>
              </a:rPr>
              <a:t> </a:t>
            </a:r>
            <a:r>
              <a:rPr lang="en-GB" dirty="0" err="1">
                <a:solidFill>
                  <a:schemeClr val="bg1"/>
                </a:solidFill>
                <a:cs typeface="Times New Roman" panose="02020603050405020304" pitchFamily="18" charset="0"/>
              </a:rPr>
              <a:t>passaggi</a:t>
            </a:r>
            <a:r>
              <a:rPr lang="en-GB" dirty="0">
                <a:solidFill>
                  <a:schemeClr val="bg1"/>
                </a:solidFill>
                <a:cs typeface="Times New Roman" panose="02020603050405020304" pitchFamily="18" charset="0"/>
              </a:rPr>
              <a:t> da </a:t>
            </a:r>
            <a:r>
              <a:rPr lang="en-GB" dirty="0" err="1">
                <a:solidFill>
                  <a:schemeClr val="bg1"/>
                </a:solidFill>
                <a:cs typeface="Times New Roman" panose="02020603050405020304" pitchFamily="18" charset="0"/>
              </a:rPr>
              <a:t>eseguire</a:t>
            </a:r>
            <a:r>
              <a:rPr lang="en-GB" dirty="0">
                <a:solidFill>
                  <a:schemeClr val="bg1"/>
                </a:solidFill>
                <a:cs typeface="Times New Roman" panose="02020603050405020304" pitchFamily="18" charset="0"/>
              </a:rPr>
              <a:t> </a:t>
            </a:r>
            <a:r>
              <a:rPr lang="en-GB" dirty="0" err="1">
                <a:solidFill>
                  <a:schemeClr val="bg1"/>
                </a:solidFill>
                <a:cs typeface="Times New Roman" panose="02020603050405020304" pitchFamily="18" charset="0"/>
              </a:rPr>
              <a:t>durante</a:t>
            </a:r>
            <a:r>
              <a:rPr lang="en-GB" dirty="0">
                <a:solidFill>
                  <a:schemeClr val="bg1"/>
                </a:solidFill>
                <a:cs typeface="Times New Roman" panose="02020603050405020304" pitchFamily="18" charset="0"/>
              </a:rPr>
              <a:t> la </a:t>
            </a:r>
            <a:r>
              <a:rPr lang="en-GB" dirty="0" err="1">
                <a:solidFill>
                  <a:schemeClr val="bg1"/>
                </a:solidFill>
                <a:cs typeface="Times New Roman" panose="02020603050405020304" pitchFamily="18" charset="0"/>
              </a:rPr>
              <a:t>fase</a:t>
            </a:r>
            <a:r>
              <a:rPr lang="en-GB" dirty="0">
                <a:solidFill>
                  <a:schemeClr val="bg1"/>
                </a:solidFill>
                <a:cs typeface="Times New Roman" panose="02020603050405020304" pitchFamily="18" charset="0"/>
              </a:rPr>
              <a:t> di test.</a:t>
            </a:r>
            <a:endParaRPr lang="en-LB" dirty="0">
              <a:solidFill>
                <a:schemeClr val="bg1"/>
              </a:solidFill>
              <a:cs typeface="Times New Roman" panose="02020603050405020304" pitchFamily="18" charset="0"/>
            </a:endParaRPr>
          </a:p>
        </p:txBody>
      </p:sp>
      <p:pic>
        <p:nvPicPr>
          <p:cNvPr id="26" name="Picture 25">
            <a:extLst>
              <a:ext uri="{FF2B5EF4-FFF2-40B4-BE49-F238E27FC236}">
                <a16:creationId xmlns:a16="http://schemas.microsoft.com/office/drawing/2014/main" id="{7EC1EA74-97AF-CB91-37E6-2722BA8B66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5"/>
          <a:stretch/>
        </p:blipFill>
        <p:spPr>
          <a:xfrm>
            <a:off x="4009292" y="6091882"/>
            <a:ext cx="3550382" cy="2839477"/>
          </a:xfrm>
          <a:prstGeom prst="rect">
            <a:avLst/>
          </a:prstGeom>
        </p:spPr>
      </p:pic>
    </p:spTree>
    <p:extLst>
      <p:ext uri="{BB962C8B-B14F-4D97-AF65-F5344CB8AC3E}">
        <p14:creationId xmlns:p14="http://schemas.microsoft.com/office/powerpoint/2010/main" val="415371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29E6D6-1253-7313-BFBD-31DF817A10BC}"/>
              </a:ext>
            </a:extLst>
          </p:cNvPr>
          <p:cNvSpPr>
            <a:spLocks noGrp="1"/>
          </p:cNvSpPr>
          <p:nvPr>
            <p:ph type="sldNum" sz="quarter" idx="4"/>
          </p:nvPr>
        </p:nvSpPr>
        <p:spPr/>
        <p:txBody>
          <a:bodyPr/>
          <a:lstStyle/>
          <a:p>
            <a:fld id="{CB2079F2-58AF-ED44-82D7-E04B2F6FD686}" type="slidenum">
              <a:rPr lang="en-US" smtClean="0"/>
              <a:pPr algn="l" rtl="0"/>
              <a:t>23</a:t>
            </a:fld>
            <a:endParaRPr lang="en-US" dirty="0"/>
          </a:p>
        </p:txBody>
      </p:sp>
      <p:pic>
        <p:nvPicPr>
          <p:cNvPr id="6" name="Picture 5">
            <a:extLst>
              <a:ext uri="{FF2B5EF4-FFF2-40B4-BE49-F238E27FC236}">
                <a16:creationId xmlns:a16="http://schemas.microsoft.com/office/drawing/2014/main" id="{C6F21F93-A04B-16AE-DB70-F6A8101BAF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804" y="1549463"/>
            <a:ext cx="5998067" cy="8477940"/>
          </a:xfrm>
          <a:prstGeom prst="rect">
            <a:avLst/>
          </a:prstGeom>
        </p:spPr>
      </p:pic>
      <p:sp>
        <p:nvSpPr>
          <p:cNvPr id="9" name="Text Placeholder 1">
            <a:extLst>
              <a:ext uri="{FF2B5EF4-FFF2-40B4-BE49-F238E27FC236}">
                <a16:creationId xmlns:a16="http://schemas.microsoft.com/office/drawing/2014/main" id="{62429C86-E9D8-960A-EB21-BC9E523BDF34}"/>
              </a:ext>
            </a:extLst>
          </p:cNvPr>
          <p:cNvSpPr txBox="1">
            <a:spLocks/>
          </p:cNvSpPr>
          <p:nvPr/>
        </p:nvSpPr>
        <p:spPr>
          <a:xfrm>
            <a:off x="1277621" y="736976"/>
            <a:ext cx="5004433"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b="1">
                <a:solidFill>
                  <a:srgbClr val="F79037"/>
                </a:solidFill>
              </a:rPr>
              <a:t>Fase di prova</a:t>
            </a:r>
          </a:p>
          <a:p>
            <a:pPr algn="l" rtl="0"/>
            <a:endParaRPr lang="en-US" dirty="0"/>
          </a:p>
        </p:txBody>
      </p:sp>
      <p:sp>
        <p:nvSpPr>
          <p:cNvPr id="10" name="Text Placeholder 4">
            <a:extLst>
              <a:ext uri="{FF2B5EF4-FFF2-40B4-BE49-F238E27FC236}">
                <a16:creationId xmlns:a16="http://schemas.microsoft.com/office/drawing/2014/main" id="{349A8F6B-B704-B6AB-6691-98C27B820573}"/>
              </a:ext>
            </a:extLst>
          </p:cNvPr>
          <p:cNvSpPr>
            <a:spLocks noGrp="1"/>
          </p:cNvSpPr>
          <p:nvPr/>
        </p:nvSpPr>
        <p:spPr>
          <a:xfrm>
            <a:off x="1009926" y="20104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a:solidFill>
                  <a:srgbClr val="086575"/>
                </a:solidFill>
                <a:cs typeface="Times New Roman" panose="02020603050405020304" pitchFamily="18" charset="0"/>
              </a:rPr>
              <a:t>Obiettivi</a:t>
            </a:r>
          </a:p>
          <a:p>
            <a:pPr algn="l" rtl="0"/>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4">
            <a:extLst>
              <a:ext uri="{FF2B5EF4-FFF2-40B4-BE49-F238E27FC236}">
                <a16:creationId xmlns:a16="http://schemas.microsoft.com/office/drawing/2014/main" id="{043FEF5C-EF62-FA82-7A32-9260CC6B5BBD}"/>
              </a:ext>
            </a:extLst>
          </p:cNvPr>
          <p:cNvSpPr>
            <a:spLocks noGrp="1"/>
          </p:cNvSpPr>
          <p:nvPr/>
        </p:nvSpPr>
        <p:spPr>
          <a:xfrm>
            <a:off x="1009926" y="23980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200">
                <a:solidFill>
                  <a:srgbClr val="086575"/>
                </a:solidFill>
                <a:cs typeface="Times New Roman" panose="02020603050405020304" pitchFamily="18" charset="0"/>
              </a:rPr>
              <a:t>Cosa vuoi capire?</a:t>
            </a:r>
          </a:p>
          <a:p>
            <a:pPr algn="l" rtl="0"/>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4">
            <a:extLst>
              <a:ext uri="{FF2B5EF4-FFF2-40B4-BE49-F238E27FC236}">
                <a16:creationId xmlns:a16="http://schemas.microsoft.com/office/drawing/2014/main" id="{CE41D659-40EB-843B-DD1D-7020A977D895}"/>
              </a:ext>
            </a:extLst>
          </p:cNvPr>
          <p:cNvSpPr>
            <a:spLocks noGrp="1"/>
          </p:cNvSpPr>
          <p:nvPr/>
        </p:nvSpPr>
        <p:spPr>
          <a:xfrm>
            <a:off x="1022626" y="50711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a:solidFill>
                  <a:srgbClr val="086575"/>
                </a:solidFill>
                <a:cs typeface="Times New Roman" panose="02020603050405020304" pitchFamily="18" charset="0"/>
              </a:rPr>
              <a:t>Partecipanti</a:t>
            </a:r>
          </a:p>
          <a:p>
            <a:pPr algn="l" rtl="0"/>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Placeholder 4">
            <a:extLst>
              <a:ext uri="{FF2B5EF4-FFF2-40B4-BE49-F238E27FC236}">
                <a16:creationId xmlns:a16="http://schemas.microsoft.com/office/drawing/2014/main" id="{5E49F281-A91C-DFC1-2034-38EAC1A62F88}"/>
              </a:ext>
            </a:extLst>
          </p:cNvPr>
          <p:cNvSpPr>
            <a:spLocks noGrp="1"/>
          </p:cNvSpPr>
          <p:nvPr/>
        </p:nvSpPr>
        <p:spPr>
          <a:xfrm>
            <a:off x="1022626" y="54587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200">
                <a:solidFill>
                  <a:srgbClr val="086575"/>
                </a:solidFill>
                <a:cs typeface="Times New Roman" panose="02020603050405020304" pitchFamily="18" charset="0"/>
              </a:rPr>
              <a:t>Chi prenderà parte ai test? Come li recupererai?</a:t>
            </a:r>
          </a:p>
          <a:p>
            <a:pPr algn="l" rtl="0"/>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Placeholder 4">
            <a:extLst>
              <a:ext uri="{FF2B5EF4-FFF2-40B4-BE49-F238E27FC236}">
                <a16:creationId xmlns:a16="http://schemas.microsoft.com/office/drawing/2014/main" id="{CA76D8AA-6CCB-AD2E-FFBB-EBCD1F4ADD72}"/>
              </a:ext>
            </a:extLst>
          </p:cNvPr>
          <p:cNvSpPr>
            <a:spLocks noGrp="1"/>
          </p:cNvSpPr>
          <p:nvPr/>
        </p:nvSpPr>
        <p:spPr>
          <a:xfrm>
            <a:off x="997226" y="86906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a:solidFill>
                  <a:srgbClr val="086575"/>
                </a:solidFill>
                <a:cs typeface="Times New Roman" panose="02020603050405020304" pitchFamily="18" charset="0"/>
              </a:rPr>
              <a:t>La posizione</a:t>
            </a:r>
          </a:p>
          <a:p>
            <a:pPr algn="l" rtl="0"/>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Placeholder 4">
            <a:extLst>
              <a:ext uri="{FF2B5EF4-FFF2-40B4-BE49-F238E27FC236}">
                <a16:creationId xmlns:a16="http://schemas.microsoft.com/office/drawing/2014/main" id="{0EFC1400-72B8-3198-358C-C46754F867D8}"/>
              </a:ext>
            </a:extLst>
          </p:cNvPr>
          <p:cNvSpPr>
            <a:spLocks noGrp="1"/>
          </p:cNvSpPr>
          <p:nvPr/>
        </p:nvSpPr>
        <p:spPr>
          <a:xfrm>
            <a:off x="997226" y="90782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200">
                <a:solidFill>
                  <a:srgbClr val="086575"/>
                </a:solidFill>
                <a:cs typeface="Times New Roman" panose="02020603050405020304" pitchFamily="18" charset="0"/>
              </a:rPr>
              <a:t>Dove si svolgeranno i test? Hai in programma di svolgere presenziali o online?</a:t>
            </a:r>
          </a:p>
          <a:p>
            <a:pPr algn="l" rtl="0"/>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Placeholder 4">
            <a:extLst>
              <a:ext uri="{FF2B5EF4-FFF2-40B4-BE49-F238E27FC236}">
                <a16:creationId xmlns:a16="http://schemas.microsoft.com/office/drawing/2014/main" id="{E5D0B47A-45B3-48ED-65B0-04E5C27A36D3}"/>
              </a:ext>
            </a:extLst>
          </p:cNvPr>
          <p:cNvSpPr>
            <a:spLocks noGrp="1"/>
          </p:cNvSpPr>
          <p:nvPr/>
        </p:nvSpPr>
        <p:spPr>
          <a:xfrm>
            <a:off x="4247551" y="67221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dirty="0" err="1">
                <a:solidFill>
                  <a:srgbClr val="086575"/>
                </a:solidFill>
                <a:cs typeface="Times New Roman" panose="02020603050405020304" pitchFamily="18" charset="0"/>
              </a:rPr>
              <a:t>Analisi</a:t>
            </a:r>
            <a:r>
              <a:rPr lang="en-US" sz="1600" i="1" dirty="0">
                <a:solidFill>
                  <a:srgbClr val="086575"/>
                </a:solidFill>
                <a:cs typeface="Times New Roman" panose="02020603050405020304" pitchFamily="18" charset="0"/>
              </a:rPr>
              <a:t> </a:t>
            </a:r>
            <a:r>
              <a:rPr lang="en-US" sz="1600" i="1" dirty="0" err="1">
                <a:solidFill>
                  <a:srgbClr val="086575"/>
                </a:solidFill>
                <a:cs typeface="Times New Roman" panose="02020603050405020304" pitchFamily="18" charset="0"/>
              </a:rPr>
              <a:t>dei</a:t>
            </a:r>
            <a:r>
              <a:rPr lang="en-US" sz="1600" i="1" dirty="0">
                <a:solidFill>
                  <a:srgbClr val="086575"/>
                </a:solidFill>
                <a:cs typeface="Times New Roman" panose="02020603050405020304" pitchFamily="18" charset="0"/>
              </a:rPr>
              <a:t> </a:t>
            </a:r>
            <a:r>
              <a:rPr lang="en-US" sz="1600" i="1" dirty="0" err="1">
                <a:solidFill>
                  <a:srgbClr val="086575"/>
                </a:solidFill>
                <a:cs typeface="Times New Roman" panose="02020603050405020304" pitchFamily="18" charset="0"/>
              </a:rPr>
              <a:t>dati</a:t>
            </a:r>
            <a:endParaRPr lang="en-US" sz="1600" i="1" dirty="0">
              <a:solidFill>
                <a:srgbClr val="086575"/>
              </a:solidFill>
              <a:cs typeface="Times New Roman" panose="02020603050405020304" pitchFamily="18" charset="0"/>
            </a:endParaRPr>
          </a:p>
          <a:p>
            <a:pPr algn="l" rtl="0"/>
            <a:endParaRPr lang="en-L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Placeholder 4">
            <a:extLst>
              <a:ext uri="{FF2B5EF4-FFF2-40B4-BE49-F238E27FC236}">
                <a16:creationId xmlns:a16="http://schemas.microsoft.com/office/drawing/2014/main" id="{0503EBD0-221F-0EAE-FD4E-714C746494C3}"/>
              </a:ext>
            </a:extLst>
          </p:cNvPr>
          <p:cNvSpPr>
            <a:spLocks noGrp="1"/>
          </p:cNvSpPr>
          <p:nvPr/>
        </p:nvSpPr>
        <p:spPr>
          <a:xfrm>
            <a:off x="4633441" y="71097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200">
                <a:solidFill>
                  <a:srgbClr val="086575"/>
                </a:solidFill>
                <a:cs typeface="Times New Roman" panose="02020603050405020304" pitchFamily="18" charset="0"/>
              </a:rPr>
              <a:t>Quali dati raccoglierai? Come lo analizzerai?</a:t>
            </a:r>
          </a:p>
          <a:p>
            <a:pPr algn="l" rtl="0"/>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Placeholder 4">
            <a:extLst>
              <a:ext uri="{FF2B5EF4-FFF2-40B4-BE49-F238E27FC236}">
                <a16:creationId xmlns:a16="http://schemas.microsoft.com/office/drawing/2014/main" id="{9058B1AD-2E9F-07AA-9670-55285BE39209}"/>
              </a:ext>
            </a:extLst>
          </p:cNvPr>
          <p:cNvSpPr>
            <a:spLocks noGrp="1"/>
          </p:cNvSpPr>
          <p:nvPr/>
        </p:nvSpPr>
        <p:spPr>
          <a:xfrm>
            <a:off x="4121426" y="32423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a:solidFill>
                  <a:srgbClr val="086575"/>
                </a:solidFill>
                <a:cs typeface="Times New Roman" panose="02020603050405020304" pitchFamily="18" charset="0"/>
              </a:rPr>
              <a:t>Metodo</a:t>
            </a:r>
          </a:p>
          <a:p>
            <a:pPr algn="l" rtl="0"/>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Placeholder 4">
            <a:extLst>
              <a:ext uri="{FF2B5EF4-FFF2-40B4-BE49-F238E27FC236}">
                <a16:creationId xmlns:a16="http://schemas.microsoft.com/office/drawing/2014/main" id="{0AB1A17B-F09D-83D0-9415-2A9C5938F0EB}"/>
              </a:ext>
            </a:extLst>
          </p:cNvPr>
          <p:cNvSpPr>
            <a:spLocks noGrp="1"/>
          </p:cNvSpPr>
          <p:nvPr/>
        </p:nvSpPr>
        <p:spPr>
          <a:xfrm>
            <a:off x="4658841" y="36299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200">
                <a:solidFill>
                  <a:srgbClr val="086575"/>
                </a:solidFill>
                <a:cs typeface="Times New Roman" panose="02020603050405020304" pitchFamily="18" charset="0"/>
              </a:rPr>
              <a:t>Quali metodi si adattano meglio al tuo scopo, considerando il tempo e il budget stanziati?</a:t>
            </a:r>
          </a:p>
          <a:p>
            <a:pPr algn="l" rtl="0"/>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1">
            <a:extLst>
              <a:ext uri="{FF2B5EF4-FFF2-40B4-BE49-F238E27FC236}">
                <a16:creationId xmlns:a16="http://schemas.microsoft.com/office/drawing/2014/main" id="{02C67E0F-1058-1EF7-8C23-7D394B0093E4}"/>
              </a:ext>
            </a:extLst>
          </p:cNvPr>
          <p:cNvSpPr txBox="1">
            <a:spLocks/>
          </p:cNvSpPr>
          <p:nvPr/>
        </p:nvSpPr>
        <p:spPr>
          <a:xfrm>
            <a:off x="3271851" y="1692083"/>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FARE UN PASSO</a:t>
            </a:r>
          </a:p>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O1</a:t>
            </a:r>
          </a:p>
        </p:txBody>
      </p:sp>
      <p:sp>
        <p:nvSpPr>
          <p:cNvPr id="23" name="Text Placeholder 1">
            <a:extLst>
              <a:ext uri="{FF2B5EF4-FFF2-40B4-BE49-F238E27FC236}">
                <a16:creationId xmlns:a16="http://schemas.microsoft.com/office/drawing/2014/main" id="{8E44842F-9216-9557-0162-D13162E984A9}"/>
              </a:ext>
            </a:extLst>
          </p:cNvPr>
          <p:cNvSpPr txBox="1">
            <a:spLocks/>
          </p:cNvSpPr>
          <p:nvPr/>
        </p:nvSpPr>
        <p:spPr>
          <a:xfrm>
            <a:off x="3271851" y="3328585"/>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FARE UN PASSO</a:t>
            </a:r>
          </a:p>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O2</a:t>
            </a:r>
          </a:p>
        </p:txBody>
      </p:sp>
      <p:sp>
        <p:nvSpPr>
          <p:cNvPr id="24" name="Text Placeholder 1">
            <a:extLst>
              <a:ext uri="{FF2B5EF4-FFF2-40B4-BE49-F238E27FC236}">
                <a16:creationId xmlns:a16="http://schemas.microsoft.com/office/drawing/2014/main" id="{CAD13F83-AE5B-CE70-3C04-0655FE996DD2}"/>
              </a:ext>
            </a:extLst>
          </p:cNvPr>
          <p:cNvSpPr txBox="1">
            <a:spLocks/>
          </p:cNvSpPr>
          <p:nvPr/>
        </p:nvSpPr>
        <p:spPr>
          <a:xfrm>
            <a:off x="3271851" y="4998036"/>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FARE UN PASSO</a:t>
            </a:r>
          </a:p>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O3</a:t>
            </a:r>
          </a:p>
        </p:txBody>
      </p:sp>
      <p:sp>
        <p:nvSpPr>
          <p:cNvPr id="25" name="Text Placeholder 1">
            <a:extLst>
              <a:ext uri="{FF2B5EF4-FFF2-40B4-BE49-F238E27FC236}">
                <a16:creationId xmlns:a16="http://schemas.microsoft.com/office/drawing/2014/main" id="{E36AC17B-B573-88BA-F762-9B8E0B75E0D9}"/>
              </a:ext>
            </a:extLst>
          </p:cNvPr>
          <p:cNvSpPr txBox="1">
            <a:spLocks/>
          </p:cNvSpPr>
          <p:nvPr/>
        </p:nvSpPr>
        <p:spPr>
          <a:xfrm>
            <a:off x="3263900" y="6623885"/>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FARE UN PASSO</a:t>
            </a:r>
          </a:p>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O4</a:t>
            </a:r>
          </a:p>
        </p:txBody>
      </p:sp>
      <p:sp>
        <p:nvSpPr>
          <p:cNvPr id="26" name="Text Placeholder 1">
            <a:extLst>
              <a:ext uri="{FF2B5EF4-FFF2-40B4-BE49-F238E27FC236}">
                <a16:creationId xmlns:a16="http://schemas.microsoft.com/office/drawing/2014/main" id="{6420953C-B9CB-0214-04E2-66E376698198}"/>
              </a:ext>
            </a:extLst>
          </p:cNvPr>
          <p:cNvSpPr txBox="1">
            <a:spLocks/>
          </p:cNvSpPr>
          <p:nvPr/>
        </p:nvSpPr>
        <p:spPr>
          <a:xfrm>
            <a:off x="3263900" y="8256333"/>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FARE UN PASSO</a:t>
            </a:r>
          </a:p>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O5</a:t>
            </a:r>
          </a:p>
        </p:txBody>
      </p:sp>
      <p:grpSp>
        <p:nvGrpSpPr>
          <p:cNvPr id="27" name="Group 26">
            <a:extLst>
              <a:ext uri="{FF2B5EF4-FFF2-40B4-BE49-F238E27FC236}">
                <a16:creationId xmlns:a16="http://schemas.microsoft.com/office/drawing/2014/main" id="{A1C4C438-09AB-2CD9-E98B-B760A9376655}"/>
              </a:ext>
            </a:extLst>
          </p:cNvPr>
          <p:cNvGrpSpPr/>
          <p:nvPr/>
        </p:nvGrpSpPr>
        <p:grpSpPr>
          <a:xfrm>
            <a:off x="5679425" y="2079309"/>
            <a:ext cx="870324" cy="866284"/>
            <a:chOff x="3917171" y="3851610"/>
            <a:chExt cx="870324" cy="866284"/>
          </a:xfrm>
          <a:solidFill>
            <a:srgbClr val="086575"/>
          </a:solidFill>
        </p:grpSpPr>
        <p:sp>
          <p:nvSpPr>
            <p:cNvPr id="28" name="Freeform 27">
              <a:extLst>
                <a:ext uri="{FF2B5EF4-FFF2-40B4-BE49-F238E27FC236}">
                  <a16:creationId xmlns:a16="http://schemas.microsoft.com/office/drawing/2014/main" id="{F0D61D64-1B1D-F593-399E-EA1A8EB5D645}"/>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F79037"/>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29" name="Graphic 2">
              <a:extLst>
                <a:ext uri="{FF2B5EF4-FFF2-40B4-BE49-F238E27FC236}">
                  <a16:creationId xmlns:a16="http://schemas.microsoft.com/office/drawing/2014/main" id="{76973EF6-EF6B-7BAA-A2C5-39165405888B}"/>
                </a:ext>
              </a:extLst>
            </p:cNvPr>
            <p:cNvGrpSpPr/>
            <p:nvPr/>
          </p:nvGrpSpPr>
          <p:grpSpPr>
            <a:xfrm>
              <a:off x="3917171" y="3851610"/>
              <a:ext cx="870324" cy="866284"/>
              <a:chOff x="3917171" y="3851610"/>
              <a:chExt cx="870324" cy="866284"/>
            </a:xfrm>
            <a:grpFill/>
          </p:grpSpPr>
          <p:sp>
            <p:nvSpPr>
              <p:cNvPr id="30" name="Freeform 29">
                <a:extLst>
                  <a:ext uri="{FF2B5EF4-FFF2-40B4-BE49-F238E27FC236}">
                    <a16:creationId xmlns:a16="http://schemas.microsoft.com/office/drawing/2014/main" id="{13839CAC-A6B3-EE12-0DDE-27AF53F62650}"/>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4BFFB1DB-E7AA-51F5-65F6-CF2707EED463}"/>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2F08864-9D7A-5E42-FB2D-84EEAE3A2829}"/>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A12EA835-8DBE-BA24-7E89-67B4C6D62013}"/>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D2A2A906-68B2-5EDD-0900-7152703A5C87}"/>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BE89BAE7-5A41-DD16-B1BE-F76CF3980BE2}"/>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E3C3F164-A619-B866-E266-CE10BC820B3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6E2AE295-26C8-831B-C522-03506CCB9C8A}"/>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DA2ED9E4-6179-FD4F-D81F-EC2222BC0DA6}"/>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5E9A34BA-8CAB-6CB1-CEF0-3116998E7731}"/>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5F2B3A84-2B1D-7079-9DFE-3D6B6A57F5ED}"/>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7ECFE205-A3DE-BEC4-C304-AD63D0C6772A}"/>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A54E8E40-8051-3FF8-FE00-951D870DEC57}"/>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43604840-8819-CF99-4FDA-6DB38A6F981F}"/>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852AEC91-E567-4143-9A17-E3309F30BE6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grpSp>
        <p:nvGrpSpPr>
          <p:cNvPr id="45" name="Graphic 3">
            <a:extLst>
              <a:ext uri="{FF2B5EF4-FFF2-40B4-BE49-F238E27FC236}">
                <a16:creationId xmlns:a16="http://schemas.microsoft.com/office/drawing/2014/main" id="{90515DB2-86AD-79F4-6D84-9CD1152B4AFF}"/>
              </a:ext>
            </a:extLst>
          </p:cNvPr>
          <p:cNvGrpSpPr/>
          <p:nvPr/>
        </p:nvGrpSpPr>
        <p:grpSpPr>
          <a:xfrm>
            <a:off x="1053260" y="7354811"/>
            <a:ext cx="1037794" cy="1036764"/>
            <a:chOff x="10436851" y="3696286"/>
            <a:chExt cx="1037794" cy="1036764"/>
          </a:xfrm>
          <a:solidFill>
            <a:srgbClr val="086575"/>
          </a:solidFill>
        </p:grpSpPr>
        <p:sp>
          <p:nvSpPr>
            <p:cNvPr id="46" name="Freeform 45">
              <a:extLst>
                <a:ext uri="{FF2B5EF4-FFF2-40B4-BE49-F238E27FC236}">
                  <a16:creationId xmlns:a16="http://schemas.microsoft.com/office/drawing/2014/main" id="{4F093040-1370-B79F-652F-C30997E62A92}"/>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F79037"/>
            </a:solidFill>
            <a:ln w="27426" cap="flat">
              <a:noFill/>
              <a:prstDash val="solid"/>
              <a:miter/>
            </a:ln>
          </p:spPr>
          <p:txBody>
            <a:bodyPr rtlCol="0" anchor="ctr"/>
            <a:lstStyle/>
            <a:p>
              <a:pPr algn="l" rtl="0"/>
              <a:endParaRPr lang="en-US"/>
            </a:p>
          </p:txBody>
        </p:sp>
        <p:grpSp>
          <p:nvGrpSpPr>
            <p:cNvPr id="47" name="Graphic 3">
              <a:extLst>
                <a:ext uri="{FF2B5EF4-FFF2-40B4-BE49-F238E27FC236}">
                  <a16:creationId xmlns:a16="http://schemas.microsoft.com/office/drawing/2014/main" id="{7B1D7BDB-8CAB-24BD-FFD7-98D07BB5D965}"/>
                </a:ext>
              </a:extLst>
            </p:cNvPr>
            <p:cNvGrpSpPr/>
            <p:nvPr/>
          </p:nvGrpSpPr>
          <p:grpSpPr>
            <a:xfrm>
              <a:off x="10436851" y="3696286"/>
              <a:ext cx="1037794" cy="1036764"/>
              <a:chOff x="10436851" y="3696286"/>
              <a:chExt cx="1037794" cy="1036764"/>
            </a:xfrm>
            <a:grpFill/>
          </p:grpSpPr>
          <p:sp>
            <p:nvSpPr>
              <p:cNvPr id="48" name="Freeform 47">
                <a:extLst>
                  <a:ext uri="{FF2B5EF4-FFF2-40B4-BE49-F238E27FC236}">
                    <a16:creationId xmlns:a16="http://schemas.microsoft.com/office/drawing/2014/main" id="{9ECD27B5-680F-B7B6-0525-6D53F9CF2047}"/>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pPr algn="l" rtl="0"/>
                <a:endParaRPr lang="en-US"/>
              </a:p>
            </p:txBody>
          </p:sp>
          <p:sp>
            <p:nvSpPr>
              <p:cNvPr id="49" name="Freeform 48">
                <a:extLst>
                  <a:ext uri="{FF2B5EF4-FFF2-40B4-BE49-F238E27FC236}">
                    <a16:creationId xmlns:a16="http://schemas.microsoft.com/office/drawing/2014/main" id="{4197891D-5044-26AD-1479-90838DEB26A7}"/>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pPr algn="l" rtl="0"/>
                <a:endParaRPr lang="en-US"/>
              </a:p>
            </p:txBody>
          </p:sp>
        </p:grpSp>
      </p:grpSp>
      <p:grpSp>
        <p:nvGrpSpPr>
          <p:cNvPr id="50" name="Graphic 3">
            <a:extLst>
              <a:ext uri="{FF2B5EF4-FFF2-40B4-BE49-F238E27FC236}">
                <a16:creationId xmlns:a16="http://schemas.microsoft.com/office/drawing/2014/main" id="{B42F5020-9E18-85BA-B8B7-E2462A4EF6BA}"/>
              </a:ext>
            </a:extLst>
          </p:cNvPr>
          <p:cNvGrpSpPr/>
          <p:nvPr/>
        </p:nvGrpSpPr>
        <p:grpSpPr>
          <a:xfrm>
            <a:off x="1053260" y="4078737"/>
            <a:ext cx="1097482" cy="800886"/>
            <a:chOff x="8408232" y="3880051"/>
            <a:chExt cx="1097482" cy="800886"/>
          </a:xfrm>
          <a:solidFill>
            <a:srgbClr val="086575"/>
          </a:solidFill>
        </p:grpSpPr>
        <p:sp>
          <p:nvSpPr>
            <p:cNvPr id="51" name="Freeform 50">
              <a:extLst>
                <a:ext uri="{FF2B5EF4-FFF2-40B4-BE49-F238E27FC236}">
                  <a16:creationId xmlns:a16="http://schemas.microsoft.com/office/drawing/2014/main" id="{69734A5C-23CB-83B0-FDD4-3565A184E6B7}"/>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pPr algn="l" rtl="0"/>
              <a:endParaRPr lang="en-US"/>
            </a:p>
          </p:txBody>
        </p:sp>
        <p:grpSp>
          <p:nvGrpSpPr>
            <p:cNvPr id="52" name="Graphic 3">
              <a:extLst>
                <a:ext uri="{FF2B5EF4-FFF2-40B4-BE49-F238E27FC236}">
                  <a16:creationId xmlns:a16="http://schemas.microsoft.com/office/drawing/2014/main" id="{D492A0FA-E1A1-67E0-4B69-FE7DFF3528F0}"/>
                </a:ext>
              </a:extLst>
            </p:cNvPr>
            <p:cNvGrpSpPr/>
            <p:nvPr/>
          </p:nvGrpSpPr>
          <p:grpSpPr>
            <a:xfrm>
              <a:off x="8408232" y="3880051"/>
              <a:ext cx="1097482" cy="800886"/>
              <a:chOff x="8408232" y="3880051"/>
              <a:chExt cx="1097482" cy="800886"/>
            </a:xfrm>
            <a:grpFill/>
          </p:grpSpPr>
          <p:sp>
            <p:nvSpPr>
              <p:cNvPr id="53" name="Freeform 52">
                <a:extLst>
                  <a:ext uri="{FF2B5EF4-FFF2-40B4-BE49-F238E27FC236}">
                    <a16:creationId xmlns:a16="http://schemas.microsoft.com/office/drawing/2014/main" id="{7E6AEA30-4A96-913E-C191-1A6B392E5FB4}"/>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7B597869-BDE2-11BE-32F5-C32D504474E7}"/>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393B7486-1C92-D1EB-2250-C4792DA5182A}"/>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pPr algn="l" rtl="0"/>
                <a:endParaRPr lang="en-US"/>
              </a:p>
            </p:txBody>
          </p:sp>
          <p:sp>
            <p:nvSpPr>
              <p:cNvPr id="56" name="Freeform 55">
                <a:extLst>
                  <a:ext uri="{FF2B5EF4-FFF2-40B4-BE49-F238E27FC236}">
                    <a16:creationId xmlns:a16="http://schemas.microsoft.com/office/drawing/2014/main" id="{E57E2463-D65E-62EC-9714-32684F6AE100}"/>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pPr algn="l" rtl="0"/>
                <a:endParaRPr lang="en-US"/>
              </a:p>
            </p:txBody>
          </p:sp>
          <p:sp>
            <p:nvSpPr>
              <p:cNvPr id="57" name="Freeform 56">
                <a:extLst>
                  <a:ext uri="{FF2B5EF4-FFF2-40B4-BE49-F238E27FC236}">
                    <a16:creationId xmlns:a16="http://schemas.microsoft.com/office/drawing/2014/main" id="{970840A2-3139-3631-A1D6-0CC39C6A76E4}"/>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pPr algn="l" rtl="0"/>
                <a:endParaRPr lang="en-US"/>
              </a:p>
            </p:txBody>
          </p:sp>
          <p:sp>
            <p:nvSpPr>
              <p:cNvPr id="58" name="Freeform 57">
                <a:extLst>
                  <a:ext uri="{FF2B5EF4-FFF2-40B4-BE49-F238E27FC236}">
                    <a16:creationId xmlns:a16="http://schemas.microsoft.com/office/drawing/2014/main" id="{0B25D065-5619-8780-1DFE-136448702E93}"/>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79037"/>
              </a:solidFill>
              <a:ln w="27426" cap="flat">
                <a:noFill/>
                <a:prstDash val="solid"/>
                <a:miter/>
              </a:ln>
            </p:spPr>
            <p:txBody>
              <a:bodyPr rtlCol="0" anchor="ctr"/>
              <a:lstStyle/>
              <a:p>
                <a:pPr algn="l" rtl="0"/>
                <a:endParaRPr lang="en-US"/>
              </a:p>
            </p:txBody>
          </p:sp>
          <p:sp>
            <p:nvSpPr>
              <p:cNvPr id="59" name="Freeform 58">
                <a:extLst>
                  <a:ext uri="{FF2B5EF4-FFF2-40B4-BE49-F238E27FC236}">
                    <a16:creationId xmlns:a16="http://schemas.microsoft.com/office/drawing/2014/main" id="{253D5E0C-8437-E4CD-2BD3-BF6D6FD0AEF7}"/>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79037"/>
              </a:solidFill>
              <a:ln w="27426" cap="flat">
                <a:noFill/>
                <a:prstDash val="solid"/>
                <a:miter/>
              </a:ln>
            </p:spPr>
            <p:txBody>
              <a:bodyPr rtlCol="0" anchor="ctr"/>
              <a:lstStyle/>
              <a:p>
                <a:pPr algn="l" rtl="0"/>
                <a:endParaRPr lang="en-US"/>
              </a:p>
            </p:txBody>
          </p:sp>
          <p:sp>
            <p:nvSpPr>
              <p:cNvPr id="60" name="Freeform 59">
                <a:extLst>
                  <a:ext uri="{FF2B5EF4-FFF2-40B4-BE49-F238E27FC236}">
                    <a16:creationId xmlns:a16="http://schemas.microsoft.com/office/drawing/2014/main" id="{E6E33D45-BCDF-9957-607E-9BFEED090B4C}"/>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pPr algn="l" rtl="0"/>
                <a:endParaRPr lang="en-US"/>
              </a:p>
            </p:txBody>
          </p:sp>
        </p:grpSp>
      </p:grpSp>
      <p:grpSp>
        <p:nvGrpSpPr>
          <p:cNvPr id="61" name="Graphic 3">
            <a:extLst>
              <a:ext uri="{FF2B5EF4-FFF2-40B4-BE49-F238E27FC236}">
                <a16:creationId xmlns:a16="http://schemas.microsoft.com/office/drawing/2014/main" id="{35817289-65AD-D480-A3B5-E63183FEEB2D}"/>
              </a:ext>
            </a:extLst>
          </p:cNvPr>
          <p:cNvGrpSpPr/>
          <p:nvPr/>
        </p:nvGrpSpPr>
        <p:grpSpPr>
          <a:xfrm>
            <a:off x="5467236" y="5562826"/>
            <a:ext cx="948997" cy="948995"/>
            <a:chOff x="665400" y="3833425"/>
            <a:chExt cx="948997" cy="948995"/>
          </a:xfrm>
          <a:solidFill>
            <a:srgbClr val="086575"/>
          </a:solidFill>
        </p:grpSpPr>
        <p:sp>
          <p:nvSpPr>
            <p:cNvPr id="62" name="Freeform 61">
              <a:extLst>
                <a:ext uri="{FF2B5EF4-FFF2-40B4-BE49-F238E27FC236}">
                  <a16:creationId xmlns:a16="http://schemas.microsoft.com/office/drawing/2014/main" id="{7EEAE95A-B448-EA08-A9B4-A99D5C5998A3}"/>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pPr algn="l" rtl="0"/>
              <a:endParaRPr lang="en-US"/>
            </a:p>
          </p:txBody>
        </p:sp>
        <p:sp>
          <p:nvSpPr>
            <p:cNvPr id="63" name="Freeform 62">
              <a:extLst>
                <a:ext uri="{FF2B5EF4-FFF2-40B4-BE49-F238E27FC236}">
                  <a16:creationId xmlns:a16="http://schemas.microsoft.com/office/drawing/2014/main" id="{2DAB6086-16AF-C129-5BEE-6142FC753BFA}"/>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grpFill/>
            <a:ln w="27426" cap="flat">
              <a:noFill/>
              <a:prstDash val="solid"/>
              <a:miter/>
            </a:ln>
          </p:spPr>
          <p:txBody>
            <a:bodyPr rtlCol="0" anchor="ctr"/>
            <a:lstStyle/>
            <a:p>
              <a:pPr algn="l" rtl="0"/>
              <a:endParaRPr lang="en-US"/>
            </a:p>
          </p:txBody>
        </p:sp>
        <p:grpSp>
          <p:nvGrpSpPr>
            <p:cNvPr id="64" name="Graphic 3">
              <a:extLst>
                <a:ext uri="{FF2B5EF4-FFF2-40B4-BE49-F238E27FC236}">
                  <a16:creationId xmlns:a16="http://schemas.microsoft.com/office/drawing/2014/main" id="{2419ADC2-4C8A-EB3A-775B-E01D0634A340}"/>
                </a:ext>
              </a:extLst>
            </p:cNvPr>
            <p:cNvGrpSpPr/>
            <p:nvPr/>
          </p:nvGrpSpPr>
          <p:grpSpPr>
            <a:xfrm>
              <a:off x="788824" y="4019932"/>
              <a:ext cx="244106" cy="641806"/>
              <a:chOff x="788824" y="4019932"/>
              <a:chExt cx="244106" cy="641806"/>
            </a:xfrm>
            <a:grpFill/>
          </p:grpSpPr>
          <p:sp>
            <p:nvSpPr>
              <p:cNvPr id="65" name="Freeform 64">
                <a:extLst>
                  <a:ext uri="{FF2B5EF4-FFF2-40B4-BE49-F238E27FC236}">
                    <a16:creationId xmlns:a16="http://schemas.microsoft.com/office/drawing/2014/main" id="{C77AD3F1-4DDC-C436-4960-A5EBBE0CEF46}"/>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pPr algn="l" rtl="0"/>
                <a:endParaRPr lang="en-US"/>
              </a:p>
            </p:txBody>
          </p:sp>
          <p:sp>
            <p:nvSpPr>
              <p:cNvPr id="66" name="Freeform 65">
                <a:extLst>
                  <a:ext uri="{FF2B5EF4-FFF2-40B4-BE49-F238E27FC236}">
                    <a16:creationId xmlns:a16="http://schemas.microsoft.com/office/drawing/2014/main" id="{86883EA1-AD15-587B-CA96-7153A237146F}"/>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pPr algn="l" rtl="0"/>
                <a:endParaRPr lang="en-US"/>
              </a:p>
            </p:txBody>
          </p:sp>
          <p:sp>
            <p:nvSpPr>
              <p:cNvPr id="67" name="Freeform 66">
                <a:extLst>
                  <a:ext uri="{FF2B5EF4-FFF2-40B4-BE49-F238E27FC236}">
                    <a16:creationId xmlns:a16="http://schemas.microsoft.com/office/drawing/2014/main" id="{23E1FCF6-EB10-B429-D82A-6BA8129F62D6}"/>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pPr algn="l" rtl="0"/>
                <a:endParaRPr lang="en-US"/>
              </a:p>
            </p:txBody>
          </p:sp>
          <p:sp>
            <p:nvSpPr>
              <p:cNvPr id="68" name="Freeform 67">
                <a:extLst>
                  <a:ext uri="{FF2B5EF4-FFF2-40B4-BE49-F238E27FC236}">
                    <a16:creationId xmlns:a16="http://schemas.microsoft.com/office/drawing/2014/main" id="{4050343E-6D69-D725-EE24-10D3A4EAB625}"/>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pPr algn="l" rtl="0"/>
                <a:endParaRPr lang="en-US"/>
              </a:p>
            </p:txBody>
          </p:sp>
          <p:sp>
            <p:nvSpPr>
              <p:cNvPr id="69" name="Freeform 68">
                <a:extLst>
                  <a:ext uri="{FF2B5EF4-FFF2-40B4-BE49-F238E27FC236}">
                    <a16:creationId xmlns:a16="http://schemas.microsoft.com/office/drawing/2014/main" id="{52FD4940-BA4A-D473-E08D-4D1FF8448F69}"/>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pPr algn="l" rtl="0"/>
                <a:endParaRPr lang="en-US"/>
              </a:p>
            </p:txBody>
          </p:sp>
          <p:sp>
            <p:nvSpPr>
              <p:cNvPr id="70" name="Freeform 69">
                <a:extLst>
                  <a:ext uri="{FF2B5EF4-FFF2-40B4-BE49-F238E27FC236}">
                    <a16:creationId xmlns:a16="http://schemas.microsoft.com/office/drawing/2014/main" id="{3468BF59-4D3D-A45D-3FE9-FF3F1D846891}"/>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pPr algn="l" rtl="0"/>
                <a:endParaRPr lang="en-US"/>
              </a:p>
            </p:txBody>
          </p:sp>
        </p:grpSp>
      </p:grpSp>
      <p:grpSp>
        <p:nvGrpSpPr>
          <p:cNvPr id="71" name="Group 70">
            <a:extLst>
              <a:ext uri="{FF2B5EF4-FFF2-40B4-BE49-F238E27FC236}">
                <a16:creationId xmlns:a16="http://schemas.microsoft.com/office/drawing/2014/main" id="{8FAABA09-90DA-4C8A-8518-0773EB3ACE99}"/>
              </a:ext>
            </a:extLst>
          </p:cNvPr>
          <p:cNvGrpSpPr/>
          <p:nvPr/>
        </p:nvGrpSpPr>
        <p:grpSpPr>
          <a:xfrm>
            <a:off x="1053260" y="899342"/>
            <a:ext cx="920484" cy="919581"/>
            <a:chOff x="10376768" y="2334933"/>
            <a:chExt cx="920484" cy="919581"/>
          </a:xfrm>
          <a:solidFill>
            <a:srgbClr val="086575"/>
          </a:solidFill>
        </p:grpSpPr>
        <p:sp>
          <p:nvSpPr>
            <p:cNvPr id="72" name="Freeform 71">
              <a:extLst>
                <a:ext uri="{FF2B5EF4-FFF2-40B4-BE49-F238E27FC236}">
                  <a16:creationId xmlns:a16="http://schemas.microsoft.com/office/drawing/2014/main" id="{DFEB9446-F573-AF36-4E8E-D2BB239E517E}"/>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79037"/>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EA0FAC67-3632-3096-11F8-D8EED8A3C49C}"/>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79037"/>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74" name="Graphic 2">
              <a:extLst>
                <a:ext uri="{FF2B5EF4-FFF2-40B4-BE49-F238E27FC236}">
                  <a16:creationId xmlns:a16="http://schemas.microsoft.com/office/drawing/2014/main" id="{FA6A315B-4925-7ACE-3627-B4EC29E3F6A5}"/>
                </a:ext>
              </a:extLst>
            </p:cNvPr>
            <p:cNvGrpSpPr/>
            <p:nvPr/>
          </p:nvGrpSpPr>
          <p:grpSpPr>
            <a:xfrm>
              <a:off x="10376768" y="2334933"/>
              <a:ext cx="920484" cy="919581"/>
              <a:chOff x="10376768" y="2334933"/>
              <a:chExt cx="920484" cy="919581"/>
            </a:xfrm>
            <a:grpFill/>
          </p:grpSpPr>
          <p:sp>
            <p:nvSpPr>
              <p:cNvPr id="75" name="Freeform 74">
                <a:extLst>
                  <a:ext uri="{FF2B5EF4-FFF2-40B4-BE49-F238E27FC236}">
                    <a16:creationId xmlns:a16="http://schemas.microsoft.com/office/drawing/2014/main" id="{F9A86DA7-6694-1007-C11C-FCF1E8134357}"/>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EB52E015-4A95-611D-CFE1-F3577C2CE4B5}"/>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pic>
        <p:nvPicPr>
          <p:cNvPr id="80" name="Picture 79">
            <a:extLst>
              <a:ext uri="{FF2B5EF4-FFF2-40B4-BE49-F238E27FC236}">
                <a16:creationId xmlns:a16="http://schemas.microsoft.com/office/drawing/2014/main" id="{0E1D18BE-C490-CA88-203E-F8AB0427C4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6026" y="7508406"/>
            <a:ext cx="1895182" cy="3132315"/>
          </a:xfrm>
          <a:prstGeom prst="rect">
            <a:avLst/>
          </a:prstGeom>
        </p:spPr>
      </p:pic>
    </p:spTree>
    <p:extLst>
      <p:ext uri="{BB962C8B-B14F-4D97-AF65-F5344CB8AC3E}">
        <p14:creationId xmlns:p14="http://schemas.microsoft.com/office/powerpoint/2010/main" val="3188073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8DE52F-A2AE-C044-7C5E-5EE03FAD93D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80804" y="1580460"/>
            <a:ext cx="5998067" cy="8477939"/>
          </a:xfrm>
          <a:prstGeom prst="rect">
            <a:avLst/>
          </a:prstGeom>
        </p:spPr>
      </p:pic>
      <p:sp>
        <p:nvSpPr>
          <p:cNvPr id="3" name="Slide Number Placeholder 2">
            <a:extLst>
              <a:ext uri="{FF2B5EF4-FFF2-40B4-BE49-F238E27FC236}">
                <a16:creationId xmlns:a16="http://schemas.microsoft.com/office/drawing/2014/main" id="{81A6DFDC-EB35-8E52-3D25-5D165828B9D6}"/>
              </a:ext>
            </a:extLst>
          </p:cNvPr>
          <p:cNvSpPr>
            <a:spLocks noGrp="1"/>
          </p:cNvSpPr>
          <p:nvPr>
            <p:ph type="sldNum" sz="quarter" idx="4"/>
          </p:nvPr>
        </p:nvSpPr>
        <p:spPr/>
        <p:txBody>
          <a:bodyPr/>
          <a:lstStyle/>
          <a:p>
            <a:fld id="{CB2079F2-58AF-ED44-82D7-E04B2F6FD686}" type="slidenum">
              <a:rPr lang="en-US" smtClean="0"/>
              <a:pPr algn="l" rtl="0"/>
              <a:t>24</a:t>
            </a:fld>
            <a:endParaRPr lang="en-US" dirty="0"/>
          </a:p>
        </p:txBody>
      </p:sp>
      <p:sp>
        <p:nvSpPr>
          <p:cNvPr id="8" name="Text Placeholder 4">
            <a:extLst>
              <a:ext uri="{FF2B5EF4-FFF2-40B4-BE49-F238E27FC236}">
                <a16:creationId xmlns:a16="http://schemas.microsoft.com/office/drawing/2014/main" id="{C2AF2C90-8EE8-801A-BF41-3061C4C5BFE2}"/>
              </a:ext>
            </a:extLst>
          </p:cNvPr>
          <p:cNvSpPr>
            <a:spLocks noGrp="1"/>
          </p:cNvSpPr>
          <p:nvPr/>
        </p:nvSpPr>
        <p:spPr>
          <a:xfrm>
            <a:off x="957971" y="1709089"/>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a:solidFill>
                  <a:srgbClr val="086575"/>
                </a:solidFill>
                <a:cs typeface="Times New Roman" panose="02020603050405020304" pitchFamily="18" charset="0"/>
              </a:rPr>
              <a:t>Sceneggiatura</a:t>
            </a:r>
          </a:p>
          <a:p>
            <a:pPr algn="l" rtl="0"/>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4">
            <a:extLst>
              <a:ext uri="{FF2B5EF4-FFF2-40B4-BE49-F238E27FC236}">
                <a16:creationId xmlns:a16="http://schemas.microsoft.com/office/drawing/2014/main" id="{42150DFA-8028-AD27-1F07-CA59F6C213BF}"/>
              </a:ext>
            </a:extLst>
          </p:cNvPr>
          <p:cNvSpPr>
            <a:spLocks noGrp="1"/>
          </p:cNvSpPr>
          <p:nvPr/>
        </p:nvSpPr>
        <p:spPr>
          <a:xfrm>
            <a:off x="957971" y="2096716"/>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200">
                <a:solidFill>
                  <a:srgbClr val="086575"/>
                </a:solidFill>
                <a:cs typeface="Times New Roman" panose="02020603050405020304" pitchFamily="18" charset="0"/>
              </a:rPr>
              <a:t>Breve introduzione sui tuoi scopi di ricerca e guida al colloquio</a:t>
            </a:r>
          </a:p>
          <a:p>
            <a:pPr algn="l" rtl="0"/>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Placeholder 4">
            <a:extLst>
              <a:ext uri="{FF2B5EF4-FFF2-40B4-BE49-F238E27FC236}">
                <a16:creationId xmlns:a16="http://schemas.microsoft.com/office/drawing/2014/main" id="{3E4282BF-0A81-B86B-BB46-B0E4E209A998}"/>
              </a:ext>
            </a:extLst>
          </p:cNvPr>
          <p:cNvSpPr>
            <a:spLocks noGrp="1"/>
          </p:cNvSpPr>
          <p:nvPr/>
        </p:nvSpPr>
        <p:spPr>
          <a:xfrm>
            <a:off x="4194163" y="3626795"/>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a:solidFill>
                  <a:srgbClr val="086575"/>
                </a:solidFill>
                <a:cs typeface="Times New Roman" panose="02020603050405020304" pitchFamily="18" charset="0"/>
              </a:rPr>
              <a:t>Consenso</a:t>
            </a:r>
          </a:p>
          <a:p>
            <a:pPr algn="l" rtl="0"/>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4">
            <a:extLst>
              <a:ext uri="{FF2B5EF4-FFF2-40B4-BE49-F238E27FC236}">
                <a16:creationId xmlns:a16="http://schemas.microsoft.com/office/drawing/2014/main" id="{0186A33E-88A7-A807-7949-B8BEBB3A5EB2}"/>
              </a:ext>
            </a:extLst>
          </p:cNvPr>
          <p:cNvSpPr>
            <a:spLocks noGrp="1"/>
          </p:cNvSpPr>
          <p:nvPr/>
        </p:nvSpPr>
        <p:spPr>
          <a:xfrm>
            <a:off x="4731578" y="4014422"/>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200">
                <a:solidFill>
                  <a:srgbClr val="086575"/>
                </a:solidFill>
                <a:cs typeface="Times New Roman" panose="02020603050405020304" pitchFamily="18" charset="0"/>
              </a:rPr>
              <a:t>Informare i partecipanti sullo scopo della ricerca</a:t>
            </a:r>
          </a:p>
          <a:p>
            <a:pPr algn="l" rtl="0"/>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1">
            <a:extLst>
              <a:ext uri="{FF2B5EF4-FFF2-40B4-BE49-F238E27FC236}">
                <a16:creationId xmlns:a16="http://schemas.microsoft.com/office/drawing/2014/main" id="{A92EF005-6679-13ED-E42E-C3D0F06B46BC}"/>
              </a:ext>
            </a:extLst>
          </p:cNvPr>
          <p:cNvSpPr txBox="1">
            <a:spLocks/>
          </p:cNvSpPr>
          <p:nvPr/>
        </p:nvSpPr>
        <p:spPr>
          <a:xfrm>
            <a:off x="3263900" y="1625600"/>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FARE UN PASSO</a:t>
            </a:r>
          </a:p>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O6</a:t>
            </a:r>
          </a:p>
        </p:txBody>
      </p:sp>
      <p:sp>
        <p:nvSpPr>
          <p:cNvPr id="13" name="Text Placeholder 1">
            <a:extLst>
              <a:ext uri="{FF2B5EF4-FFF2-40B4-BE49-F238E27FC236}">
                <a16:creationId xmlns:a16="http://schemas.microsoft.com/office/drawing/2014/main" id="{E6A41D2D-247B-A9B1-D90C-F5EB4E617D3F}"/>
              </a:ext>
            </a:extLst>
          </p:cNvPr>
          <p:cNvSpPr txBox="1">
            <a:spLocks/>
          </p:cNvSpPr>
          <p:nvPr/>
        </p:nvSpPr>
        <p:spPr>
          <a:xfrm>
            <a:off x="3271837" y="3277405"/>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FARE UN PASSO</a:t>
            </a:r>
          </a:p>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O7</a:t>
            </a:r>
          </a:p>
        </p:txBody>
      </p:sp>
      <p:sp>
        <p:nvSpPr>
          <p:cNvPr id="14" name="Text Placeholder 1">
            <a:extLst>
              <a:ext uri="{FF2B5EF4-FFF2-40B4-BE49-F238E27FC236}">
                <a16:creationId xmlns:a16="http://schemas.microsoft.com/office/drawing/2014/main" id="{29CED662-E997-3931-2CDB-58AB8DD8DACD}"/>
              </a:ext>
            </a:extLst>
          </p:cNvPr>
          <p:cNvSpPr txBox="1">
            <a:spLocks/>
          </p:cNvSpPr>
          <p:nvPr/>
        </p:nvSpPr>
        <p:spPr>
          <a:xfrm>
            <a:off x="3271837" y="4928205"/>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FARE UN PASSO</a:t>
            </a:r>
          </a:p>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O8</a:t>
            </a:r>
          </a:p>
        </p:txBody>
      </p:sp>
      <p:sp>
        <p:nvSpPr>
          <p:cNvPr id="15" name="Text Placeholder 1">
            <a:extLst>
              <a:ext uri="{FF2B5EF4-FFF2-40B4-BE49-F238E27FC236}">
                <a16:creationId xmlns:a16="http://schemas.microsoft.com/office/drawing/2014/main" id="{17AC03AA-C137-3939-6613-F9D881F2EB38}"/>
              </a:ext>
            </a:extLst>
          </p:cNvPr>
          <p:cNvSpPr txBox="1">
            <a:spLocks/>
          </p:cNvSpPr>
          <p:nvPr/>
        </p:nvSpPr>
        <p:spPr>
          <a:xfrm>
            <a:off x="3271851" y="6583997"/>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FARE UN PASSO</a:t>
            </a:r>
          </a:p>
          <a:p>
            <a:pPr marL="0" indent="0" algn="ctr" rtl="0">
              <a:spcBef>
                <a:spcPts val="0"/>
              </a:spcBef>
              <a:buNone/>
            </a:pPr>
            <a:r>
              <a:rPr lang="en-US" sz="1600" b="1" dirty="0">
                <a:solidFill>
                  <a:srgbClr val="F79037"/>
                </a:solidFill>
                <a:latin typeface="Calibri" panose="020F0502020204030204" pitchFamily="34" charset="0"/>
                <a:cs typeface="Calibri" panose="020F0502020204030204" pitchFamily="34" charset="0"/>
              </a:rPr>
              <a:t>O9</a:t>
            </a:r>
          </a:p>
        </p:txBody>
      </p:sp>
      <p:sp>
        <p:nvSpPr>
          <p:cNvPr id="17" name="Text Placeholder 4">
            <a:extLst>
              <a:ext uri="{FF2B5EF4-FFF2-40B4-BE49-F238E27FC236}">
                <a16:creationId xmlns:a16="http://schemas.microsoft.com/office/drawing/2014/main" id="{52C68D23-C71A-0D30-4380-51F85D9CD120}"/>
              </a:ext>
            </a:extLst>
          </p:cNvPr>
          <p:cNvSpPr>
            <a:spLocks noGrp="1"/>
          </p:cNvSpPr>
          <p:nvPr/>
        </p:nvSpPr>
        <p:spPr>
          <a:xfrm>
            <a:off x="4162989" y="6785629"/>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a:solidFill>
                  <a:srgbClr val="086575"/>
                </a:solidFill>
                <a:cs typeface="Times New Roman" panose="02020603050405020304" pitchFamily="18" charset="0"/>
              </a:rPr>
              <a:t>Pianificazione del tempo</a:t>
            </a:r>
          </a:p>
          <a:p>
            <a:pPr algn="l" rtl="0"/>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Placeholder 4">
            <a:extLst>
              <a:ext uri="{FF2B5EF4-FFF2-40B4-BE49-F238E27FC236}">
                <a16:creationId xmlns:a16="http://schemas.microsoft.com/office/drawing/2014/main" id="{751C10F6-309D-64AB-1E1D-696B62E12F15}"/>
              </a:ext>
            </a:extLst>
          </p:cNvPr>
          <p:cNvSpPr>
            <a:spLocks noGrp="1"/>
          </p:cNvSpPr>
          <p:nvPr/>
        </p:nvSpPr>
        <p:spPr>
          <a:xfrm>
            <a:off x="4700404" y="7173256"/>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200">
                <a:solidFill>
                  <a:srgbClr val="086575"/>
                </a:solidFill>
                <a:cs typeface="Times New Roman" panose="02020603050405020304" pitchFamily="18" charset="0"/>
              </a:rPr>
              <a:t>Pianifica il tempo per la ricerca e quando sarà portata a termine</a:t>
            </a:r>
          </a:p>
          <a:p>
            <a:pPr algn="l" rtl="0"/>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Placeholder 4">
            <a:extLst>
              <a:ext uri="{FF2B5EF4-FFF2-40B4-BE49-F238E27FC236}">
                <a16:creationId xmlns:a16="http://schemas.microsoft.com/office/drawing/2014/main" id="{F3A25F07-EFD4-149A-AA81-68AE27C70F2C}"/>
              </a:ext>
            </a:extLst>
          </p:cNvPr>
          <p:cNvSpPr>
            <a:spLocks noGrp="1"/>
          </p:cNvSpPr>
          <p:nvPr/>
        </p:nvSpPr>
        <p:spPr>
          <a:xfrm>
            <a:off x="937190" y="5293954"/>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a:solidFill>
                  <a:srgbClr val="086575"/>
                </a:solidFill>
                <a:cs typeface="Times New Roman" panose="02020603050405020304" pitchFamily="18" charset="0"/>
              </a:rPr>
              <a:t>Comunicazione</a:t>
            </a:r>
          </a:p>
          <a:p>
            <a:pPr algn="l" rtl="0"/>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4">
            <a:extLst>
              <a:ext uri="{FF2B5EF4-FFF2-40B4-BE49-F238E27FC236}">
                <a16:creationId xmlns:a16="http://schemas.microsoft.com/office/drawing/2014/main" id="{9FCE0C2C-43FA-7398-9022-D6B6BFC9A906}"/>
              </a:ext>
            </a:extLst>
          </p:cNvPr>
          <p:cNvSpPr>
            <a:spLocks noGrp="1"/>
          </p:cNvSpPr>
          <p:nvPr/>
        </p:nvSpPr>
        <p:spPr>
          <a:xfrm>
            <a:off x="937190" y="5681581"/>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200">
                <a:solidFill>
                  <a:srgbClr val="086575"/>
                </a:solidFill>
                <a:cs typeface="Times New Roman" panose="02020603050405020304" pitchFamily="18" charset="0"/>
              </a:rPr>
              <a:t>Comunica con il tuo team le tue scoperte</a:t>
            </a:r>
          </a:p>
          <a:p>
            <a:pPr algn="l" rtl="0"/>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Placeholder 1">
            <a:extLst>
              <a:ext uri="{FF2B5EF4-FFF2-40B4-BE49-F238E27FC236}">
                <a16:creationId xmlns:a16="http://schemas.microsoft.com/office/drawing/2014/main" id="{9ABC792B-F7C5-8B82-45E3-2792B52AEC18}"/>
              </a:ext>
            </a:extLst>
          </p:cNvPr>
          <p:cNvSpPr txBox="1">
            <a:spLocks/>
          </p:cNvSpPr>
          <p:nvPr/>
        </p:nvSpPr>
        <p:spPr>
          <a:xfrm>
            <a:off x="1277621" y="736976"/>
            <a:ext cx="5004433"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b="1">
                <a:solidFill>
                  <a:srgbClr val="F79037"/>
                </a:solidFill>
              </a:rPr>
              <a:t>Fase di prova</a:t>
            </a:r>
          </a:p>
          <a:p>
            <a:pPr algn="l" rtl="0"/>
            <a:endParaRPr lang="en-US" dirty="0"/>
          </a:p>
        </p:txBody>
      </p:sp>
      <p:grpSp>
        <p:nvGrpSpPr>
          <p:cNvPr id="22" name="Graphic 3">
            <a:extLst>
              <a:ext uri="{FF2B5EF4-FFF2-40B4-BE49-F238E27FC236}">
                <a16:creationId xmlns:a16="http://schemas.microsoft.com/office/drawing/2014/main" id="{85727AC4-DF8B-67E0-7FE8-2E4F09FA0CF6}"/>
              </a:ext>
            </a:extLst>
          </p:cNvPr>
          <p:cNvGrpSpPr/>
          <p:nvPr/>
        </p:nvGrpSpPr>
        <p:grpSpPr>
          <a:xfrm>
            <a:off x="1094346" y="4044431"/>
            <a:ext cx="1091621" cy="942328"/>
            <a:chOff x="662657" y="2010078"/>
            <a:chExt cx="1091621" cy="942328"/>
          </a:xfrm>
          <a:solidFill>
            <a:srgbClr val="086575"/>
          </a:solidFill>
        </p:grpSpPr>
        <p:sp>
          <p:nvSpPr>
            <p:cNvPr id="23" name="Freeform 22">
              <a:extLst>
                <a:ext uri="{FF2B5EF4-FFF2-40B4-BE49-F238E27FC236}">
                  <a16:creationId xmlns:a16="http://schemas.microsoft.com/office/drawing/2014/main" id="{8F593EEB-737B-FF08-7148-65CB04A962C3}"/>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F79037"/>
            </a:solidFill>
            <a:ln w="27426" cap="flat">
              <a:noFill/>
              <a:prstDash val="solid"/>
              <a:miter/>
            </a:ln>
          </p:spPr>
          <p:txBody>
            <a:bodyPr rtlCol="0" anchor="ctr"/>
            <a:lstStyle/>
            <a:p>
              <a:pPr algn="l" rtl="0"/>
              <a:endParaRPr lang="en-US"/>
            </a:p>
          </p:txBody>
        </p:sp>
        <p:grpSp>
          <p:nvGrpSpPr>
            <p:cNvPr id="24" name="Graphic 3">
              <a:extLst>
                <a:ext uri="{FF2B5EF4-FFF2-40B4-BE49-F238E27FC236}">
                  <a16:creationId xmlns:a16="http://schemas.microsoft.com/office/drawing/2014/main" id="{36DC45DF-81FD-27BC-FACD-E86DC0D05A21}"/>
                </a:ext>
              </a:extLst>
            </p:cNvPr>
            <p:cNvGrpSpPr/>
            <p:nvPr/>
          </p:nvGrpSpPr>
          <p:grpSpPr>
            <a:xfrm>
              <a:off x="662657" y="2010078"/>
              <a:ext cx="1091621" cy="942328"/>
              <a:chOff x="662657" y="2010078"/>
              <a:chExt cx="1091621" cy="942328"/>
            </a:xfrm>
            <a:grpFill/>
          </p:grpSpPr>
          <p:sp>
            <p:nvSpPr>
              <p:cNvPr id="25" name="Freeform 24">
                <a:extLst>
                  <a:ext uri="{FF2B5EF4-FFF2-40B4-BE49-F238E27FC236}">
                    <a16:creationId xmlns:a16="http://schemas.microsoft.com/office/drawing/2014/main" id="{41DD759A-341D-CDB3-F55E-BEA03D515E5C}"/>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14884FF7-6FD0-B0FF-5FFA-AAC4301F9187}"/>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C2A174B1-4610-55DC-F689-F47D7D968061}"/>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pPr algn="l" rtl="0"/>
                <a:endParaRPr lang="en-US"/>
              </a:p>
            </p:txBody>
          </p:sp>
          <p:grpSp>
            <p:nvGrpSpPr>
              <p:cNvPr id="28" name="Graphic 3">
                <a:extLst>
                  <a:ext uri="{FF2B5EF4-FFF2-40B4-BE49-F238E27FC236}">
                    <a16:creationId xmlns:a16="http://schemas.microsoft.com/office/drawing/2014/main" id="{AF74EAE8-8922-8C67-6131-5B96DFEA6B42}"/>
                  </a:ext>
                </a:extLst>
              </p:cNvPr>
              <p:cNvGrpSpPr/>
              <p:nvPr/>
            </p:nvGrpSpPr>
            <p:grpSpPr>
              <a:xfrm>
                <a:off x="662657" y="2010078"/>
                <a:ext cx="1091621" cy="942328"/>
                <a:chOff x="662657" y="2010078"/>
                <a:chExt cx="1091621" cy="942328"/>
              </a:xfrm>
              <a:grpFill/>
            </p:grpSpPr>
            <p:sp>
              <p:nvSpPr>
                <p:cNvPr id="29" name="Freeform 28">
                  <a:extLst>
                    <a:ext uri="{FF2B5EF4-FFF2-40B4-BE49-F238E27FC236}">
                      <a16:creationId xmlns:a16="http://schemas.microsoft.com/office/drawing/2014/main" id="{F7F021E3-DB0B-03FC-6D4F-2A00BEB7A970}"/>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DFC6A069-6BC3-C206-C012-3894C6E4D970}"/>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pPr algn="l" rtl="0"/>
                  <a:endParaRPr lang="en-US"/>
                </a:p>
              </p:txBody>
            </p:sp>
          </p:grpSp>
        </p:grpSp>
      </p:grpSp>
      <p:grpSp>
        <p:nvGrpSpPr>
          <p:cNvPr id="31" name="Graphic 3">
            <a:extLst>
              <a:ext uri="{FF2B5EF4-FFF2-40B4-BE49-F238E27FC236}">
                <a16:creationId xmlns:a16="http://schemas.microsoft.com/office/drawing/2014/main" id="{5A862150-E568-71FD-36C3-F0DF801A0E5A}"/>
              </a:ext>
            </a:extLst>
          </p:cNvPr>
          <p:cNvGrpSpPr/>
          <p:nvPr/>
        </p:nvGrpSpPr>
        <p:grpSpPr>
          <a:xfrm>
            <a:off x="5577877" y="5482245"/>
            <a:ext cx="910599" cy="1009336"/>
            <a:chOff x="6581549" y="3720971"/>
            <a:chExt cx="910599" cy="1009336"/>
          </a:xfrm>
          <a:solidFill>
            <a:srgbClr val="086575"/>
          </a:solidFill>
        </p:grpSpPr>
        <p:sp>
          <p:nvSpPr>
            <p:cNvPr id="32" name="Freeform 31">
              <a:extLst>
                <a:ext uri="{FF2B5EF4-FFF2-40B4-BE49-F238E27FC236}">
                  <a16:creationId xmlns:a16="http://schemas.microsoft.com/office/drawing/2014/main" id="{AAA1A854-1FB8-0D54-78C3-0525F4AC5C8B}"/>
                </a:ext>
              </a:extLst>
            </p:cNvPr>
            <p:cNvSpPr/>
            <p:nvPr/>
          </p:nvSpPr>
          <p:spPr>
            <a:xfrm>
              <a:off x="6600749" y="3819711"/>
              <a:ext cx="847514" cy="181022"/>
            </a:xfrm>
            <a:custGeom>
              <a:avLst/>
              <a:gdLst>
                <a:gd name="connsiteX0" fmla="*/ 161823 w 847514"/>
                <a:gd name="connsiteY0" fmla="*/ 181022 h 181022"/>
                <a:gd name="connsiteX1" fmla="*/ 0 w 847514"/>
                <a:gd name="connsiteY1" fmla="*/ 181022 h 181022"/>
                <a:gd name="connsiteX2" fmla="*/ 0 w 847514"/>
                <a:gd name="connsiteY2" fmla="*/ 43884 h 181022"/>
                <a:gd name="connsiteX3" fmla="*/ 43884 w 847514"/>
                <a:gd name="connsiteY3" fmla="*/ 0 h 181022"/>
                <a:gd name="connsiteX4" fmla="*/ 106968 w 847514"/>
                <a:gd name="connsiteY4" fmla="*/ 0 h 181022"/>
                <a:gd name="connsiteX5" fmla="*/ 106968 w 847514"/>
                <a:gd name="connsiteY5" fmla="*/ 43884 h 181022"/>
                <a:gd name="connsiteX6" fmla="*/ 150852 w 847514"/>
                <a:gd name="connsiteY6" fmla="*/ 87768 h 181022"/>
                <a:gd name="connsiteX7" fmla="*/ 164566 w 847514"/>
                <a:gd name="connsiteY7" fmla="*/ 74054 h 181022"/>
                <a:gd name="connsiteX8" fmla="*/ 150852 w 847514"/>
                <a:gd name="connsiteY8" fmla="*/ 60341 h 181022"/>
                <a:gd name="connsiteX9" fmla="*/ 134395 w 847514"/>
                <a:gd name="connsiteY9" fmla="*/ 43884 h 181022"/>
                <a:gd name="connsiteX10" fmla="*/ 134395 w 847514"/>
                <a:gd name="connsiteY10" fmla="*/ 0 h 181022"/>
                <a:gd name="connsiteX11" fmla="*/ 644550 w 847514"/>
                <a:gd name="connsiteY11" fmla="*/ 0 h 181022"/>
                <a:gd name="connsiteX12" fmla="*/ 644550 w 847514"/>
                <a:gd name="connsiteY12" fmla="*/ 43884 h 181022"/>
                <a:gd name="connsiteX13" fmla="*/ 688435 w 847514"/>
                <a:gd name="connsiteY13" fmla="*/ 87768 h 181022"/>
                <a:gd name="connsiteX14" fmla="*/ 702149 w 847514"/>
                <a:gd name="connsiteY14" fmla="*/ 74054 h 181022"/>
                <a:gd name="connsiteX15" fmla="*/ 688435 w 847514"/>
                <a:gd name="connsiteY15" fmla="*/ 60341 h 181022"/>
                <a:gd name="connsiteX16" fmla="*/ 671978 w 847514"/>
                <a:gd name="connsiteY16" fmla="*/ 43884 h 181022"/>
                <a:gd name="connsiteX17" fmla="*/ 671978 w 847514"/>
                <a:gd name="connsiteY17" fmla="*/ 0 h 181022"/>
                <a:gd name="connsiteX18" fmla="*/ 803631 w 847514"/>
                <a:gd name="connsiteY18" fmla="*/ 0 h 181022"/>
                <a:gd name="connsiteX19" fmla="*/ 847515 w 847514"/>
                <a:gd name="connsiteY19" fmla="*/ 43884 h 181022"/>
                <a:gd name="connsiteX20" fmla="*/ 847515 w 847514"/>
                <a:gd name="connsiteY20" fmla="*/ 181022 h 181022"/>
                <a:gd name="connsiteX21" fmla="*/ 213936 w 847514"/>
                <a:gd name="connsiteY21" fmla="*/ 181022 h 18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7514" h="181022">
                  <a:moveTo>
                    <a:pt x="161823" y="181022"/>
                  </a:moveTo>
                  <a:lnTo>
                    <a:pt x="0" y="181022"/>
                  </a:lnTo>
                  <a:lnTo>
                    <a:pt x="0" y="43884"/>
                  </a:lnTo>
                  <a:cubicBezTo>
                    <a:pt x="0" y="19199"/>
                    <a:pt x="19199" y="0"/>
                    <a:pt x="43884" y="0"/>
                  </a:cubicBezTo>
                  <a:lnTo>
                    <a:pt x="106968" y="0"/>
                  </a:lnTo>
                  <a:lnTo>
                    <a:pt x="106968" y="43884"/>
                  </a:lnTo>
                  <a:cubicBezTo>
                    <a:pt x="106968" y="68569"/>
                    <a:pt x="126167" y="87768"/>
                    <a:pt x="150852" y="87768"/>
                  </a:cubicBezTo>
                  <a:cubicBezTo>
                    <a:pt x="159080" y="87768"/>
                    <a:pt x="164566" y="82283"/>
                    <a:pt x="164566" y="74054"/>
                  </a:cubicBezTo>
                  <a:cubicBezTo>
                    <a:pt x="164566" y="65826"/>
                    <a:pt x="159080" y="60341"/>
                    <a:pt x="150852" y="60341"/>
                  </a:cubicBezTo>
                  <a:cubicBezTo>
                    <a:pt x="142623" y="60341"/>
                    <a:pt x="134395" y="52112"/>
                    <a:pt x="134395" y="43884"/>
                  </a:cubicBezTo>
                  <a:lnTo>
                    <a:pt x="134395" y="0"/>
                  </a:lnTo>
                  <a:lnTo>
                    <a:pt x="644550" y="0"/>
                  </a:lnTo>
                  <a:lnTo>
                    <a:pt x="644550" y="43884"/>
                  </a:lnTo>
                  <a:cubicBezTo>
                    <a:pt x="644550" y="68569"/>
                    <a:pt x="663749" y="87768"/>
                    <a:pt x="688435" y="87768"/>
                  </a:cubicBezTo>
                  <a:cubicBezTo>
                    <a:pt x="696663" y="87768"/>
                    <a:pt x="702149" y="82283"/>
                    <a:pt x="702149" y="74054"/>
                  </a:cubicBezTo>
                  <a:cubicBezTo>
                    <a:pt x="702149" y="65826"/>
                    <a:pt x="696663" y="60341"/>
                    <a:pt x="688435" y="60341"/>
                  </a:cubicBezTo>
                  <a:cubicBezTo>
                    <a:pt x="680206" y="60341"/>
                    <a:pt x="671978" y="52112"/>
                    <a:pt x="671978" y="43884"/>
                  </a:cubicBezTo>
                  <a:lnTo>
                    <a:pt x="671978" y="0"/>
                  </a:lnTo>
                  <a:lnTo>
                    <a:pt x="803631" y="0"/>
                  </a:lnTo>
                  <a:cubicBezTo>
                    <a:pt x="828315" y="0"/>
                    <a:pt x="847515" y="19199"/>
                    <a:pt x="847515" y="43884"/>
                  </a:cubicBezTo>
                  <a:lnTo>
                    <a:pt x="847515" y="181022"/>
                  </a:lnTo>
                  <a:lnTo>
                    <a:pt x="213936" y="181022"/>
                  </a:lnTo>
                </a:path>
              </a:pathLst>
            </a:custGeom>
            <a:solidFill>
              <a:srgbClr val="F79037"/>
            </a:solidFill>
            <a:ln w="27426"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40F07892-313C-72B0-0FD7-7FD67017487B}"/>
                </a:ext>
              </a:extLst>
            </p:cNvPr>
            <p:cNvSpPr/>
            <p:nvPr/>
          </p:nvSpPr>
          <p:spPr>
            <a:xfrm>
              <a:off x="6581549" y="3720971"/>
              <a:ext cx="910599" cy="1009336"/>
            </a:xfrm>
            <a:custGeom>
              <a:avLst/>
              <a:gdLst>
                <a:gd name="connsiteX0" fmla="*/ 715862 w 910599"/>
                <a:gd name="connsiteY0" fmla="*/ 496440 h 1009336"/>
                <a:gd name="connsiteX1" fmla="*/ 787175 w 910599"/>
                <a:gd name="connsiteY1" fmla="*/ 496440 h 1009336"/>
                <a:gd name="connsiteX2" fmla="*/ 817345 w 910599"/>
                <a:gd name="connsiteY2" fmla="*/ 466270 h 1009336"/>
                <a:gd name="connsiteX3" fmla="*/ 817345 w 910599"/>
                <a:gd name="connsiteY3" fmla="*/ 394958 h 1009336"/>
                <a:gd name="connsiteX4" fmla="*/ 787175 w 910599"/>
                <a:gd name="connsiteY4" fmla="*/ 364787 h 1009336"/>
                <a:gd name="connsiteX5" fmla="*/ 715862 w 910599"/>
                <a:gd name="connsiteY5" fmla="*/ 364787 h 1009336"/>
                <a:gd name="connsiteX6" fmla="*/ 685692 w 910599"/>
                <a:gd name="connsiteY6" fmla="*/ 394958 h 1009336"/>
                <a:gd name="connsiteX7" fmla="*/ 685692 w 910599"/>
                <a:gd name="connsiteY7" fmla="*/ 466270 h 1009336"/>
                <a:gd name="connsiteX8" fmla="*/ 715862 w 910599"/>
                <a:gd name="connsiteY8" fmla="*/ 496440 h 1009336"/>
                <a:gd name="connsiteX9" fmla="*/ 715862 w 910599"/>
                <a:gd name="connsiteY9" fmla="*/ 397701 h 1009336"/>
                <a:gd name="connsiteX10" fmla="*/ 784432 w 910599"/>
                <a:gd name="connsiteY10" fmla="*/ 397701 h 1009336"/>
                <a:gd name="connsiteX11" fmla="*/ 784432 w 910599"/>
                <a:gd name="connsiteY11" fmla="*/ 466270 h 1009336"/>
                <a:gd name="connsiteX12" fmla="*/ 715862 w 910599"/>
                <a:gd name="connsiteY12" fmla="*/ 466270 h 1009336"/>
                <a:gd name="connsiteX13" fmla="*/ 715862 w 910599"/>
                <a:gd name="connsiteY13" fmla="*/ 397701 h 1009336"/>
                <a:gd name="connsiteX14" fmla="*/ 715862 w 910599"/>
                <a:gd name="connsiteY14" fmla="*/ 685691 h 1009336"/>
                <a:gd name="connsiteX15" fmla="*/ 787175 w 910599"/>
                <a:gd name="connsiteY15" fmla="*/ 685691 h 1009336"/>
                <a:gd name="connsiteX16" fmla="*/ 817345 w 910599"/>
                <a:gd name="connsiteY16" fmla="*/ 655520 h 1009336"/>
                <a:gd name="connsiteX17" fmla="*/ 817345 w 910599"/>
                <a:gd name="connsiteY17" fmla="*/ 584208 h 1009336"/>
                <a:gd name="connsiteX18" fmla="*/ 787175 w 910599"/>
                <a:gd name="connsiteY18" fmla="*/ 554038 h 1009336"/>
                <a:gd name="connsiteX19" fmla="*/ 715862 w 910599"/>
                <a:gd name="connsiteY19" fmla="*/ 554038 h 1009336"/>
                <a:gd name="connsiteX20" fmla="*/ 685692 w 910599"/>
                <a:gd name="connsiteY20" fmla="*/ 584208 h 1009336"/>
                <a:gd name="connsiteX21" fmla="*/ 685692 w 910599"/>
                <a:gd name="connsiteY21" fmla="*/ 655520 h 1009336"/>
                <a:gd name="connsiteX22" fmla="*/ 715862 w 910599"/>
                <a:gd name="connsiteY22" fmla="*/ 685691 h 1009336"/>
                <a:gd name="connsiteX23" fmla="*/ 715862 w 910599"/>
                <a:gd name="connsiteY23" fmla="*/ 586951 h 1009336"/>
                <a:gd name="connsiteX24" fmla="*/ 784432 w 910599"/>
                <a:gd name="connsiteY24" fmla="*/ 586951 h 1009336"/>
                <a:gd name="connsiteX25" fmla="*/ 784432 w 910599"/>
                <a:gd name="connsiteY25" fmla="*/ 655520 h 1009336"/>
                <a:gd name="connsiteX26" fmla="*/ 715862 w 910599"/>
                <a:gd name="connsiteY26" fmla="*/ 655520 h 1009336"/>
                <a:gd name="connsiteX27" fmla="*/ 715862 w 910599"/>
                <a:gd name="connsiteY27" fmla="*/ 586951 h 1009336"/>
                <a:gd name="connsiteX28" fmla="*/ 512898 w 910599"/>
                <a:gd name="connsiteY28" fmla="*/ 496440 h 1009336"/>
                <a:gd name="connsiteX29" fmla="*/ 584210 w 910599"/>
                <a:gd name="connsiteY29" fmla="*/ 496440 h 1009336"/>
                <a:gd name="connsiteX30" fmla="*/ 614380 w 910599"/>
                <a:gd name="connsiteY30" fmla="*/ 466270 h 1009336"/>
                <a:gd name="connsiteX31" fmla="*/ 614380 w 910599"/>
                <a:gd name="connsiteY31" fmla="*/ 394958 h 1009336"/>
                <a:gd name="connsiteX32" fmla="*/ 584210 w 910599"/>
                <a:gd name="connsiteY32" fmla="*/ 364787 h 1009336"/>
                <a:gd name="connsiteX33" fmla="*/ 512898 w 910599"/>
                <a:gd name="connsiteY33" fmla="*/ 364787 h 1009336"/>
                <a:gd name="connsiteX34" fmla="*/ 482727 w 910599"/>
                <a:gd name="connsiteY34" fmla="*/ 394958 h 1009336"/>
                <a:gd name="connsiteX35" fmla="*/ 482727 w 910599"/>
                <a:gd name="connsiteY35" fmla="*/ 466270 h 1009336"/>
                <a:gd name="connsiteX36" fmla="*/ 512898 w 910599"/>
                <a:gd name="connsiteY36" fmla="*/ 496440 h 1009336"/>
                <a:gd name="connsiteX37" fmla="*/ 512898 w 910599"/>
                <a:gd name="connsiteY37" fmla="*/ 397701 h 1009336"/>
                <a:gd name="connsiteX38" fmla="*/ 581467 w 910599"/>
                <a:gd name="connsiteY38" fmla="*/ 397701 h 1009336"/>
                <a:gd name="connsiteX39" fmla="*/ 581467 w 910599"/>
                <a:gd name="connsiteY39" fmla="*/ 466270 h 1009336"/>
                <a:gd name="connsiteX40" fmla="*/ 512898 w 910599"/>
                <a:gd name="connsiteY40" fmla="*/ 466270 h 1009336"/>
                <a:gd name="connsiteX41" fmla="*/ 512898 w 910599"/>
                <a:gd name="connsiteY41" fmla="*/ 397701 h 1009336"/>
                <a:gd name="connsiteX42" fmla="*/ 181023 w 910599"/>
                <a:gd name="connsiteY42" fmla="*/ 735060 h 1009336"/>
                <a:gd name="connsiteX43" fmla="*/ 109711 w 910599"/>
                <a:gd name="connsiteY43" fmla="*/ 735060 h 1009336"/>
                <a:gd name="connsiteX44" fmla="*/ 79540 w 910599"/>
                <a:gd name="connsiteY44" fmla="*/ 765231 h 1009336"/>
                <a:gd name="connsiteX45" fmla="*/ 79540 w 910599"/>
                <a:gd name="connsiteY45" fmla="*/ 836542 h 1009336"/>
                <a:gd name="connsiteX46" fmla="*/ 109711 w 910599"/>
                <a:gd name="connsiteY46" fmla="*/ 866713 h 1009336"/>
                <a:gd name="connsiteX47" fmla="*/ 181023 w 910599"/>
                <a:gd name="connsiteY47" fmla="*/ 866713 h 1009336"/>
                <a:gd name="connsiteX48" fmla="*/ 211193 w 910599"/>
                <a:gd name="connsiteY48" fmla="*/ 836542 h 1009336"/>
                <a:gd name="connsiteX49" fmla="*/ 211193 w 910599"/>
                <a:gd name="connsiteY49" fmla="*/ 765231 h 1009336"/>
                <a:gd name="connsiteX50" fmla="*/ 181023 w 910599"/>
                <a:gd name="connsiteY50" fmla="*/ 735060 h 1009336"/>
                <a:gd name="connsiteX51" fmla="*/ 181023 w 910599"/>
                <a:gd name="connsiteY51" fmla="*/ 833800 h 1009336"/>
                <a:gd name="connsiteX52" fmla="*/ 112454 w 910599"/>
                <a:gd name="connsiteY52" fmla="*/ 833800 h 1009336"/>
                <a:gd name="connsiteX53" fmla="*/ 112454 w 910599"/>
                <a:gd name="connsiteY53" fmla="*/ 765231 h 1009336"/>
                <a:gd name="connsiteX54" fmla="*/ 181023 w 910599"/>
                <a:gd name="connsiteY54" fmla="*/ 765231 h 1009336"/>
                <a:gd name="connsiteX55" fmla="*/ 181023 w 910599"/>
                <a:gd name="connsiteY55" fmla="*/ 833800 h 1009336"/>
                <a:gd name="connsiteX56" fmla="*/ 181023 w 910599"/>
                <a:gd name="connsiteY56" fmla="*/ 367530 h 1009336"/>
                <a:gd name="connsiteX57" fmla="*/ 109711 w 910599"/>
                <a:gd name="connsiteY57" fmla="*/ 367530 h 1009336"/>
                <a:gd name="connsiteX58" fmla="*/ 79540 w 910599"/>
                <a:gd name="connsiteY58" fmla="*/ 397701 h 1009336"/>
                <a:gd name="connsiteX59" fmla="*/ 79540 w 910599"/>
                <a:gd name="connsiteY59" fmla="*/ 469013 h 1009336"/>
                <a:gd name="connsiteX60" fmla="*/ 109711 w 910599"/>
                <a:gd name="connsiteY60" fmla="*/ 499183 h 1009336"/>
                <a:gd name="connsiteX61" fmla="*/ 181023 w 910599"/>
                <a:gd name="connsiteY61" fmla="*/ 499183 h 1009336"/>
                <a:gd name="connsiteX62" fmla="*/ 211193 w 910599"/>
                <a:gd name="connsiteY62" fmla="*/ 469013 h 1009336"/>
                <a:gd name="connsiteX63" fmla="*/ 211193 w 910599"/>
                <a:gd name="connsiteY63" fmla="*/ 397701 h 1009336"/>
                <a:gd name="connsiteX64" fmla="*/ 181023 w 910599"/>
                <a:gd name="connsiteY64" fmla="*/ 367530 h 1009336"/>
                <a:gd name="connsiteX65" fmla="*/ 181023 w 910599"/>
                <a:gd name="connsiteY65" fmla="*/ 466270 h 1009336"/>
                <a:gd name="connsiteX66" fmla="*/ 112454 w 910599"/>
                <a:gd name="connsiteY66" fmla="*/ 466270 h 1009336"/>
                <a:gd name="connsiteX67" fmla="*/ 112454 w 910599"/>
                <a:gd name="connsiteY67" fmla="*/ 397701 h 1009336"/>
                <a:gd name="connsiteX68" fmla="*/ 181023 w 910599"/>
                <a:gd name="connsiteY68" fmla="*/ 397701 h 1009336"/>
                <a:gd name="connsiteX69" fmla="*/ 181023 w 910599"/>
                <a:gd name="connsiteY69" fmla="*/ 466270 h 1009336"/>
                <a:gd name="connsiteX70" fmla="*/ 512898 w 910599"/>
                <a:gd name="connsiteY70" fmla="*/ 680205 h 1009336"/>
                <a:gd name="connsiteX71" fmla="*/ 584210 w 910599"/>
                <a:gd name="connsiteY71" fmla="*/ 680205 h 1009336"/>
                <a:gd name="connsiteX72" fmla="*/ 614380 w 910599"/>
                <a:gd name="connsiteY72" fmla="*/ 650035 h 1009336"/>
                <a:gd name="connsiteX73" fmla="*/ 614380 w 910599"/>
                <a:gd name="connsiteY73" fmla="*/ 578723 h 1009336"/>
                <a:gd name="connsiteX74" fmla="*/ 584210 w 910599"/>
                <a:gd name="connsiteY74" fmla="*/ 548552 h 1009336"/>
                <a:gd name="connsiteX75" fmla="*/ 512898 w 910599"/>
                <a:gd name="connsiteY75" fmla="*/ 548552 h 1009336"/>
                <a:gd name="connsiteX76" fmla="*/ 482727 w 910599"/>
                <a:gd name="connsiteY76" fmla="*/ 578723 h 1009336"/>
                <a:gd name="connsiteX77" fmla="*/ 482727 w 910599"/>
                <a:gd name="connsiteY77" fmla="*/ 650035 h 1009336"/>
                <a:gd name="connsiteX78" fmla="*/ 512898 w 910599"/>
                <a:gd name="connsiteY78" fmla="*/ 680205 h 1009336"/>
                <a:gd name="connsiteX79" fmla="*/ 512898 w 910599"/>
                <a:gd name="connsiteY79" fmla="*/ 581466 h 1009336"/>
                <a:gd name="connsiteX80" fmla="*/ 581467 w 910599"/>
                <a:gd name="connsiteY80" fmla="*/ 581466 h 1009336"/>
                <a:gd name="connsiteX81" fmla="*/ 581467 w 910599"/>
                <a:gd name="connsiteY81" fmla="*/ 650035 h 1009336"/>
                <a:gd name="connsiteX82" fmla="*/ 512898 w 910599"/>
                <a:gd name="connsiteY82" fmla="*/ 650035 h 1009336"/>
                <a:gd name="connsiteX83" fmla="*/ 512898 w 910599"/>
                <a:gd name="connsiteY83" fmla="*/ 581466 h 1009336"/>
                <a:gd name="connsiteX84" fmla="*/ 828316 w 910599"/>
                <a:gd name="connsiteY84" fmla="*/ 65827 h 1009336"/>
                <a:gd name="connsiteX85" fmla="*/ 765232 w 910599"/>
                <a:gd name="connsiteY85" fmla="*/ 65827 h 1009336"/>
                <a:gd name="connsiteX86" fmla="*/ 765232 w 910599"/>
                <a:gd name="connsiteY86" fmla="*/ 43884 h 1009336"/>
                <a:gd name="connsiteX87" fmla="*/ 721348 w 910599"/>
                <a:gd name="connsiteY87" fmla="*/ 0 h 1009336"/>
                <a:gd name="connsiteX88" fmla="*/ 715862 w 910599"/>
                <a:gd name="connsiteY88" fmla="*/ 0 h 1009336"/>
                <a:gd name="connsiteX89" fmla="*/ 671978 w 910599"/>
                <a:gd name="connsiteY89" fmla="*/ 43884 h 1009336"/>
                <a:gd name="connsiteX90" fmla="*/ 671978 w 910599"/>
                <a:gd name="connsiteY90" fmla="*/ 65827 h 1009336"/>
                <a:gd name="connsiteX91" fmla="*/ 230392 w 910599"/>
                <a:gd name="connsiteY91" fmla="*/ 65827 h 1009336"/>
                <a:gd name="connsiteX92" fmla="*/ 230392 w 910599"/>
                <a:gd name="connsiteY92" fmla="*/ 43884 h 1009336"/>
                <a:gd name="connsiteX93" fmla="*/ 186509 w 910599"/>
                <a:gd name="connsiteY93" fmla="*/ 0 h 1009336"/>
                <a:gd name="connsiteX94" fmla="*/ 181023 w 910599"/>
                <a:gd name="connsiteY94" fmla="*/ 0 h 1009336"/>
                <a:gd name="connsiteX95" fmla="*/ 137138 w 910599"/>
                <a:gd name="connsiteY95" fmla="*/ 43884 h 1009336"/>
                <a:gd name="connsiteX96" fmla="*/ 137138 w 910599"/>
                <a:gd name="connsiteY96" fmla="*/ 65827 h 1009336"/>
                <a:gd name="connsiteX97" fmla="*/ 74055 w 910599"/>
                <a:gd name="connsiteY97" fmla="*/ 65827 h 1009336"/>
                <a:gd name="connsiteX98" fmla="*/ 0 w 910599"/>
                <a:gd name="connsiteY98" fmla="*/ 139881 h 1009336"/>
                <a:gd name="connsiteX99" fmla="*/ 0 w 910599"/>
                <a:gd name="connsiteY99" fmla="*/ 935282 h 1009336"/>
                <a:gd name="connsiteX100" fmla="*/ 74055 w 910599"/>
                <a:gd name="connsiteY100" fmla="*/ 1009337 h 1009336"/>
                <a:gd name="connsiteX101" fmla="*/ 836544 w 910599"/>
                <a:gd name="connsiteY101" fmla="*/ 1009337 h 1009336"/>
                <a:gd name="connsiteX102" fmla="*/ 910599 w 910599"/>
                <a:gd name="connsiteY102" fmla="*/ 935282 h 1009336"/>
                <a:gd name="connsiteX103" fmla="*/ 910599 w 910599"/>
                <a:gd name="connsiteY103" fmla="*/ 139881 h 1009336"/>
                <a:gd name="connsiteX104" fmla="*/ 828316 w 910599"/>
                <a:gd name="connsiteY104" fmla="*/ 65827 h 1009336"/>
                <a:gd name="connsiteX105" fmla="*/ 828316 w 910599"/>
                <a:gd name="connsiteY105" fmla="*/ 65827 h 1009336"/>
                <a:gd name="connsiteX106" fmla="*/ 699406 w 910599"/>
                <a:gd name="connsiteY106" fmla="*/ 43884 h 1009336"/>
                <a:gd name="connsiteX107" fmla="*/ 715862 w 910599"/>
                <a:gd name="connsiteY107" fmla="*/ 27428 h 1009336"/>
                <a:gd name="connsiteX108" fmla="*/ 721348 w 910599"/>
                <a:gd name="connsiteY108" fmla="*/ 27428 h 1009336"/>
                <a:gd name="connsiteX109" fmla="*/ 737804 w 910599"/>
                <a:gd name="connsiteY109" fmla="*/ 43884 h 1009336"/>
                <a:gd name="connsiteX110" fmla="*/ 737804 w 910599"/>
                <a:gd name="connsiteY110" fmla="*/ 65827 h 1009336"/>
                <a:gd name="connsiteX111" fmla="*/ 699406 w 910599"/>
                <a:gd name="connsiteY111" fmla="*/ 65827 h 1009336"/>
                <a:gd name="connsiteX112" fmla="*/ 699406 w 910599"/>
                <a:gd name="connsiteY112" fmla="*/ 43884 h 1009336"/>
                <a:gd name="connsiteX113" fmla="*/ 159081 w 910599"/>
                <a:gd name="connsiteY113" fmla="*/ 43884 h 1009336"/>
                <a:gd name="connsiteX114" fmla="*/ 175537 w 910599"/>
                <a:gd name="connsiteY114" fmla="*/ 27428 h 1009336"/>
                <a:gd name="connsiteX115" fmla="*/ 181023 w 910599"/>
                <a:gd name="connsiteY115" fmla="*/ 27428 h 1009336"/>
                <a:gd name="connsiteX116" fmla="*/ 197480 w 910599"/>
                <a:gd name="connsiteY116" fmla="*/ 43884 h 1009336"/>
                <a:gd name="connsiteX117" fmla="*/ 197480 w 910599"/>
                <a:gd name="connsiteY117" fmla="*/ 65827 h 1009336"/>
                <a:gd name="connsiteX118" fmla="*/ 159081 w 910599"/>
                <a:gd name="connsiteY118" fmla="*/ 65827 h 1009336"/>
                <a:gd name="connsiteX119" fmla="*/ 159081 w 910599"/>
                <a:gd name="connsiteY119" fmla="*/ 43884 h 1009336"/>
                <a:gd name="connsiteX120" fmla="*/ 159081 w 910599"/>
                <a:gd name="connsiteY120" fmla="*/ 43884 h 1009336"/>
                <a:gd name="connsiteX121" fmla="*/ 874943 w 910599"/>
                <a:gd name="connsiteY121" fmla="*/ 938025 h 1009336"/>
                <a:gd name="connsiteX122" fmla="*/ 831059 w 910599"/>
                <a:gd name="connsiteY122" fmla="*/ 981909 h 1009336"/>
                <a:gd name="connsiteX123" fmla="*/ 68569 w 910599"/>
                <a:gd name="connsiteY123" fmla="*/ 981909 h 1009336"/>
                <a:gd name="connsiteX124" fmla="*/ 24685 w 910599"/>
                <a:gd name="connsiteY124" fmla="*/ 938025 h 1009336"/>
                <a:gd name="connsiteX125" fmla="*/ 24685 w 910599"/>
                <a:gd name="connsiteY125" fmla="*/ 938025 h 1009336"/>
                <a:gd name="connsiteX126" fmla="*/ 68569 w 910599"/>
                <a:gd name="connsiteY126" fmla="*/ 951738 h 1009336"/>
                <a:gd name="connsiteX127" fmla="*/ 669235 w 910599"/>
                <a:gd name="connsiteY127" fmla="*/ 951738 h 1009336"/>
                <a:gd name="connsiteX128" fmla="*/ 721348 w 910599"/>
                <a:gd name="connsiteY128" fmla="*/ 929797 h 1009336"/>
                <a:gd name="connsiteX129" fmla="*/ 874943 w 910599"/>
                <a:gd name="connsiteY129" fmla="*/ 776202 h 1009336"/>
                <a:gd name="connsiteX130" fmla="*/ 874943 w 910599"/>
                <a:gd name="connsiteY130" fmla="*/ 938025 h 1009336"/>
                <a:gd name="connsiteX131" fmla="*/ 704892 w 910599"/>
                <a:gd name="connsiteY131" fmla="*/ 905112 h 1009336"/>
                <a:gd name="connsiteX132" fmla="*/ 707635 w 910599"/>
                <a:gd name="connsiteY132" fmla="*/ 891398 h 1009336"/>
                <a:gd name="connsiteX133" fmla="*/ 707635 w 910599"/>
                <a:gd name="connsiteY133" fmla="*/ 789916 h 1009336"/>
                <a:gd name="connsiteX134" fmla="*/ 740547 w 910599"/>
                <a:gd name="connsiteY134" fmla="*/ 757003 h 1009336"/>
                <a:gd name="connsiteX135" fmla="*/ 839287 w 910599"/>
                <a:gd name="connsiteY135" fmla="*/ 757003 h 1009336"/>
                <a:gd name="connsiteX136" fmla="*/ 853001 w 910599"/>
                <a:gd name="connsiteY136" fmla="*/ 754260 h 1009336"/>
                <a:gd name="connsiteX137" fmla="*/ 704892 w 910599"/>
                <a:gd name="connsiteY137" fmla="*/ 905112 h 1009336"/>
                <a:gd name="connsiteX138" fmla="*/ 874943 w 910599"/>
                <a:gd name="connsiteY138" fmla="*/ 279762 h 1009336"/>
                <a:gd name="connsiteX139" fmla="*/ 241364 w 910599"/>
                <a:gd name="connsiteY139" fmla="*/ 279762 h 1009336"/>
                <a:gd name="connsiteX140" fmla="*/ 227650 w 910599"/>
                <a:gd name="connsiteY140" fmla="*/ 293475 h 1009336"/>
                <a:gd name="connsiteX141" fmla="*/ 241364 w 910599"/>
                <a:gd name="connsiteY141" fmla="*/ 307189 h 1009336"/>
                <a:gd name="connsiteX142" fmla="*/ 874943 w 910599"/>
                <a:gd name="connsiteY142" fmla="*/ 307189 h 1009336"/>
                <a:gd name="connsiteX143" fmla="*/ 874943 w 910599"/>
                <a:gd name="connsiteY143" fmla="*/ 691176 h 1009336"/>
                <a:gd name="connsiteX144" fmla="*/ 842030 w 910599"/>
                <a:gd name="connsiteY144" fmla="*/ 724089 h 1009336"/>
                <a:gd name="connsiteX145" fmla="*/ 743290 w 910599"/>
                <a:gd name="connsiteY145" fmla="*/ 724089 h 1009336"/>
                <a:gd name="connsiteX146" fmla="*/ 680207 w 910599"/>
                <a:gd name="connsiteY146" fmla="*/ 787173 h 1009336"/>
                <a:gd name="connsiteX147" fmla="*/ 680207 w 910599"/>
                <a:gd name="connsiteY147" fmla="*/ 885912 h 1009336"/>
                <a:gd name="connsiteX148" fmla="*/ 647293 w 910599"/>
                <a:gd name="connsiteY148" fmla="*/ 918825 h 1009336"/>
                <a:gd name="connsiteX149" fmla="*/ 71312 w 910599"/>
                <a:gd name="connsiteY149" fmla="*/ 918825 h 1009336"/>
                <a:gd name="connsiteX150" fmla="*/ 27428 w 910599"/>
                <a:gd name="connsiteY150" fmla="*/ 874941 h 1009336"/>
                <a:gd name="connsiteX151" fmla="*/ 27428 w 910599"/>
                <a:gd name="connsiteY151" fmla="*/ 304447 h 1009336"/>
                <a:gd name="connsiteX152" fmla="*/ 189251 w 910599"/>
                <a:gd name="connsiteY152" fmla="*/ 304447 h 1009336"/>
                <a:gd name="connsiteX153" fmla="*/ 202965 w 910599"/>
                <a:gd name="connsiteY153" fmla="*/ 290733 h 1009336"/>
                <a:gd name="connsiteX154" fmla="*/ 189251 w 910599"/>
                <a:gd name="connsiteY154" fmla="*/ 277019 h 1009336"/>
                <a:gd name="connsiteX155" fmla="*/ 27428 w 910599"/>
                <a:gd name="connsiteY155" fmla="*/ 277019 h 1009336"/>
                <a:gd name="connsiteX156" fmla="*/ 27428 w 910599"/>
                <a:gd name="connsiteY156" fmla="*/ 139881 h 1009336"/>
                <a:gd name="connsiteX157" fmla="*/ 71312 w 910599"/>
                <a:gd name="connsiteY157" fmla="*/ 95997 h 1009336"/>
                <a:gd name="connsiteX158" fmla="*/ 134395 w 910599"/>
                <a:gd name="connsiteY158" fmla="*/ 95997 h 1009336"/>
                <a:gd name="connsiteX159" fmla="*/ 134395 w 910599"/>
                <a:gd name="connsiteY159" fmla="*/ 139881 h 1009336"/>
                <a:gd name="connsiteX160" fmla="*/ 178280 w 910599"/>
                <a:gd name="connsiteY160" fmla="*/ 183765 h 1009336"/>
                <a:gd name="connsiteX161" fmla="*/ 191994 w 910599"/>
                <a:gd name="connsiteY161" fmla="*/ 170051 h 1009336"/>
                <a:gd name="connsiteX162" fmla="*/ 178280 w 910599"/>
                <a:gd name="connsiteY162" fmla="*/ 156337 h 1009336"/>
                <a:gd name="connsiteX163" fmla="*/ 161823 w 910599"/>
                <a:gd name="connsiteY163" fmla="*/ 139881 h 1009336"/>
                <a:gd name="connsiteX164" fmla="*/ 161823 w 910599"/>
                <a:gd name="connsiteY164" fmla="*/ 95997 h 1009336"/>
                <a:gd name="connsiteX165" fmla="*/ 671978 w 910599"/>
                <a:gd name="connsiteY165" fmla="*/ 95997 h 1009336"/>
                <a:gd name="connsiteX166" fmla="*/ 671978 w 910599"/>
                <a:gd name="connsiteY166" fmla="*/ 139881 h 1009336"/>
                <a:gd name="connsiteX167" fmla="*/ 715862 w 910599"/>
                <a:gd name="connsiteY167" fmla="*/ 183765 h 1009336"/>
                <a:gd name="connsiteX168" fmla="*/ 729576 w 910599"/>
                <a:gd name="connsiteY168" fmla="*/ 170051 h 1009336"/>
                <a:gd name="connsiteX169" fmla="*/ 715862 w 910599"/>
                <a:gd name="connsiteY169" fmla="*/ 156337 h 1009336"/>
                <a:gd name="connsiteX170" fmla="*/ 699406 w 910599"/>
                <a:gd name="connsiteY170" fmla="*/ 139881 h 1009336"/>
                <a:gd name="connsiteX171" fmla="*/ 699406 w 910599"/>
                <a:gd name="connsiteY171" fmla="*/ 95997 h 1009336"/>
                <a:gd name="connsiteX172" fmla="*/ 831059 w 910599"/>
                <a:gd name="connsiteY172" fmla="*/ 95997 h 1009336"/>
                <a:gd name="connsiteX173" fmla="*/ 874943 w 910599"/>
                <a:gd name="connsiteY173" fmla="*/ 139881 h 1009336"/>
                <a:gd name="connsiteX174" fmla="*/ 874943 w 910599"/>
                <a:gd name="connsiteY174" fmla="*/ 279762 h 1009336"/>
                <a:gd name="connsiteX175" fmla="*/ 181023 w 910599"/>
                <a:gd name="connsiteY175" fmla="*/ 551295 h 1009336"/>
                <a:gd name="connsiteX176" fmla="*/ 109711 w 910599"/>
                <a:gd name="connsiteY176" fmla="*/ 551295 h 1009336"/>
                <a:gd name="connsiteX177" fmla="*/ 79540 w 910599"/>
                <a:gd name="connsiteY177" fmla="*/ 581466 h 1009336"/>
                <a:gd name="connsiteX178" fmla="*/ 79540 w 910599"/>
                <a:gd name="connsiteY178" fmla="*/ 652778 h 1009336"/>
                <a:gd name="connsiteX179" fmla="*/ 109711 w 910599"/>
                <a:gd name="connsiteY179" fmla="*/ 682948 h 1009336"/>
                <a:gd name="connsiteX180" fmla="*/ 181023 w 910599"/>
                <a:gd name="connsiteY180" fmla="*/ 682948 h 1009336"/>
                <a:gd name="connsiteX181" fmla="*/ 211193 w 910599"/>
                <a:gd name="connsiteY181" fmla="*/ 652778 h 1009336"/>
                <a:gd name="connsiteX182" fmla="*/ 211193 w 910599"/>
                <a:gd name="connsiteY182" fmla="*/ 581466 h 1009336"/>
                <a:gd name="connsiteX183" fmla="*/ 181023 w 910599"/>
                <a:gd name="connsiteY183" fmla="*/ 551295 h 1009336"/>
                <a:gd name="connsiteX184" fmla="*/ 181023 w 910599"/>
                <a:gd name="connsiteY184" fmla="*/ 650035 h 1009336"/>
                <a:gd name="connsiteX185" fmla="*/ 112454 w 910599"/>
                <a:gd name="connsiteY185" fmla="*/ 650035 h 1009336"/>
                <a:gd name="connsiteX186" fmla="*/ 112454 w 910599"/>
                <a:gd name="connsiteY186" fmla="*/ 581466 h 1009336"/>
                <a:gd name="connsiteX187" fmla="*/ 181023 w 910599"/>
                <a:gd name="connsiteY187" fmla="*/ 581466 h 1009336"/>
                <a:gd name="connsiteX188" fmla="*/ 181023 w 910599"/>
                <a:gd name="connsiteY188" fmla="*/ 650035 h 1009336"/>
                <a:gd name="connsiteX189" fmla="*/ 312675 w 910599"/>
                <a:gd name="connsiteY189" fmla="*/ 496440 h 1009336"/>
                <a:gd name="connsiteX190" fmla="*/ 383987 w 910599"/>
                <a:gd name="connsiteY190" fmla="*/ 496440 h 1009336"/>
                <a:gd name="connsiteX191" fmla="*/ 414158 w 910599"/>
                <a:gd name="connsiteY191" fmla="*/ 466270 h 1009336"/>
                <a:gd name="connsiteX192" fmla="*/ 414158 w 910599"/>
                <a:gd name="connsiteY192" fmla="*/ 394958 h 1009336"/>
                <a:gd name="connsiteX193" fmla="*/ 383987 w 910599"/>
                <a:gd name="connsiteY193" fmla="*/ 364787 h 1009336"/>
                <a:gd name="connsiteX194" fmla="*/ 312675 w 910599"/>
                <a:gd name="connsiteY194" fmla="*/ 364787 h 1009336"/>
                <a:gd name="connsiteX195" fmla="*/ 282506 w 910599"/>
                <a:gd name="connsiteY195" fmla="*/ 394958 h 1009336"/>
                <a:gd name="connsiteX196" fmla="*/ 282506 w 910599"/>
                <a:gd name="connsiteY196" fmla="*/ 466270 h 1009336"/>
                <a:gd name="connsiteX197" fmla="*/ 312675 w 910599"/>
                <a:gd name="connsiteY197" fmla="*/ 496440 h 1009336"/>
                <a:gd name="connsiteX198" fmla="*/ 312675 w 910599"/>
                <a:gd name="connsiteY198" fmla="*/ 397701 h 1009336"/>
                <a:gd name="connsiteX199" fmla="*/ 381245 w 910599"/>
                <a:gd name="connsiteY199" fmla="*/ 397701 h 1009336"/>
                <a:gd name="connsiteX200" fmla="*/ 381245 w 910599"/>
                <a:gd name="connsiteY200" fmla="*/ 466270 h 1009336"/>
                <a:gd name="connsiteX201" fmla="*/ 312675 w 910599"/>
                <a:gd name="connsiteY201" fmla="*/ 466270 h 1009336"/>
                <a:gd name="connsiteX202" fmla="*/ 312675 w 910599"/>
                <a:gd name="connsiteY202" fmla="*/ 397701 h 1009336"/>
                <a:gd name="connsiteX203" fmla="*/ 512898 w 910599"/>
                <a:gd name="connsiteY203" fmla="*/ 833800 h 1009336"/>
                <a:gd name="connsiteX204" fmla="*/ 499184 w 910599"/>
                <a:gd name="connsiteY204" fmla="*/ 820086 h 1009336"/>
                <a:gd name="connsiteX205" fmla="*/ 485470 w 910599"/>
                <a:gd name="connsiteY205" fmla="*/ 833800 h 1009336"/>
                <a:gd name="connsiteX206" fmla="*/ 515641 w 910599"/>
                <a:gd name="connsiteY206" fmla="*/ 863970 h 1009336"/>
                <a:gd name="connsiteX207" fmla="*/ 586952 w 910599"/>
                <a:gd name="connsiteY207" fmla="*/ 863970 h 1009336"/>
                <a:gd name="connsiteX208" fmla="*/ 617123 w 910599"/>
                <a:gd name="connsiteY208" fmla="*/ 833800 h 1009336"/>
                <a:gd name="connsiteX209" fmla="*/ 617123 w 910599"/>
                <a:gd name="connsiteY209" fmla="*/ 762488 h 1009336"/>
                <a:gd name="connsiteX210" fmla="*/ 586952 w 910599"/>
                <a:gd name="connsiteY210" fmla="*/ 732317 h 1009336"/>
                <a:gd name="connsiteX211" fmla="*/ 515641 w 910599"/>
                <a:gd name="connsiteY211" fmla="*/ 732317 h 1009336"/>
                <a:gd name="connsiteX212" fmla="*/ 485470 w 910599"/>
                <a:gd name="connsiteY212" fmla="*/ 762488 h 1009336"/>
                <a:gd name="connsiteX213" fmla="*/ 485470 w 910599"/>
                <a:gd name="connsiteY213" fmla="*/ 781687 h 1009336"/>
                <a:gd name="connsiteX214" fmla="*/ 499184 w 910599"/>
                <a:gd name="connsiteY214" fmla="*/ 795401 h 1009336"/>
                <a:gd name="connsiteX215" fmla="*/ 512898 w 910599"/>
                <a:gd name="connsiteY215" fmla="*/ 781687 h 1009336"/>
                <a:gd name="connsiteX216" fmla="*/ 512898 w 910599"/>
                <a:gd name="connsiteY216" fmla="*/ 762488 h 1009336"/>
                <a:gd name="connsiteX217" fmla="*/ 581467 w 910599"/>
                <a:gd name="connsiteY217" fmla="*/ 762488 h 1009336"/>
                <a:gd name="connsiteX218" fmla="*/ 581467 w 910599"/>
                <a:gd name="connsiteY218" fmla="*/ 831057 h 1009336"/>
                <a:gd name="connsiteX219" fmla="*/ 512898 w 910599"/>
                <a:gd name="connsiteY219" fmla="*/ 831057 h 1009336"/>
                <a:gd name="connsiteX220" fmla="*/ 312675 w 910599"/>
                <a:gd name="connsiteY220" fmla="*/ 680205 h 1009336"/>
                <a:gd name="connsiteX221" fmla="*/ 383987 w 910599"/>
                <a:gd name="connsiteY221" fmla="*/ 680205 h 1009336"/>
                <a:gd name="connsiteX222" fmla="*/ 414158 w 910599"/>
                <a:gd name="connsiteY222" fmla="*/ 650035 h 1009336"/>
                <a:gd name="connsiteX223" fmla="*/ 414158 w 910599"/>
                <a:gd name="connsiteY223" fmla="*/ 578723 h 1009336"/>
                <a:gd name="connsiteX224" fmla="*/ 383987 w 910599"/>
                <a:gd name="connsiteY224" fmla="*/ 548552 h 1009336"/>
                <a:gd name="connsiteX225" fmla="*/ 312675 w 910599"/>
                <a:gd name="connsiteY225" fmla="*/ 548552 h 1009336"/>
                <a:gd name="connsiteX226" fmla="*/ 282506 w 910599"/>
                <a:gd name="connsiteY226" fmla="*/ 578723 h 1009336"/>
                <a:gd name="connsiteX227" fmla="*/ 282506 w 910599"/>
                <a:gd name="connsiteY227" fmla="*/ 650035 h 1009336"/>
                <a:gd name="connsiteX228" fmla="*/ 312675 w 910599"/>
                <a:gd name="connsiteY228" fmla="*/ 680205 h 1009336"/>
                <a:gd name="connsiteX229" fmla="*/ 312675 w 910599"/>
                <a:gd name="connsiteY229" fmla="*/ 581466 h 1009336"/>
                <a:gd name="connsiteX230" fmla="*/ 381245 w 910599"/>
                <a:gd name="connsiteY230" fmla="*/ 581466 h 1009336"/>
                <a:gd name="connsiteX231" fmla="*/ 381245 w 910599"/>
                <a:gd name="connsiteY231" fmla="*/ 650035 h 1009336"/>
                <a:gd name="connsiteX232" fmla="*/ 312675 w 910599"/>
                <a:gd name="connsiteY232" fmla="*/ 650035 h 1009336"/>
                <a:gd name="connsiteX233" fmla="*/ 312675 w 910599"/>
                <a:gd name="connsiteY233" fmla="*/ 581466 h 1009336"/>
                <a:gd name="connsiteX234" fmla="*/ 312675 w 910599"/>
                <a:gd name="connsiteY234" fmla="*/ 863970 h 1009336"/>
                <a:gd name="connsiteX235" fmla="*/ 383987 w 910599"/>
                <a:gd name="connsiteY235" fmla="*/ 863970 h 1009336"/>
                <a:gd name="connsiteX236" fmla="*/ 414158 w 910599"/>
                <a:gd name="connsiteY236" fmla="*/ 833800 h 1009336"/>
                <a:gd name="connsiteX237" fmla="*/ 414158 w 910599"/>
                <a:gd name="connsiteY237" fmla="*/ 762488 h 1009336"/>
                <a:gd name="connsiteX238" fmla="*/ 383987 w 910599"/>
                <a:gd name="connsiteY238" fmla="*/ 732317 h 1009336"/>
                <a:gd name="connsiteX239" fmla="*/ 312675 w 910599"/>
                <a:gd name="connsiteY239" fmla="*/ 732317 h 1009336"/>
                <a:gd name="connsiteX240" fmla="*/ 282506 w 910599"/>
                <a:gd name="connsiteY240" fmla="*/ 762488 h 1009336"/>
                <a:gd name="connsiteX241" fmla="*/ 282506 w 910599"/>
                <a:gd name="connsiteY241" fmla="*/ 833800 h 1009336"/>
                <a:gd name="connsiteX242" fmla="*/ 312675 w 910599"/>
                <a:gd name="connsiteY242" fmla="*/ 863970 h 1009336"/>
                <a:gd name="connsiteX243" fmla="*/ 312675 w 910599"/>
                <a:gd name="connsiteY243" fmla="*/ 765231 h 1009336"/>
                <a:gd name="connsiteX244" fmla="*/ 381245 w 910599"/>
                <a:gd name="connsiteY244" fmla="*/ 765231 h 1009336"/>
                <a:gd name="connsiteX245" fmla="*/ 381245 w 910599"/>
                <a:gd name="connsiteY245" fmla="*/ 833800 h 1009336"/>
                <a:gd name="connsiteX246" fmla="*/ 312675 w 910599"/>
                <a:gd name="connsiteY246" fmla="*/ 833800 h 1009336"/>
                <a:gd name="connsiteX247" fmla="*/ 312675 w 910599"/>
                <a:gd name="connsiteY247" fmla="*/ 765231 h 100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910599" h="1009336">
                  <a:moveTo>
                    <a:pt x="715862" y="496440"/>
                  </a:moveTo>
                  <a:lnTo>
                    <a:pt x="787175" y="496440"/>
                  </a:lnTo>
                  <a:cubicBezTo>
                    <a:pt x="803631" y="496440"/>
                    <a:pt x="817345" y="482726"/>
                    <a:pt x="817345" y="466270"/>
                  </a:cubicBezTo>
                  <a:lnTo>
                    <a:pt x="817345" y="394958"/>
                  </a:lnTo>
                  <a:cubicBezTo>
                    <a:pt x="817345" y="378501"/>
                    <a:pt x="803631" y="364787"/>
                    <a:pt x="787175" y="364787"/>
                  </a:cubicBezTo>
                  <a:lnTo>
                    <a:pt x="715862" y="364787"/>
                  </a:lnTo>
                  <a:cubicBezTo>
                    <a:pt x="699406" y="364787"/>
                    <a:pt x="685692" y="378501"/>
                    <a:pt x="685692" y="394958"/>
                  </a:cubicBezTo>
                  <a:lnTo>
                    <a:pt x="685692" y="466270"/>
                  </a:lnTo>
                  <a:cubicBezTo>
                    <a:pt x="685692" y="482726"/>
                    <a:pt x="699406" y="496440"/>
                    <a:pt x="715862" y="496440"/>
                  </a:cubicBezTo>
                  <a:close/>
                  <a:moveTo>
                    <a:pt x="715862" y="397701"/>
                  </a:moveTo>
                  <a:lnTo>
                    <a:pt x="784432" y="397701"/>
                  </a:lnTo>
                  <a:lnTo>
                    <a:pt x="784432" y="466270"/>
                  </a:lnTo>
                  <a:lnTo>
                    <a:pt x="715862" y="466270"/>
                  </a:lnTo>
                  <a:lnTo>
                    <a:pt x="715862" y="397701"/>
                  </a:lnTo>
                  <a:close/>
                  <a:moveTo>
                    <a:pt x="715862" y="685691"/>
                  </a:moveTo>
                  <a:lnTo>
                    <a:pt x="787175" y="685691"/>
                  </a:lnTo>
                  <a:cubicBezTo>
                    <a:pt x="803631" y="685691"/>
                    <a:pt x="817345" y="671977"/>
                    <a:pt x="817345" y="655520"/>
                  </a:cubicBezTo>
                  <a:lnTo>
                    <a:pt x="817345" y="584208"/>
                  </a:lnTo>
                  <a:cubicBezTo>
                    <a:pt x="817345" y="567752"/>
                    <a:pt x="803631" y="554038"/>
                    <a:pt x="787175" y="554038"/>
                  </a:cubicBezTo>
                  <a:lnTo>
                    <a:pt x="715862" y="554038"/>
                  </a:lnTo>
                  <a:cubicBezTo>
                    <a:pt x="699406" y="554038"/>
                    <a:pt x="685692" y="567752"/>
                    <a:pt x="685692" y="584208"/>
                  </a:cubicBezTo>
                  <a:lnTo>
                    <a:pt x="685692" y="655520"/>
                  </a:lnTo>
                  <a:cubicBezTo>
                    <a:pt x="685692" y="671977"/>
                    <a:pt x="699406" y="685691"/>
                    <a:pt x="715862" y="685691"/>
                  </a:cubicBezTo>
                  <a:close/>
                  <a:moveTo>
                    <a:pt x="715862" y="586951"/>
                  </a:moveTo>
                  <a:lnTo>
                    <a:pt x="784432" y="586951"/>
                  </a:lnTo>
                  <a:lnTo>
                    <a:pt x="784432" y="655520"/>
                  </a:lnTo>
                  <a:lnTo>
                    <a:pt x="715862" y="655520"/>
                  </a:lnTo>
                  <a:lnTo>
                    <a:pt x="715862" y="586951"/>
                  </a:lnTo>
                  <a:close/>
                  <a:moveTo>
                    <a:pt x="512898" y="496440"/>
                  </a:moveTo>
                  <a:lnTo>
                    <a:pt x="584210" y="496440"/>
                  </a:lnTo>
                  <a:cubicBezTo>
                    <a:pt x="600666" y="496440"/>
                    <a:pt x="614380" y="482726"/>
                    <a:pt x="614380" y="466270"/>
                  </a:cubicBezTo>
                  <a:lnTo>
                    <a:pt x="614380" y="394958"/>
                  </a:lnTo>
                  <a:cubicBezTo>
                    <a:pt x="614380" y="378501"/>
                    <a:pt x="600666" y="364787"/>
                    <a:pt x="584210" y="364787"/>
                  </a:cubicBezTo>
                  <a:lnTo>
                    <a:pt x="512898" y="364787"/>
                  </a:lnTo>
                  <a:cubicBezTo>
                    <a:pt x="496441" y="364787"/>
                    <a:pt x="482727" y="378501"/>
                    <a:pt x="482727" y="394958"/>
                  </a:cubicBezTo>
                  <a:lnTo>
                    <a:pt x="482727" y="466270"/>
                  </a:lnTo>
                  <a:cubicBezTo>
                    <a:pt x="482727" y="482726"/>
                    <a:pt x="496441" y="496440"/>
                    <a:pt x="512898" y="496440"/>
                  </a:cubicBezTo>
                  <a:close/>
                  <a:moveTo>
                    <a:pt x="512898" y="397701"/>
                  </a:moveTo>
                  <a:lnTo>
                    <a:pt x="581467" y="397701"/>
                  </a:lnTo>
                  <a:lnTo>
                    <a:pt x="581467" y="466270"/>
                  </a:lnTo>
                  <a:lnTo>
                    <a:pt x="512898" y="466270"/>
                  </a:lnTo>
                  <a:lnTo>
                    <a:pt x="512898" y="397701"/>
                  </a:lnTo>
                  <a:close/>
                  <a:moveTo>
                    <a:pt x="181023" y="735060"/>
                  </a:moveTo>
                  <a:lnTo>
                    <a:pt x="109711" y="735060"/>
                  </a:lnTo>
                  <a:cubicBezTo>
                    <a:pt x="93254" y="735060"/>
                    <a:pt x="79540" y="748774"/>
                    <a:pt x="79540" y="765231"/>
                  </a:cubicBezTo>
                  <a:lnTo>
                    <a:pt x="79540" y="836542"/>
                  </a:lnTo>
                  <a:cubicBezTo>
                    <a:pt x="79540" y="852999"/>
                    <a:pt x="93254" y="866713"/>
                    <a:pt x="109711" y="866713"/>
                  </a:cubicBezTo>
                  <a:lnTo>
                    <a:pt x="181023" y="866713"/>
                  </a:lnTo>
                  <a:cubicBezTo>
                    <a:pt x="197480" y="866713"/>
                    <a:pt x="211193" y="852999"/>
                    <a:pt x="211193" y="836542"/>
                  </a:cubicBezTo>
                  <a:lnTo>
                    <a:pt x="211193" y="765231"/>
                  </a:lnTo>
                  <a:cubicBezTo>
                    <a:pt x="208450" y="748774"/>
                    <a:pt x="197480" y="735060"/>
                    <a:pt x="181023" y="735060"/>
                  </a:cubicBezTo>
                  <a:close/>
                  <a:moveTo>
                    <a:pt x="181023" y="833800"/>
                  </a:moveTo>
                  <a:lnTo>
                    <a:pt x="112454" y="833800"/>
                  </a:lnTo>
                  <a:lnTo>
                    <a:pt x="112454" y="765231"/>
                  </a:lnTo>
                  <a:lnTo>
                    <a:pt x="181023" y="765231"/>
                  </a:lnTo>
                  <a:lnTo>
                    <a:pt x="181023" y="833800"/>
                  </a:lnTo>
                  <a:close/>
                  <a:moveTo>
                    <a:pt x="181023" y="367530"/>
                  </a:moveTo>
                  <a:lnTo>
                    <a:pt x="109711" y="367530"/>
                  </a:lnTo>
                  <a:cubicBezTo>
                    <a:pt x="93254" y="367530"/>
                    <a:pt x="79540" y="381244"/>
                    <a:pt x="79540" y="397701"/>
                  </a:cubicBezTo>
                  <a:lnTo>
                    <a:pt x="79540" y="469013"/>
                  </a:lnTo>
                  <a:cubicBezTo>
                    <a:pt x="79540" y="485469"/>
                    <a:pt x="93254" y="499183"/>
                    <a:pt x="109711" y="499183"/>
                  </a:cubicBezTo>
                  <a:lnTo>
                    <a:pt x="181023" y="499183"/>
                  </a:lnTo>
                  <a:cubicBezTo>
                    <a:pt x="197480" y="499183"/>
                    <a:pt x="211193" y="485469"/>
                    <a:pt x="211193" y="469013"/>
                  </a:cubicBezTo>
                  <a:lnTo>
                    <a:pt x="211193" y="397701"/>
                  </a:lnTo>
                  <a:cubicBezTo>
                    <a:pt x="208450" y="381244"/>
                    <a:pt x="197480" y="367530"/>
                    <a:pt x="181023" y="367530"/>
                  </a:cubicBezTo>
                  <a:close/>
                  <a:moveTo>
                    <a:pt x="181023" y="466270"/>
                  </a:moveTo>
                  <a:lnTo>
                    <a:pt x="112454" y="466270"/>
                  </a:lnTo>
                  <a:lnTo>
                    <a:pt x="112454" y="397701"/>
                  </a:lnTo>
                  <a:lnTo>
                    <a:pt x="181023" y="397701"/>
                  </a:lnTo>
                  <a:lnTo>
                    <a:pt x="181023" y="466270"/>
                  </a:lnTo>
                  <a:close/>
                  <a:moveTo>
                    <a:pt x="512898" y="680205"/>
                  </a:moveTo>
                  <a:lnTo>
                    <a:pt x="584210" y="680205"/>
                  </a:lnTo>
                  <a:cubicBezTo>
                    <a:pt x="600666" y="680205"/>
                    <a:pt x="614380" y="666491"/>
                    <a:pt x="614380" y="650035"/>
                  </a:cubicBezTo>
                  <a:lnTo>
                    <a:pt x="614380" y="578723"/>
                  </a:lnTo>
                  <a:cubicBezTo>
                    <a:pt x="614380" y="562266"/>
                    <a:pt x="600666" y="548552"/>
                    <a:pt x="584210" y="548552"/>
                  </a:cubicBezTo>
                  <a:lnTo>
                    <a:pt x="512898" y="548552"/>
                  </a:lnTo>
                  <a:cubicBezTo>
                    <a:pt x="496441" y="548552"/>
                    <a:pt x="482727" y="562266"/>
                    <a:pt x="482727" y="578723"/>
                  </a:cubicBezTo>
                  <a:lnTo>
                    <a:pt x="482727" y="650035"/>
                  </a:lnTo>
                  <a:cubicBezTo>
                    <a:pt x="482727" y="666491"/>
                    <a:pt x="496441" y="680205"/>
                    <a:pt x="512898" y="680205"/>
                  </a:cubicBezTo>
                  <a:close/>
                  <a:moveTo>
                    <a:pt x="512898" y="581466"/>
                  </a:moveTo>
                  <a:lnTo>
                    <a:pt x="581467" y="581466"/>
                  </a:lnTo>
                  <a:lnTo>
                    <a:pt x="581467" y="650035"/>
                  </a:lnTo>
                  <a:lnTo>
                    <a:pt x="512898" y="650035"/>
                  </a:lnTo>
                  <a:lnTo>
                    <a:pt x="512898" y="581466"/>
                  </a:lnTo>
                  <a:close/>
                  <a:moveTo>
                    <a:pt x="828316" y="65827"/>
                  </a:moveTo>
                  <a:lnTo>
                    <a:pt x="765232" y="65827"/>
                  </a:lnTo>
                  <a:lnTo>
                    <a:pt x="765232" y="43884"/>
                  </a:lnTo>
                  <a:cubicBezTo>
                    <a:pt x="765232" y="19199"/>
                    <a:pt x="746033" y="0"/>
                    <a:pt x="721348" y="0"/>
                  </a:cubicBezTo>
                  <a:lnTo>
                    <a:pt x="715862" y="0"/>
                  </a:lnTo>
                  <a:cubicBezTo>
                    <a:pt x="691178" y="0"/>
                    <a:pt x="671978" y="19199"/>
                    <a:pt x="671978" y="43884"/>
                  </a:cubicBezTo>
                  <a:lnTo>
                    <a:pt x="671978" y="65827"/>
                  </a:lnTo>
                  <a:lnTo>
                    <a:pt x="230392" y="65827"/>
                  </a:lnTo>
                  <a:lnTo>
                    <a:pt x="230392" y="43884"/>
                  </a:lnTo>
                  <a:cubicBezTo>
                    <a:pt x="230392" y="19199"/>
                    <a:pt x="211193" y="0"/>
                    <a:pt x="186509" y="0"/>
                  </a:cubicBezTo>
                  <a:lnTo>
                    <a:pt x="181023" y="0"/>
                  </a:lnTo>
                  <a:cubicBezTo>
                    <a:pt x="156338" y="0"/>
                    <a:pt x="137138" y="19199"/>
                    <a:pt x="137138" y="43884"/>
                  </a:cubicBezTo>
                  <a:lnTo>
                    <a:pt x="137138" y="65827"/>
                  </a:lnTo>
                  <a:lnTo>
                    <a:pt x="74055" y="65827"/>
                  </a:lnTo>
                  <a:cubicBezTo>
                    <a:pt x="32914" y="65827"/>
                    <a:pt x="0" y="98740"/>
                    <a:pt x="0" y="139881"/>
                  </a:cubicBezTo>
                  <a:lnTo>
                    <a:pt x="0" y="935282"/>
                  </a:lnTo>
                  <a:cubicBezTo>
                    <a:pt x="0" y="976424"/>
                    <a:pt x="32914" y="1009337"/>
                    <a:pt x="74055" y="1009337"/>
                  </a:cubicBezTo>
                  <a:lnTo>
                    <a:pt x="836544" y="1009337"/>
                  </a:lnTo>
                  <a:cubicBezTo>
                    <a:pt x="877686" y="1009337"/>
                    <a:pt x="910599" y="976424"/>
                    <a:pt x="910599" y="935282"/>
                  </a:cubicBezTo>
                  <a:lnTo>
                    <a:pt x="910599" y="139881"/>
                  </a:lnTo>
                  <a:cubicBezTo>
                    <a:pt x="902370" y="101482"/>
                    <a:pt x="869458" y="65827"/>
                    <a:pt x="828316" y="65827"/>
                  </a:cubicBezTo>
                  <a:lnTo>
                    <a:pt x="828316" y="65827"/>
                  </a:lnTo>
                  <a:close/>
                  <a:moveTo>
                    <a:pt x="699406" y="43884"/>
                  </a:moveTo>
                  <a:cubicBezTo>
                    <a:pt x="699406" y="35656"/>
                    <a:pt x="707635" y="27428"/>
                    <a:pt x="715862" y="27428"/>
                  </a:cubicBezTo>
                  <a:lnTo>
                    <a:pt x="721348" y="27428"/>
                  </a:lnTo>
                  <a:cubicBezTo>
                    <a:pt x="729576" y="27428"/>
                    <a:pt x="737804" y="35656"/>
                    <a:pt x="737804" y="43884"/>
                  </a:cubicBezTo>
                  <a:lnTo>
                    <a:pt x="737804" y="65827"/>
                  </a:lnTo>
                  <a:lnTo>
                    <a:pt x="699406" y="65827"/>
                  </a:lnTo>
                  <a:lnTo>
                    <a:pt x="699406" y="43884"/>
                  </a:lnTo>
                  <a:close/>
                  <a:moveTo>
                    <a:pt x="159081" y="43884"/>
                  </a:moveTo>
                  <a:cubicBezTo>
                    <a:pt x="159081" y="35656"/>
                    <a:pt x="167309" y="27428"/>
                    <a:pt x="175537" y="27428"/>
                  </a:cubicBezTo>
                  <a:lnTo>
                    <a:pt x="181023" y="27428"/>
                  </a:lnTo>
                  <a:cubicBezTo>
                    <a:pt x="189251" y="27428"/>
                    <a:pt x="197480" y="35656"/>
                    <a:pt x="197480" y="43884"/>
                  </a:cubicBezTo>
                  <a:lnTo>
                    <a:pt x="197480" y="65827"/>
                  </a:lnTo>
                  <a:lnTo>
                    <a:pt x="159081" y="65827"/>
                  </a:lnTo>
                  <a:lnTo>
                    <a:pt x="159081" y="43884"/>
                  </a:lnTo>
                  <a:lnTo>
                    <a:pt x="159081" y="43884"/>
                  </a:lnTo>
                  <a:close/>
                  <a:moveTo>
                    <a:pt x="874943" y="938025"/>
                  </a:moveTo>
                  <a:cubicBezTo>
                    <a:pt x="874943" y="962710"/>
                    <a:pt x="855744" y="981909"/>
                    <a:pt x="831059" y="981909"/>
                  </a:cubicBezTo>
                  <a:lnTo>
                    <a:pt x="68569" y="981909"/>
                  </a:lnTo>
                  <a:cubicBezTo>
                    <a:pt x="43884" y="981909"/>
                    <a:pt x="24685" y="962710"/>
                    <a:pt x="24685" y="938025"/>
                  </a:cubicBezTo>
                  <a:lnTo>
                    <a:pt x="24685" y="938025"/>
                  </a:lnTo>
                  <a:cubicBezTo>
                    <a:pt x="38399" y="946253"/>
                    <a:pt x="52112" y="951738"/>
                    <a:pt x="68569" y="951738"/>
                  </a:cubicBezTo>
                  <a:lnTo>
                    <a:pt x="669235" y="951738"/>
                  </a:lnTo>
                  <a:cubicBezTo>
                    <a:pt x="688435" y="951738"/>
                    <a:pt x="707635" y="943510"/>
                    <a:pt x="721348" y="929797"/>
                  </a:cubicBezTo>
                  <a:lnTo>
                    <a:pt x="874943" y="776202"/>
                  </a:lnTo>
                  <a:lnTo>
                    <a:pt x="874943" y="938025"/>
                  </a:lnTo>
                  <a:close/>
                  <a:moveTo>
                    <a:pt x="704892" y="905112"/>
                  </a:moveTo>
                  <a:cubicBezTo>
                    <a:pt x="704892" y="899626"/>
                    <a:pt x="707635" y="894141"/>
                    <a:pt x="707635" y="891398"/>
                  </a:cubicBezTo>
                  <a:lnTo>
                    <a:pt x="707635" y="789916"/>
                  </a:lnTo>
                  <a:cubicBezTo>
                    <a:pt x="707635" y="770716"/>
                    <a:pt x="724090" y="757003"/>
                    <a:pt x="740547" y="757003"/>
                  </a:cubicBezTo>
                  <a:lnTo>
                    <a:pt x="839287" y="757003"/>
                  </a:lnTo>
                  <a:cubicBezTo>
                    <a:pt x="844773" y="757003"/>
                    <a:pt x="850258" y="757003"/>
                    <a:pt x="853001" y="754260"/>
                  </a:cubicBezTo>
                  <a:lnTo>
                    <a:pt x="704892" y="905112"/>
                  </a:lnTo>
                  <a:close/>
                  <a:moveTo>
                    <a:pt x="874943" y="279762"/>
                  </a:moveTo>
                  <a:lnTo>
                    <a:pt x="241364" y="279762"/>
                  </a:lnTo>
                  <a:cubicBezTo>
                    <a:pt x="233135" y="279762"/>
                    <a:pt x="227650" y="285248"/>
                    <a:pt x="227650" y="293475"/>
                  </a:cubicBezTo>
                  <a:cubicBezTo>
                    <a:pt x="227650" y="301704"/>
                    <a:pt x="233135" y="307189"/>
                    <a:pt x="241364" y="307189"/>
                  </a:cubicBezTo>
                  <a:lnTo>
                    <a:pt x="874943" y="307189"/>
                  </a:lnTo>
                  <a:lnTo>
                    <a:pt x="874943" y="691176"/>
                  </a:lnTo>
                  <a:cubicBezTo>
                    <a:pt x="874943" y="710376"/>
                    <a:pt x="858487" y="724089"/>
                    <a:pt x="842030" y="724089"/>
                  </a:cubicBezTo>
                  <a:lnTo>
                    <a:pt x="743290" y="724089"/>
                  </a:lnTo>
                  <a:cubicBezTo>
                    <a:pt x="707635" y="724089"/>
                    <a:pt x="680207" y="751517"/>
                    <a:pt x="680207" y="787173"/>
                  </a:cubicBezTo>
                  <a:lnTo>
                    <a:pt x="680207" y="885912"/>
                  </a:lnTo>
                  <a:cubicBezTo>
                    <a:pt x="680207" y="905112"/>
                    <a:pt x="663750" y="918825"/>
                    <a:pt x="647293" y="918825"/>
                  </a:cubicBezTo>
                  <a:lnTo>
                    <a:pt x="71312" y="918825"/>
                  </a:lnTo>
                  <a:cubicBezTo>
                    <a:pt x="46627" y="918825"/>
                    <a:pt x="27428" y="899626"/>
                    <a:pt x="27428" y="874941"/>
                  </a:cubicBezTo>
                  <a:lnTo>
                    <a:pt x="27428" y="304447"/>
                  </a:lnTo>
                  <a:lnTo>
                    <a:pt x="189251" y="304447"/>
                  </a:lnTo>
                  <a:cubicBezTo>
                    <a:pt x="197480" y="304447"/>
                    <a:pt x="202965" y="298961"/>
                    <a:pt x="202965" y="290733"/>
                  </a:cubicBezTo>
                  <a:cubicBezTo>
                    <a:pt x="202965" y="282505"/>
                    <a:pt x="197480" y="277019"/>
                    <a:pt x="189251" y="277019"/>
                  </a:cubicBezTo>
                  <a:lnTo>
                    <a:pt x="27428" y="277019"/>
                  </a:lnTo>
                  <a:lnTo>
                    <a:pt x="27428" y="139881"/>
                  </a:lnTo>
                  <a:cubicBezTo>
                    <a:pt x="27428" y="115196"/>
                    <a:pt x="46627" y="95997"/>
                    <a:pt x="71312" y="95997"/>
                  </a:cubicBezTo>
                  <a:lnTo>
                    <a:pt x="134395" y="95997"/>
                  </a:lnTo>
                  <a:lnTo>
                    <a:pt x="134395" y="139881"/>
                  </a:lnTo>
                  <a:cubicBezTo>
                    <a:pt x="134395" y="164566"/>
                    <a:pt x="153595" y="183765"/>
                    <a:pt x="178280" y="183765"/>
                  </a:cubicBezTo>
                  <a:cubicBezTo>
                    <a:pt x="186509" y="183765"/>
                    <a:pt x="191994" y="178280"/>
                    <a:pt x="191994" y="170051"/>
                  </a:cubicBezTo>
                  <a:cubicBezTo>
                    <a:pt x="191994" y="161823"/>
                    <a:pt x="186509" y="156337"/>
                    <a:pt x="178280" y="156337"/>
                  </a:cubicBezTo>
                  <a:cubicBezTo>
                    <a:pt x="170052" y="156337"/>
                    <a:pt x="161823" y="148109"/>
                    <a:pt x="161823" y="139881"/>
                  </a:cubicBezTo>
                  <a:lnTo>
                    <a:pt x="161823" y="95997"/>
                  </a:lnTo>
                  <a:lnTo>
                    <a:pt x="671978" y="95997"/>
                  </a:lnTo>
                  <a:lnTo>
                    <a:pt x="671978" y="139881"/>
                  </a:lnTo>
                  <a:cubicBezTo>
                    <a:pt x="671978" y="164566"/>
                    <a:pt x="691178" y="183765"/>
                    <a:pt x="715862" y="183765"/>
                  </a:cubicBezTo>
                  <a:cubicBezTo>
                    <a:pt x="724090" y="183765"/>
                    <a:pt x="729576" y="178280"/>
                    <a:pt x="729576" y="170051"/>
                  </a:cubicBezTo>
                  <a:cubicBezTo>
                    <a:pt x="729576" y="161823"/>
                    <a:pt x="724090" y="156337"/>
                    <a:pt x="715862" y="156337"/>
                  </a:cubicBezTo>
                  <a:cubicBezTo>
                    <a:pt x="707635" y="156337"/>
                    <a:pt x="699406" y="148109"/>
                    <a:pt x="699406" y="139881"/>
                  </a:cubicBezTo>
                  <a:lnTo>
                    <a:pt x="699406" y="95997"/>
                  </a:lnTo>
                  <a:lnTo>
                    <a:pt x="831059" y="95997"/>
                  </a:lnTo>
                  <a:cubicBezTo>
                    <a:pt x="855744" y="95997"/>
                    <a:pt x="874943" y="115196"/>
                    <a:pt x="874943" y="139881"/>
                  </a:cubicBezTo>
                  <a:lnTo>
                    <a:pt x="874943" y="279762"/>
                  </a:lnTo>
                  <a:close/>
                  <a:moveTo>
                    <a:pt x="181023" y="551295"/>
                  </a:moveTo>
                  <a:lnTo>
                    <a:pt x="109711" y="551295"/>
                  </a:lnTo>
                  <a:cubicBezTo>
                    <a:pt x="93254" y="551295"/>
                    <a:pt x="79540" y="565009"/>
                    <a:pt x="79540" y="581466"/>
                  </a:cubicBezTo>
                  <a:lnTo>
                    <a:pt x="79540" y="652778"/>
                  </a:lnTo>
                  <a:cubicBezTo>
                    <a:pt x="79540" y="669234"/>
                    <a:pt x="93254" y="682948"/>
                    <a:pt x="109711" y="682948"/>
                  </a:cubicBezTo>
                  <a:lnTo>
                    <a:pt x="181023" y="682948"/>
                  </a:lnTo>
                  <a:cubicBezTo>
                    <a:pt x="197480" y="682948"/>
                    <a:pt x="211193" y="669234"/>
                    <a:pt x="211193" y="652778"/>
                  </a:cubicBezTo>
                  <a:lnTo>
                    <a:pt x="211193" y="581466"/>
                  </a:lnTo>
                  <a:cubicBezTo>
                    <a:pt x="208450" y="565009"/>
                    <a:pt x="197480" y="551295"/>
                    <a:pt x="181023" y="551295"/>
                  </a:cubicBezTo>
                  <a:close/>
                  <a:moveTo>
                    <a:pt x="181023" y="650035"/>
                  </a:moveTo>
                  <a:lnTo>
                    <a:pt x="112454" y="650035"/>
                  </a:lnTo>
                  <a:lnTo>
                    <a:pt x="112454" y="581466"/>
                  </a:lnTo>
                  <a:lnTo>
                    <a:pt x="181023" y="581466"/>
                  </a:lnTo>
                  <a:lnTo>
                    <a:pt x="181023" y="650035"/>
                  </a:lnTo>
                  <a:close/>
                  <a:moveTo>
                    <a:pt x="312675" y="496440"/>
                  </a:moveTo>
                  <a:lnTo>
                    <a:pt x="383987" y="496440"/>
                  </a:lnTo>
                  <a:cubicBezTo>
                    <a:pt x="400444" y="496440"/>
                    <a:pt x="414158" y="482726"/>
                    <a:pt x="414158" y="466270"/>
                  </a:cubicBezTo>
                  <a:lnTo>
                    <a:pt x="414158" y="394958"/>
                  </a:lnTo>
                  <a:cubicBezTo>
                    <a:pt x="414158" y="378501"/>
                    <a:pt x="400444" y="364787"/>
                    <a:pt x="383987" y="364787"/>
                  </a:cubicBezTo>
                  <a:lnTo>
                    <a:pt x="312675" y="364787"/>
                  </a:lnTo>
                  <a:cubicBezTo>
                    <a:pt x="296219" y="364787"/>
                    <a:pt x="282506" y="378501"/>
                    <a:pt x="282506" y="394958"/>
                  </a:cubicBezTo>
                  <a:lnTo>
                    <a:pt x="282506" y="466270"/>
                  </a:lnTo>
                  <a:cubicBezTo>
                    <a:pt x="282506" y="482726"/>
                    <a:pt x="296219" y="496440"/>
                    <a:pt x="312675" y="496440"/>
                  </a:cubicBezTo>
                  <a:close/>
                  <a:moveTo>
                    <a:pt x="312675" y="397701"/>
                  </a:moveTo>
                  <a:lnTo>
                    <a:pt x="381245" y="397701"/>
                  </a:lnTo>
                  <a:lnTo>
                    <a:pt x="381245" y="466270"/>
                  </a:lnTo>
                  <a:lnTo>
                    <a:pt x="312675" y="466270"/>
                  </a:lnTo>
                  <a:lnTo>
                    <a:pt x="312675" y="397701"/>
                  </a:lnTo>
                  <a:close/>
                  <a:moveTo>
                    <a:pt x="512898" y="833800"/>
                  </a:moveTo>
                  <a:cubicBezTo>
                    <a:pt x="512898" y="825572"/>
                    <a:pt x="504669" y="820086"/>
                    <a:pt x="499184" y="820086"/>
                  </a:cubicBezTo>
                  <a:cubicBezTo>
                    <a:pt x="490955" y="820086"/>
                    <a:pt x="485470" y="825572"/>
                    <a:pt x="485470" y="833800"/>
                  </a:cubicBezTo>
                  <a:cubicBezTo>
                    <a:pt x="485470" y="850256"/>
                    <a:pt x="499184" y="863970"/>
                    <a:pt x="515641" y="863970"/>
                  </a:cubicBezTo>
                  <a:lnTo>
                    <a:pt x="586952" y="863970"/>
                  </a:lnTo>
                  <a:cubicBezTo>
                    <a:pt x="603409" y="863970"/>
                    <a:pt x="617123" y="850256"/>
                    <a:pt x="617123" y="833800"/>
                  </a:cubicBezTo>
                  <a:lnTo>
                    <a:pt x="617123" y="762488"/>
                  </a:lnTo>
                  <a:cubicBezTo>
                    <a:pt x="617123" y="746031"/>
                    <a:pt x="603409" y="732317"/>
                    <a:pt x="586952" y="732317"/>
                  </a:cubicBezTo>
                  <a:lnTo>
                    <a:pt x="515641" y="732317"/>
                  </a:lnTo>
                  <a:cubicBezTo>
                    <a:pt x="499184" y="732317"/>
                    <a:pt x="485470" y="746031"/>
                    <a:pt x="485470" y="762488"/>
                  </a:cubicBezTo>
                  <a:lnTo>
                    <a:pt x="485470" y="781687"/>
                  </a:lnTo>
                  <a:cubicBezTo>
                    <a:pt x="485470" y="789916"/>
                    <a:pt x="490955" y="795401"/>
                    <a:pt x="499184" y="795401"/>
                  </a:cubicBezTo>
                  <a:cubicBezTo>
                    <a:pt x="507412" y="795401"/>
                    <a:pt x="512898" y="789916"/>
                    <a:pt x="512898" y="781687"/>
                  </a:cubicBezTo>
                  <a:lnTo>
                    <a:pt x="512898" y="762488"/>
                  </a:lnTo>
                  <a:lnTo>
                    <a:pt x="581467" y="762488"/>
                  </a:lnTo>
                  <a:lnTo>
                    <a:pt x="581467" y="831057"/>
                  </a:lnTo>
                  <a:lnTo>
                    <a:pt x="512898" y="831057"/>
                  </a:lnTo>
                  <a:close/>
                  <a:moveTo>
                    <a:pt x="312675" y="680205"/>
                  </a:moveTo>
                  <a:lnTo>
                    <a:pt x="383987" y="680205"/>
                  </a:lnTo>
                  <a:cubicBezTo>
                    <a:pt x="400444" y="680205"/>
                    <a:pt x="414158" y="666491"/>
                    <a:pt x="414158" y="650035"/>
                  </a:cubicBezTo>
                  <a:lnTo>
                    <a:pt x="414158" y="578723"/>
                  </a:lnTo>
                  <a:cubicBezTo>
                    <a:pt x="414158" y="562266"/>
                    <a:pt x="400444" y="548552"/>
                    <a:pt x="383987" y="548552"/>
                  </a:cubicBezTo>
                  <a:lnTo>
                    <a:pt x="312675" y="548552"/>
                  </a:lnTo>
                  <a:cubicBezTo>
                    <a:pt x="296219" y="548552"/>
                    <a:pt x="282506" y="562266"/>
                    <a:pt x="282506" y="578723"/>
                  </a:cubicBezTo>
                  <a:lnTo>
                    <a:pt x="282506" y="650035"/>
                  </a:lnTo>
                  <a:cubicBezTo>
                    <a:pt x="282506" y="666491"/>
                    <a:pt x="296219" y="680205"/>
                    <a:pt x="312675" y="680205"/>
                  </a:cubicBezTo>
                  <a:close/>
                  <a:moveTo>
                    <a:pt x="312675" y="581466"/>
                  </a:moveTo>
                  <a:lnTo>
                    <a:pt x="381245" y="581466"/>
                  </a:lnTo>
                  <a:lnTo>
                    <a:pt x="381245" y="650035"/>
                  </a:lnTo>
                  <a:lnTo>
                    <a:pt x="312675" y="650035"/>
                  </a:lnTo>
                  <a:lnTo>
                    <a:pt x="312675" y="581466"/>
                  </a:lnTo>
                  <a:close/>
                  <a:moveTo>
                    <a:pt x="312675" y="863970"/>
                  </a:moveTo>
                  <a:lnTo>
                    <a:pt x="383987" y="863970"/>
                  </a:lnTo>
                  <a:cubicBezTo>
                    <a:pt x="400444" y="863970"/>
                    <a:pt x="414158" y="850256"/>
                    <a:pt x="414158" y="833800"/>
                  </a:cubicBezTo>
                  <a:lnTo>
                    <a:pt x="414158" y="762488"/>
                  </a:lnTo>
                  <a:cubicBezTo>
                    <a:pt x="414158" y="746031"/>
                    <a:pt x="400444" y="732317"/>
                    <a:pt x="383987" y="732317"/>
                  </a:cubicBezTo>
                  <a:lnTo>
                    <a:pt x="312675" y="732317"/>
                  </a:lnTo>
                  <a:cubicBezTo>
                    <a:pt x="296219" y="732317"/>
                    <a:pt x="282506" y="746031"/>
                    <a:pt x="282506" y="762488"/>
                  </a:cubicBezTo>
                  <a:lnTo>
                    <a:pt x="282506" y="833800"/>
                  </a:lnTo>
                  <a:cubicBezTo>
                    <a:pt x="282506" y="850256"/>
                    <a:pt x="296219" y="863970"/>
                    <a:pt x="312675" y="863970"/>
                  </a:cubicBezTo>
                  <a:close/>
                  <a:moveTo>
                    <a:pt x="312675" y="765231"/>
                  </a:moveTo>
                  <a:lnTo>
                    <a:pt x="381245" y="765231"/>
                  </a:lnTo>
                  <a:lnTo>
                    <a:pt x="381245" y="833800"/>
                  </a:lnTo>
                  <a:lnTo>
                    <a:pt x="312675" y="833800"/>
                  </a:lnTo>
                  <a:lnTo>
                    <a:pt x="312675" y="765231"/>
                  </a:lnTo>
                  <a:close/>
                </a:path>
              </a:pathLst>
            </a:custGeom>
            <a:grpFill/>
            <a:ln w="27426" cap="flat">
              <a:noFill/>
              <a:prstDash val="solid"/>
              <a:miter/>
            </a:ln>
          </p:spPr>
          <p:txBody>
            <a:bodyPr rtlCol="0" anchor="ctr"/>
            <a:lstStyle/>
            <a:p>
              <a:pPr algn="l" rtl="0"/>
              <a:endParaRPr lang="en-US"/>
            </a:p>
          </p:txBody>
        </p:sp>
      </p:grpSp>
      <p:grpSp>
        <p:nvGrpSpPr>
          <p:cNvPr id="34" name="Graphic 3">
            <a:extLst>
              <a:ext uri="{FF2B5EF4-FFF2-40B4-BE49-F238E27FC236}">
                <a16:creationId xmlns:a16="http://schemas.microsoft.com/office/drawing/2014/main" id="{11A2F5C7-C308-BA45-E662-C6CC4546638A}"/>
              </a:ext>
            </a:extLst>
          </p:cNvPr>
          <p:cNvGrpSpPr/>
          <p:nvPr/>
        </p:nvGrpSpPr>
        <p:grpSpPr>
          <a:xfrm>
            <a:off x="5597077" y="2257242"/>
            <a:ext cx="1088878" cy="1111078"/>
            <a:chOff x="8424689" y="5374597"/>
            <a:chExt cx="1088878" cy="1111078"/>
          </a:xfrm>
          <a:solidFill>
            <a:srgbClr val="086575"/>
          </a:solidFill>
        </p:grpSpPr>
        <p:sp>
          <p:nvSpPr>
            <p:cNvPr id="35" name="Freeform 34">
              <a:extLst>
                <a:ext uri="{FF2B5EF4-FFF2-40B4-BE49-F238E27FC236}">
                  <a16:creationId xmlns:a16="http://schemas.microsoft.com/office/drawing/2014/main" id="{5B3E20E6-A0A8-ECE4-ED7F-666B43398AA6}"/>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79037"/>
            </a:solidFill>
            <a:ln w="27426" cap="flat">
              <a:noFill/>
              <a:prstDash val="solid"/>
              <a:miter/>
            </a:ln>
          </p:spPr>
          <p:txBody>
            <a:bodyPr rtlCol="0" anchor="ctr"/>
            <a:lstStyle/>
            <a:p>
              <a:pPr algn="l" rtl="0"/>
              <a:endParaRPr lang="en-US"/>
            </a:p>
          </p:txBody>
        </p:sp>
        <p:grpSp>
          <p:nvGrpSpPr>
            <p:cNvPr id="36" name="Graphic 3">
              <a:extLst>
                <a:ext uri="{FF2B5EF4-FFF2-40B4-BE49-F238E27FC236}">
                  <a16:creationId xmlns:a16="http://schemas.microsoft.com/office/drawing/2014/main" id="{65CE1645-B433-6FE1-FA94-2A8A8C49BDA2}"/>
                </a:ext>
              </a:extLst>
            </p:cNvPr>
            <p:cNvGrpSpPr/>
            <p:nvPr/>
          </p:nvGrpSpPr>
          <p:grpSpPr>
            <a:xfrm>
              <a:off x="8424689" y="5374597"/>
              <a:ext cx="1088878" cy="1111078"/>
              <a:chOff x="8424689" y="5374597"/>
              <a:chExt cx="1088878" cy="1111078"/>
            </a:xfrm>
            <a:grpFill/>
          </p:grpSpPr>
          <p:grpSp>
            <p:nvGrpSpPr>
              <p:cNvPr id="37" name="Graphic 3">
                <a:extLst>
                  <a:ext uri="{FF2B5EF4-FFF2-40B4-BE49-F238E27FC236}">
                    <a16:creationId xmlns:a16="http://schemas.microsoft.com/office/drawing/2014/main" id="{D91EECDC-A955-CB85-E14F-11BD7E557850}"/>
                  </a:ext>
                </a:extLst>
              </p:cNvPr>
              <p:cNvGrpSpPr/>
              <p:nvPr/>
            </p:nvGrpSpPr>
            <p:grpSpPr>
              <a:xfrm>
                <a:off x="8424689" y="5374597"/>
                <a:ext cx="943956" cy="1111078"/>
                <a:chOff x="8424689" y="5374597"/>
                <a:chExt cx="943956" cy="1111078"/>
              </a:xfrm>
              <a:grpFill/>
            </p:grpSpPr>
            <p:sp>
              <p:nvSpPr>
                <p:cNvPr id="47" name="Freeform 46">
                  <a:extLst>
                    <a:ext uri="{FF2B5EF4-FFF2-40B4-BE49-F238E27FC236}">
                      <a16:creationId xmlns:a16="http://schemas.microsoft.com/office/drawing/2014/main" id="{BCBB29E4-D4CF-EB93-D82D-780E3C7EBFF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pPr algn="l" rtl="0"/>
                  <a:endParaRPr lang="en-US"/>
                </a:p>
              </p:txBody>
            </p:sp>
            <p:sp>
              <p:nvSpPr>
                <p:cNvPr id="48" name="Freeform 47">
                  <a:extLst>
                    <a:ext uri="{FF2B5EF4-FFF2-40B4-BE49-F238E27FC236}">
                      <a16:creationId xmlns:a16="http://schemas.microsoft.com/office/drawing/2014/main" id="{E6725152-9375-EC40-8F4F-E08384F270C4}"/>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pPr algn="l" rtl="0"/>
                  <a:endParaRPr lang="en-US"/>
                </a:p>
              </p:txBody>
            </p:sp>
          </p:grpSp>
          <p:sp>
            <p:nvSpPr>
              <p:cNvPr id="38" name="Freeform 37">
                <a:extLst>
                  <a:ext uri="{FF2B5EF4-FFF2-40B4-BE49-F238E27FC236}">
                    <a16:creationId xmlns:a16="http://schemas.microsoft.com/office/drawing/2014/main" id="{0600550F-0B4A-32A4-0713-C51BCEE5DD37}"/>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063EFB13-F985-7190-15F6-5AD2A8B02EBC}"/>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579FD536-7089-B643-DA0E-FD0A206381AD}"/>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83838BA7-CA31-478D-DA5F-8FAD28E03AC8}"/>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7C31BB8F-5C65-AB6B-6318-8F2CDE15CA86}"/>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FEFF17D5-17B9-8376-F38F-A8E92C0EDB5E}"/>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pPr algn="l" rtl="0"/>
                <a:endParaRPr lang="en-US"/>
              </a:p>
            </p:txBody>
          </p:sp>
          <p:sp>
            <p:nvSpPr>
              <p:cNvPr id="44" name="Freeform 43">
                <a:extLst>
                  <a:ext uri="{FF2B5EF4-FFF2-40B4-BE49-F238E27FC236}">
                    <a16:creationId xmlns:a16="http://schemas.microsoft.com/office/drawing/2014/main" id="{5D049B5D-6A45-8E09-634C-FF51918E4088}"/>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D43BA4AE-F2A2-9EB1-3C9D-8268CB27C755}"/>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pPr algn="l" rtl="0"/>
                <a:endParaRPr lang="en-US"/>
              </a:p>
            </p:txBody>
          </p:sp>
          <p:sp>
            <p:nvSpPr>
              <p:cNvPr id="46" name="Freeform 45">
                <a:extLst>
                  <a:ext uri="{FF2B5EF4-FFF2-40B4-BE49-F238E27FC236}">
                    <a16:creationId xmlns:a16="http://schemas.microsoft.com/office/drawing/2014/main" id="{C3C455F6-7A5E-E3FD-A245-82241275471F}"/>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pPr algn="l" rtl="0"/>
                <a:endParaRPr lang="en-US"/>
              </a:p>
            </p:txBody>
          </p:sp>
        </p:grpSp>
      </p:grpSp>
      <p:grpSp>
        <p:nvGrpSpPr>
          <p:cNvPr id="49" name="Group 48">
            <a:extLst>
              <a:ext uri="{FF2B5EF4-FFF2-40B4-BE49-F238E27FC236}">
                <a16:creationId xmlns:a16="http://schemas.microsoft.com/office/drawing/2014/main" id="{57CC0C5E-A40C-425F-7089-89C6EB94B790}"/>
              </a:ext>
            </a:extLst>
          </p:cNvPr>
          <p:cNvGrpSpPr/>
          <p:nvPr/>
        </p:nvGrpSpPr>
        <p:grpSpPr>
          <a:xfrm>
            <a:off x="1018265" y="503779"/>
            <a:ext cx="1062760" cy="1060601"/>
            <a:chOff x="2477798" y="452519"/>
            <a:chExt cx="1221622" cy="1219140"/>
          </a:xfrm>
          <a:solidFill>
            <a:srgbClr val="086575"/>
          </a:solidFill>
        </p:grpSpPr>
        <p:sp>
          <p:nvSpPr>
            <p:cNvPr id="50" name="Freeform 49">
              <a:extLst>
                <a:ext uri="{FF2B5EF4-FFF2-40B4-BE49-F238E27FC236}">
                  <a16:creationId xmlns:a16="http://schemas.microsoft.com/office/drawing/2014/main" id="{D32726D0-BB1F-54AD-77BC-7B0DE57B3374}"/>
                </a:ext>
              </a:extLst>
            </p:cNvPr>
            <p:cNvSpPr/>
            <p:nvPr/>
          </p:nvSpPr>
          <p:spPr>
            <a:xfrm>
              <a:off x="3135989" y="941439"/>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79037"/>
            </a:solidFill>
            <a:ln w="3948" cap="flat">
              <a:solidFill>
                <a:srgbClr val="00BADE"/>
              </a:solid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402D59DD-C61F-EF24-E43C-806C09C88364}"/>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421DAC52-B3A7-B73B-D7A7-66333707351F}"/>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3C11A341-5310-9003-E236-C416DFF9BC1C}"/>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31ADF7F6-D807-08CD-26AE-0A958074B604}"/>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331A5DE6-FB19-6A32-CD64-0EB3990918DA}"/>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pPr algn="l" rtl="0"/>
              <a:endParaRPr lang="en-US"/>
            </a:p>
          </p:txBody>
        </p:sp>
        <p:sp>
          <p:nvSpPr>
            <p:cNvPr id="56" name="Freeform 55">
              <a:extLst>
                <a:ext uri="{FF2B5EF4-FFF2-40B4-BE49-F238E27FC236}">
                  <a16:creationId xmlns:a16="http://schemas.microsoft.com/office/drawing/2014/main" id="{3F6DF52A-8703-C43C-2F26-EF1BDA7AA93E}"/>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pPr algn="l" rtl="0"/>
              <a:endParaRPr lang="en-US"/>
            </a:p>
          </p:txBody>
        </p:sp>
        <p:sp>
          <p:nvSpPr>
            <p:cNvPr id="57" name="Freeform 56">
              <a:extLst>
                <a:ext uri="{FF2B5EF4-FFF2-40B4-BE49-F238E27FC236}">
                  <a16:creationId xmlns:a16="http://schemas.microsoft.com/office/drawing/2014/main" id="{4DE16BF0-EB95-4E30-BE87-1E58959DEEF8}"/>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pPr algn="l" rtl="0"/>
              <a:endParaRPr lang="en-US"/>
            </a:p>
          </p:txBody>
        </p:sp>
        <p:sp>
          <p:nvSpPr>
            <p:cNvPr id="58" name="Freeform 57">
              <a:extLst>
                <a:ext uri="{FF2B5EF4-FFF2-40B4-BE49-F238E27FC236}">
                  <a16:creationId xmlns:a16="http://schemas.microsoft.com/office/drawing/2014/main" id="{5719C5FE-5D30-0247-7F48-D64AACFC8F23}"/>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pPr algn="l" rtl="0"/>
              <a:endParaRPr lang="en-US"/>
            </a:p>
          </p:txBody>
        </p:sp>
        <p:sp>
          <p:nvSpPr>
            <p:cNvPr id="59" name="Freeform 58">
              <a:extLst>
                <a:ext uri="{FF2B5EF4-FFF2-40B4-BE49-F238E27FC236}">
                  <a16:creationId xmlns:a16="http://schemas.microsoft.com/office/drawing/2014/main" id="{3A388744-A9BB-ADB9-9AFE-C8AD9974DA09}"/>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pPr algn="l" rtl="0"/>
              <a:endParaRPr lang="en-US"/>
            </a:p>
          </p:txBody>
        </p:sp>
        <p:sp>
          <p:nvSpPr>
            <p:cNvPr id="60" name="Freeform 59">
              <a:extLst>
                <a:ext uri="{FF2B5EF4-FFF2-40B4-BE49-F238E27FC236}">
                  <a16:creationId xmlns:a16="http://schemas.microsoft.com/office/drawing/2014/main" id="{F94724E1-C9EE-710A-95FA-36891023D03A}"/>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pPr algn="l" rtl="0"/>
              <a:endParaRPr lang="en-US"/>
            </a:p>
          </p:txBody>
        </p:sp>
      </p:grpSp>
      <p:pic>
        <p:nvPicPr>
          <p:cNvPr id="61" name="Picture 60">
            <a:extLst>
              <a:ext uri="{FF2B5EF4-FFF2-40B4-BE49-F238E27FC236}">
                <a16:creationId xmlns:a16="http://schemas.microsoft.com/office/drawing/2014/main" id="{67B7B7C1-1081-B4DF-F1E1-6339A9F0773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0804" y="6258657"/>
            <a:ext cx="2671699" cy="4415724"/>
          </a:xfrm>
          <a:prstGeom prst="rect">
            <a:avLst/>
          </a:prstGeom>
        </p:spPr>
      </p:pic>
    </p:spTree>
    <p:extLst>
      <p:ext uri="{BB962C8B-B14F-4D97-AF65-F5344CB8AC3E}">
        <p14:creationId xmlns:p14="http://schemas.microsoft.com/office/powerpoint/2010/main" val="127682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1F2FFD7-6851-789B-8E1D-0BC90E43A12C}"/>
              </a:ext>
            </a:extLst>
          </p:cNvPr>
          <p:cNvSpPr/>
          <p:nvPr/>
        </p:nvSpPr>
        <p:spPr>
          <a:xfrm>
            <a:off x="643114" y="2628493"/>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lgn="l" rtl="0"/>
              <a:t>25</a:t>
            </a:fld>
            <a:endParaRPr lang="en-US" dirty="0"/>
          </a:p>
        </p:txBody>
      </p:sp>
      <p:sp>
        <p:nvSpPr>
          <p:cNvPr id="2" name="Text Placeholder 1">
            <a:extLst>
              <a:ext uri="{FF2B5EF4-FFF2-40B4-BE49-F238E27FC236}">
                <a16:creationId xmlns:a16="http://schemas.microsoft.com/office/drawing/2014/main" id="{DBB3BA25-16E5-8662-4FE3-AA157F6B1A77}"/>
              </a:ext>
            </a:extLst>
          </p:cNvPr>
          <p:cNvSpPr txBox="1">
            <a:spLocks/>
          </p:cNvSpPr>
          <p:nvPr/>
        </p:nvSpPr>
        <p:spPr>
          <a:xfrm>
            <a:off x="903720" y="2676800"/>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a:solidFill>
                  <a:schemeClr val="bg1"/>
                </a:solidFill>
              </a:rPr>
              <a:t>Narrativa</a:t>
            </a:r>
            <a:endParaRPr lang="en-LB">
              <a:solidFill>
                <a:schemeClr val="bg1"/>
              </a:solidFill>
            </a:endParaRPr>
          </a:p>
          <a:p>
            <a:pPr algn="l" rtl="0"/>
            <a:endParaRPr lang="en-US" dirty="0">
              <a:solidFill>
                <a:schemeClr val="bg1"/>
              </a:solidFill>
            </a:endParaRPr>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889652" y="5345906"/>
            <a:ext cx="6143488" cy="481857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sz="1600" i="1" dirty="0"/>
              <a:t>Personale chiave:</a:t>
            </a:r>
            <a:r>
              <a:rPr lang="en-GB" dirty="0"/>
              <a:t> </a:t>
            </a:r>
          </a:p>
          <a:p>
            <a:pPr rtl="0"/>
            <a:endParaRPr lang="en-GB" dirty="0"/>
          </a:p>
          <a:p>
            <a:pPr rtl="0"/>
            <a:r>
              <a:rPr lang="en-GB" dirty="0"/>
              <a:t>Facilitatore e parti interessate, gruppi target, ad esempio educatori per adulti, attivisti, ambasciatori del cambiamento, rappresentanti di gruppi comunitari, ONG, imprese sociali, agenzie di sviluppo, centri di volontariato, responsabili politici e decisionali, migranti e rifugiati, giovani, donne e anziani.</a:t>
            </a:r>
          </a:p>
          <a:p>
            <a:pPr rtl="0"/>
            <a:endParaRPr lang="en-GB" dirty="0"/>
          </a:p>
          <a:p>
            <a:pPr rtl="0"/>
            <a:r>
              <a:rPr lang="en-GB" dirty="0"/>
              <a:t>Potresti voler includere un narratore esperto per aiutare a inquadrare e raccontare la storia generale. È anche importante considerare la creazione di relazioni con i media locali che possono aiutarti a raccontare la storia del tuo progetto e non dimenticare il potere e la portata dei tuoi social media.</a:t>
            </a:r>
          </a:p>
          <a:p>
            <a:pPr rtl="0"/>
            <a:r>
              <a:rPr lang="en-GB" dirty="0"/>
              <a:t> </a:t>
            </a:r>
          </a:p>
          <a:p>
            <a:pPr rtl="0"/>
            <a:r>
              <a:rPr lang="en-GB" sz="1600" i="1" dirty="0"/>
              <a:t>Durata:</a:t>
            </a:r>
            <a:r>
              <a:rPr lang="en-GB" dirty="0"/>
              <a:t>1-2 settimane</a:t>
            </a:r>
          </a:p>
          <a:p>
            <a:pPr rtl="0"/>
            <a:endParaRPr lang="en-GB" dirty="0"/>
          </a:p>
          <a:p>
            <a:pPr rtl="0"/>
            <a:r>
              <a:rPr lang="en-GB" sz="1600" i="1" dirty="0"/>
              <a:t>Strumenti che potrebbero essere utilizzati nella Fase di Storytelling:</a:t>
            </a:r>
          </a:p>
          <a:p>
            <a:pPr rtl="0"/>
            <a:endParaRPr lang="en-GB" sz="1600" i="1" dirty="0"/>
          </a:p>
          <a:p>
            <a:pPr rtl="0"/>
            <a:endParaRPr lang="en-GB" sz="1600" i="1" dirty="0"/>
          </a:p>
          <a:p>
            <a:pPr rtl="0"/>
            <a:endParaRPr lang="en-GB" sz="1600" i="1" dirty="0"/>
          </a:p>
          <a:p>
            <a:pPr rtl="0"/>
            <a:endParaRPr lang="en-GB" sz="1600" i="1" dirty="0"/>
          </a:p>
          <a:p>
            <a:pPr marL="171450" indent="-171450" rtl="0">
              <a:buClr>
                <a:srgbClr val="F79037"/>
              </a:buClr>
              <a:buFont typeface="Wingdings" pitchFamily="2" charset="2"/>
              <a:buChar char="§"/>
            </a:pPr>
            <a:r>
              <a:rPr lang="en-GB" dirty="0"/>
              <a:t>Piani di promozione per raccontare la storia. Per questo devi identificare chi è il pubblico che vuoi raggiungere, come lo raggiungerai, quali piattaforme utilizzerai, sia tradizionali che social, quando è meglio pubblicizzare la tua storia e quale sarà il costo.</a:t>
            </a:r>
          </a:p>
          <a:p>
            <a:pPr marL="171450" indent="-171450" rtl="0">
              <a:buClr>
                <a:srgbClr val="F79037"/>
              </a:buClr>
              <a:buFont typeface="Wingdings" pitchFamily="2" charset="2"/>
              <a:buChar char="§"/>
            </a:pPr>
            <a:endParaRPr lang="en-GB" dirty="0"/>
          </a:p>
          <a:p>
            <a:pPr marL="171450" indent="-171450" rtl="0">
              <a:buClr>
                <a:srgbClr val="F79037"/>
              </a:buClr>
              <a:buFont typeface="Wingdings" pitchFamily="2" charset="2"/>
              <a:buChar char="§"/>
            </a:pPr>
            <a:r>
              <a:rPr lang="en-GB" dirty="0"/>
              <a:t>Strategia sui social media per raggiungere il pubblico</a:t>
            </a:r>
          </a:p>
          <a:p>
            <a:pPr rtl="0"/>
            <a:r>
              <a:rPr lang="en-GB" dirty="0"/>
              <a:t> </a:t>
            </a:r>
          </a:p>
          <a:p>
            <a:pPr rtl="0"/>
            <a:r>
              <a:rPr lang="en-GB" dirty="0"/>
              <a:t>Una strategia aiuterà il Centro di apprendimento a pianificare dove sta andando. Il centro dovrebbe iniziare considerando le seguenti domande per informare la loro strategia.</a:t>
            </a:r>
          </a:p>
          <a:p>
            <a:pPr rtl="0"/>
            <a:endParaRPr lang="en-GB" dirty="0"/>
          </a:p>
          <a:p>
            <a:pPr marL="228600" indent="-228600" rtl="0">
              <a:buClr>
                <a:srgbClr val="F79037"/>
              </a:buClr>
              <a:buFont typeface="+mj-lt"/>
              <a:buAutoNum type="arabicPeriod"/>
            </a:pPr>
            <a:r>
              <a:rPr lang="en-GB" dirty="0"/>
              <a:t>Perché il Centro di apprendimento dovrebbe avere una presenza sui social media?</a:t>
            </a:r>
          </a:p>
          <a:p>
            <a:pPr marL="228600" indent="-228600" rtl="0">
              <a:buClr>
                <a:srgbClr val="F79037"/>
              </a:buClr>
              <a:buFont typeface="+mj-lt"/>
              <a:buAutoNum type="arabicPeriod"/>
            </a:pPr>
            <a:r>
              <a:rPr lang="en-GB" dirty="0"/>
              <a:t>Chi è il target di riferimento del Centro?</a:t>
            </a:r>
          </a:p>
          <a:p>
            <a:pPr marL="228600" indent="-228600" rtl="0">
              <a:buClr>
                <a:srgbClr val="F79037"/>
              </a:buClr>
              <a:buFont typeface="+mj-lt"/>
              <a:buAutoNum type="arabicPeriod"/>
            </a:pPr>
            <a:r>
              <a:rPr lang="en-GB" dirty="0"/>
              <a:t>Cosa condividerà il Centro sui social media?</a:t>
            </a:r>
          </a:p>
          <a:p>
            <a:pPr marL="228600" indent="-228600" rtl="0">
              <a:buClr>
                <a:srgbClr val="F79037"/>
              </a:buClr>
              <a:buFont typeface="+mj-lt"/>
              <a:buAutoNum type="arabicPeriod"/>
            </a:pPr>
            <a:r>
              <a:rPr lang="en-GB" dirty="0"/>
              <a:t>Dove condividerà i contenuti il ​​Centro, su quali piattaforme?</a:t>
            </a:r>
          </a:p>
          <a:p>
            <a:pPr marL="228600" indent="-228600" rtl="0">
              <a:buClr>
                <a:srgbClr val="F79037"/>
              </a:buClr>
              <a:buFont typeface="+mj-lt"/>
              <a:buAutoNum type="arabicPeriod"/>
            </a:pPr>
            <a:r>
              <a:rPr lang="en-GB" dirty="0"/>
              <a:t>Quando il Centro condividerà cosa sui social media?</a:t>
            </a:r>
          </a:p>
          <a:p>
            <a:pPr rtl="0"/>
            <a:r>
              <a:rPr lang="en-GB" dirty="0"/>
              <a:t> </a:t>
            </a:r>
          </a:p>
          <a:p>
            <a:pPr rtl="0"/>
            <a:r>
              <a:rPr lang="en-GB" dirty="0"/>
              <a:t>Una volta che il centro avrà risposto a queste domande, sarà chiaro come utilizzerà la strategia dei social media per promuovere la storia del centro.</a:t>
            </a:r>
          </a:p>
          <a:p>
            <a:pPr algn="l" rtl="0"/>
            <a:endParaRPr lang="en-GB" dirty="0"/>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12" name="Text Placeholder 4">
            <a:extLst>
              <a:ext uri="{FF2B5EF4-FFF2-40B4-BE49-F238E27FC236}">
                <a16:creationId xmlns:a16="http://schemas.microsoft.com/office/drawing/2014/main" id="{4824C028-E9EC-5EE5-A9BC-245378182311}"/>
              </a:ext>
            </a:extLst>
          </p:cNvPr>
          <p:cNvSpPr>
            <a:spLocks noGrp="1"/>
          </p:cNvSpPr>
          <p:nvPr/>
        </p:nvSpPr>
        <p:spPr>
          <a:xfrm>
            <a:off x="903719" y="3373396"/>
            <a:ext cx="6008255" cy="151064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IE" dirty="0">
                <a:effectLst/>
                <a:latin typeface="Calibri" panose="020F0502020204030204" pitchFamily="34" charset="0"/>
                <a:ea typeface="Calibri" panose="020F0502020204030204" pitchFamily="34" charset="0"/>
                <a:cs typeface="Times New Roman" panose="02020603050405020304" pitchFamily="18" charset="0"/>
              </a:rPr>
              <a:t>Ora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hai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creato</a:t>
            </a:r>
            <a:r>
              <a:rPr lang="en-IE" dirty="0">
                <a:effectLst/>
                <a:latin typeface="Calibri" panose="020F0502020204030204" pitchFamily="34" charset="0"/>
                <a:ea typeface="Calibri" panose="020F0502020204030204" pitchFamily="34" charset="0"/>
                <a:cs typeface="Times New Roman" panose="02020603050405020304" pitchFamily="18" charset="0"/>
              </a:rPr>
              <a:t> la </a:t>
            </a:r>
            <a:r>
              <a:rPr lang="en-IE" dirty="0" err="1">
                <a:effectLst/>
                <a:latin typeface="Calibri" panose="020F0502020204030204" pitchFamily="34" charset="0"/>
                <a:ea typeface="Calibri" panose="020F0502020204030204" pitchFamily="34" charset="0"/>
                <a:cs typeface="Times New Roman" panose="02020603050405020304" pitchFamily="18" charset="0"/>
              </a:rPr>
              <a:t>soluzione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necessaria</a:t>
            </a:r>
            <a:r>
              <a:rPr lang="en-IE" dirty="0">
                <a:effectLst/>
                <a:latin typeface="Calibri" panose="020F0502020204030204" pitchFamily="34" charset="0"/>
                <a:ea typeface="Calibri" panose="020F0502020204030204" pitchFamily="34" charset="0"/>
                <a:cs typeface="Times New Roman" panose="02020603050405020304" pitchFamily="18" charset="0"/>
              </a:rPr>
              <a:t> per il </a:t>
            </a:r>
            <a:r>
              <a:rPr lang="en-IE" dirty="0" err="1">
                <a:effectLst/>
                <a:latin typeface="Calibri" panose="020F0502020204030204" pitchFamily="34" charset="0"/>
                <a:ea typeface="Calibri" panose="020F0502020204030204" pitchFamily="34" charset="0"/>
                <a:cs typeface="Times New Roman" panose="02020603050405020304" pitchFamily="18" charset="0"/>
              </a:rPr>
              <a:t>cambiamento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sociale</a:t>
            </a:r>
            <a:r>
              <a:rPr lang="en-IE" dirty="0">
                <a:effectLst/>
                <a:latin typeface="Calibri" panose="020F0502020204030204" pitchFamily="34" charset="0"/>
                <a:ea typeface="Calibri" panose="020F0502020204030204" pitchFamily="34" charset="0"/>
                <a:cs typeface="Times New Roman" panose="02020603050405020304" pitchFamily="18" charset="0"/>
              </a:rPr>
              <a:t>, è tempo di </a:t>
            </a:r>
            <a:r>
              <a:rPr lang="en-IE" dirty="0" err="1">
                <a:effectLst/>
                <a:latin typeface="Calibri" panose="020F0502020204030204" pitchFamily="34" charset="0"/>
                <a:ea typeface="Calibri" panose="020F0502020204030204" pitchFamily="34" charset="0"/>
                <a:cs typeface="Times New Roman" panose="02020603050405020304" pitchFamily="18" charset="0"/>
              </a:rPr>
              <a:t>farla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conoscere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condividerla</a:t>
            </a:r>
            <a:r>
              <a:rPr lang="en-IE" dirty="0">
                <a:effectLst/>
                <a:latin typeface="Calibri" panose="020F0502020204030204" pitchFamily="34" charset="0"/>
                <a:ea typeface="Calibri" panose="020F0502020204030204" pitchFamily="34" charset="0"/>
                <a:cs typeface="Times New Roman" panose="02020603050405020304" pitchFamily="18" charset="0"/>
              </a:rPr>
              <a:t>. Lo storytelling </a:t>
            </a:r>
            <a:r>
              <a:rPr lang="en-IE" dirty="0" err="1">
                <a:effectLst/>
                <a:latin typeface="Calibri" panose="020F0502020204030204" pitchFamily="34" charset="0"/>
                <a:ea typeface="Calibri" panose="020F0502020204030204" pitchFamily="34" charset="0"/>
                <a:cs typeface="Times New Roman" panose="02020603050405020304" pitchFamily="18" charset="0"/>
              </a:rPr>
              <a:t>può</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essere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utilizzato</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comunicare</a:t>
            </a:r>
            <a:r>
              <a:rPr lang="en-IE" dirty="0">
                <a:effectLst/>
                <a:latin typeface="Calibri" panose="020F0502020204030204" pitchFamily="34" charset="0"/>
                <a:ea typeface="Calibri" panose="020F0502020204030204" pitchFamily="34" charset="0"/>
                <a:cs typeface="Times New Roman" panose="02020603050405020304" pitchFamily="18" charset="0"/>
              </a:rPr>
              <a:t> in modo </a:t>
            </a:r>
            <a:r>
              <a:rPr lang="en-IE" dirty="0" err="1">
                <a:effectLst/>
                <a:latin typeface="Calibri" panose="020F0502020204030204" pitchFamily="34" charset="0"/>
                <a:ea typeface="Calibri" panose="020F0502020204030204" pitchFamily="34" charset="0"/>
                <a:cs typeface="Times New Roman" panose="02020603050405020304" pitchFamily="18" charset="0"/>
              </a:rPr>
              <a:t>efficiente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ciò</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hai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fatto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agli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utenti</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alla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comunità</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più</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ampia</a:t>
            </a:r>
            <a:r>
              <a:rPr lang="en-IE" dirty="0">
                <a:effectLst/>
                <a:latin typeface="Calibri" panose="020F0502020204030204" pitchFamily="34" charset="0"/>
                <a:ea typeface="Calibri" panose="020F0502020204030204" pitchFamily="34" charset="0"/>
                <a:cs typeface="Times New Roman" panose="02020603050405020304" pitchFamily="18" charset="0"/>
              </a:rPr>
              <a:t>. Non </a:t>
            </a:r>
            <a:r>
              <a:rPr lang="en-IE" dirty="0" err="1">
                <a:effectLst/>
                <a:latin typeface="Calibri" panose="020F0502020204030204" pitchFamily="34" charset="0"/>
                <a:ea typeface="Calibri" panose="020F0502020204030204" pitchFamily="34" charset="0"/>
                <a:cs typeface="Times New Roman" panose="02020603050405020304" pitchFamily="18" charset="0"/>
              </a:rPr>
              <a:t>dovresti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sottovalutare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l'uso</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potere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narrazione</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motivare</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cambiamento</a:t>
            </a:r>
            <a:r>
              <a:rPr lang="en-IE" dirty="0">
                <a:effectLst/>
                <a:latin typeface="Calibri" panose="020F0502020204030204" pitchFamily="34" charset="0"/>
                <a:ea typeface="Calibri" panose="020F0502020204030204" pitchFamily="34" charset="0"/>
                <a:cs typeface="Times New Roman" panose="02020603050405020304" pitchFamily="18" charset="0"/>
              </a:rPr>
              <a:t>. Lo storytelling è uno </a:t>
            </a:r>
            <a:r>
              <a:rPr lang="en-IE" dirty="0" err="1">
                <a:effectLst/>
                <a:latin typeface="Calibri" panose="020F0502020204030204" pitchFamily="34" charset="0"/>
                <a:ea typeface="Calibri" panose="020F0502020204030204" pitchFamily="34" charset="0"/>
                <a:cs typeface="Times New Roman" panose="02020603050405020304" pitchFamily="18" charset="0"/>
              </a:rPr>
              <a:t>strumento</a:t>
            </a:r>
            <a:r>
              <a:rPr lang="en-IE" dirty="0">
                <a:effectLst/>
                <a:latin typeface="Calibri" panose="020F0502020204030204" pitchFamily="34" charset="0"/>
                <a:ea typeface="Calibri" panose="020F0502020204030204" pitchFamily="34" charset="0"/>
                <a:cs typeface="Times New Roman" panose="02020603050405020304" pitchFamily="18" charset="0"/>
              </a:rPr>
              <a:t> utile </a:t>
            </a:r>
            <a:r>
              <a:rPr lang="en-IE" dirty="0" err="1">
                <a:effectLst/>
                <a:latin typeface="Calibri" panose="020F0502020204030204" pitchFamily="34" charset="0"/>
                <a:ea typeface="Calibri" panose="020F0502020204030204" pitchFamily="34" charset="0"/>
                <a:cs typeface="Times New Roman" panose="02020603050405020304" pitchFamily="18" charset="0"/>
              </a:rPr>
              <a:t>nel</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aggiungere</a:t>
            </a:r>
            <a:r>
              <a:rPr lang="en-IE" dirty="0">
                <a:effectLst/>
                <a:latin typeface="Calibri" panose="020F0502020204030204" pitchFamily="34" charset="0"/>
                <a:ea typeface="Calibri" panose="020F0502020204030204" pitchFamily="34" charset="0"/>
                <a:cs typeface="Times New Roman" panose="02020603050405020304" pitchFamily="18" charset="0"/>
              </a:rPr>
              <a:t> un </a:t>
            </a:r>
            <a:r>
              <a:rPr lang="en-IE" dirty="0" err="1">
                <a:effectLst/>
                <a:latin typeface="Calibri" panose="020F0502020204030204" pitchFamily="34" charset="0"/>
                <a:ea typeface="Calibri" panose="020F0502020204030204" pitchFamily="34" charset="0"/>
                <a:cs typeface="Times New Roman" panose="02020603050405020304" pitchFamily="18" charset="0"/>
              </a:rPr>
              <a:t>contesto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personale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portare</a:t>
            </a:r>
            <a:r>
              <a:rPr lang="en-IE" dirty="0">
                <a:effectLst/>
                <a:latin typeface="Calibri" panose="020F0502020204030204" pitchFamily="34" charset="0"/>
                <a:ea typeface="Calibri" panose="020F0502020204030204" pitchFamily="34" charset="0"/>
                <a:cs typeface="Times New Roman" panose="02020603050405020304" pitchFamily="18" charset="0"/>
              </a:rPr>
              <a:t> un </a:t>
            </a:r>
            <a:r>
              <a:rPr lang="en-IE" dirty="0" err="1">
                <a:effectLst/>
                <a:latin typeface="Calibri" panose="020F0502020204030204" pitchFamily="34" charset="0"/>
                <a:ea typeface="Calibri" panose="020F0502020204030204" pitchFamily="34" charset="0"/>
                <a:cs typeface="Times New Roman" panose="02020603050405020304" pitchFamily="18" charset="0"/>
              </a:rPr>
              <a:t>elemento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umano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nel</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processo</a:t>
            </a:r>
            <a:r>
              <a:rPr lang="en-IE" dirty="0">
                <a:effectLst/>
                <a:latin typeface="Calibri" panose="020F0502020204030204" pitchFamily="34" charset="0"/>
                <a:ea typeface="Calibri" panose="020F0502020204030204" pitchFamily="34" charset="0"/>
                <a:cs typeface="Times New Roman" panose="02020603050405020304" pitchFamily="18" charset="0"/>
              </a:rPr>
              <a:t>. Le </a:t>
            </a:r>
            <a:r>
              <a:rPr lang="en-IE" dirty="0" err="1">
                <a:effectLst/>
                <a:latin typeface="Calibri" panose="020F0502020204030204" pitchFamily="34" charset="0"/>
                <a:ea typeface="Calibri" panose="020F0502020204030204" pitchFamily="34" charset="0"/>
                <a:cs typeface="Times New Roman" panose="02020603050405020304" pitchFamily="18" charset="0"/>
              </a:rPr>
              <a:t>storie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incorporano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sentimenti</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connessioni</a:t>
            </a:r>
            <a:r>
              <a:rPr lang="en-IE" dirty="0">
                <a:effectLst/>
                <a:latin typeface="Calibri" panose="020F0502020204030204" pitchFamily="34" charset="0"/>
                <a:ea typeface="Calibri" panose="020F0502020204030204" pitchFamily="34" charset="0"/>
                <a:cs typeface="Times New Roman" panose="02020603050405020304" pitchFamily="18" charset="0"/>
              </a:rPr>
              <a:t> in un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facendo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appello</a:t>
            </a:r>
            <a:r>
              <a:rPr lang="en-IE" dirty="0">
                <a:effectLst/>
                <a:latin typeface="Calibri" panose="020F0502020204030204" pitchFamily="34" charset="0"/>
                <a:ea typeface="Calibri" panose="020F0502020204030204" pitchFamily="34" charset="0"/>
                <a:cs typeface="Times New Roman" panose="02020603050405020304" pitchFamily="18" charset="0"/>
              </a:rPr>
              <a:t> ai </a:t>
            </a:r>
            <a:r>
              <a:rPr lang="en-IE" dirty="0" err="1">
                <a:effectLst/>
                <a:latin typeface="Calibri" panose="020F0502020204030204" pitchFamily="34" charset="0"/>
                <a:ea typeface="Calibri" panose="020F0502020204030204" pitchFamily="34" charset="0"/>
                <a:cs typeface="Times New Roman" panose="02020603050405020304" pitchFamily="18" charset="0"/>
              </a:rPr>
              <a:t>valori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degli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ascoltatori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Questo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collega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meravigliosamente</a:t>
            </a:r>
            <a:r>
              <a:rPr lang="en-IE" dirty="0">
                <a:effectLst/>
                <a:latin typeface="Calibri" panose="020F0502020204030204" pitchFamily="34" charset="0"/>
                <a:ea typeface="Calibri" panose="020F0502020204030204" pitchFamily="34" charset="0"/>
                <a:cs typeface="Times New Roman" panose="02020603050405020304" pitchFamily="18" charset="0"/>
              </a:rPr>
              <a:t> con la </a:t>
            </a:r>
            <a:r>
              <a:rPr lang="en-IE" dirty="0" err="1">
                <a:effectLst/>
                <a:latin typeface="Calibri" panose="020F0502020204030204" pitchFamily="34" charset="0"/>
                <a:ea typeface="Calibri" panose="020F0502020204030204" pitchFamily="34" charset="0"/>
                <a:cs typeface="Times New Roman" panose="02020603050405020304" pitchFamily="18" charset="0"/>
              </a:rPr>
              <a:t>fase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dell'empatia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all'inizio</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processo</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consente</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mostrare</a:t>
            </a:r>
            <a:r>
              <a:rPr lang="en-IE" dirty="0">
                <a:effectLst/>
                <a:latin typeface="Calibri" panose="020F0502020204030204" pitchFamily="34" charset="0"/>
                <a:ea typeface="Calibri" panose="020F0502020204030204" pitchFamily="34" charset="0"/>
                <a:cs typeface="Times New Roman" panose="02020603050405020304" pitchFamily="18" charset="0"/>
              </a:rPr>
              <a:t> al </a:t>
            </a:r>
            <a:r>
              <a:rPr lang="en-IE" dirty="0" err="1">
                <a:effectLst/>
                <a:latin typeface="Calibri" panose="020F0502020204030204" pitchFamily="34" charset="0"/>
                <a:ea typeface="Calibri" panose="020F0502020204030204" pitchFamily="34" charset="0"/>
                <a:cs typeface="Times New Roman" panose="02020603050405020304" pitchFamily="18" charset="0"/>
              </a:rPr>
              <a:t>pubblico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tuo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centro</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apprendimento</a:t>
            </a:r>
            <a:r>
              <a:rPr lang="en-IE" dirty="0">
                <a:effectLst/>
                <a:latin typeface="Calibri" panose="020F0502020204030204" pitchFamily="34" charset="0"/>
                <a:ea typeface="Calibri" panose="020F0502020204030204" pitchFamily="34" charset="0"/>
                <a:cs typeface="Times New Roman" panose="02020603050405020304" pitchFamily="18" charset="0"/>
              </a:rPr>
              <a:t> ha </a:t>
            </a:r>
            <a:r>
              <a:rPr lang="en-IE" dirty="0" err="1">
                <a:effectLst/>
                <a:latin typeface="Calibri" panose="020F0502020204030204" pitchFamily="34" charset="0"/>
                <a:ea typeface="Calibri" panose="020F0502020204030204" pitchFamily="34" charset="0"/>
                <a:cs typeface="Times New Roman" panose="02020603050405020304" pitchFamily="18" charset="0"/>
              </a:rPr>
              <a:t>creato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queste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soluzioni</a:t>
            </a:r>
            <a:r>
              <a:rPr lang="en-IE" dirty="0">
                <a:effectLst/>
                <a:latin typeface="Calibri" panose="020F0502020204030204" pitchFamily="34" charset="0"/>
                <a:ea typeface="Calibri" panose="020F0502020204030204" pitchFamily="34" charset="0"/>
                <a:cs typeface="Times New Roman" panose="02020603050405020304" pitchFamily="18" charset="0"/>
              </a:rPr>
              <a:t> con </a:t>
            </a:r>
            <a:r>
              <a:rPr lang="en-IE" dirty="0" err="1">
                <a:effectLst/>
                <a:latin typeface="Calibri" panose="020F0502020204030204" pitchFamily="34" charset="0"/>
                <a:ea typeface="Calibri" panose="020F0502020204030204" pitchFamily="34" charset="0"/>
                <a:cs typeface="Times New Roman" panose="02020603050405020304" pitchFamily="18" charset="0"/>
              </a:rPr>
              <a:t>empatia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Ogni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fase</a:t>
            </a:r>
            <a:r>
              <a:rPr lang="en-IE" dirty="0">
                <a:effectLst/>
                <a:latin typeface="Calibri" panose="020F0502020204030204" pitchFamily="34" charset="0"/>
                <a:ea typeface="Calibri" panose="020F0502020204030204" pitchFamily="34" charset="0"/>
                <a:cs typeface="Times New Roman" panose="02020603050405020304" pitchFamily="18" charset="0"/>
              </a:rPr>
              <a:t> ha i </a:t>
            </a:r>
            <a:r>
              <a:rPr lang="en-IE" dirty="0" err="1">
                <a:effectLst/>
                <a:latin typeface="Calibri" panose="020F0502020204030204" pitchFamily="34" charset="0"/>
                <a:ea typeface="Calibri" panose="020F0502020204030204" pitchFamily="34" charset="0"/>
                <a:cs typeface="Times New Roman" panose="02020603050405020304" pitchFamily="18" charset="0"/>
              </a:rPr>
              <a:t>suoi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vantaggi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Aiuta</a:t>
            </a:r>
            <a:r>
              <a:rPr lang="en-IE" dirty="0">
                <a:effectLst/>
                <a:latin typeface="Calibri" panose="020F0502020204030204" pitchFamily="34" charset="0"/>
                <a:ea typeface="Calibri" panose="020F0502020204030204" pitchFamily="34" charset="0"/>
                <a:cs typeface="Times New Roman" panose="02020603050405020304" pitchFamily="18" charset="0"/>
              </a:rPr>
              <a:t> le </a:t>
            </a:r>
            <a:r>
              <a:rPr lang="en-IE" dirty="0" err="1">
                <a:effectLst/>
                <a:latin typeface="Calibri" panose="020F0502020204030204" pitchFamily="34" charset="0"/>
                <a:ea typeface="Calibri" panose="020F0502020204030204" pitchFamily="34" charset="0"/>
                <a:cs typeface="Times New Roman" panose="02020603050405020304" pitchFamily="18" charset="0"/>
              </a:rPr>
              <a:t>persone</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sentirsi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incluse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valorizzato</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dà</a:t>
            </a:r>
            <a:r>
              <a:rPr lang="en-IE" dirty="0">
                <a:effectLst/>
                <a:latin typeface="Calibri" panose="020F0502020204030204" pitchFamily="34" charset="0"/>
                <a:ea typeface="Calibri" panose="020F0502020204030204" pitchFamily="34" charset="0"/>
                <a:cs typeface="Times New Roman" panose="02020603050405020304" pitchFamily="18" charset="0"/>
              </a:rPr>
              <a:t> loro la </a:t>
            </a:r>
            <a:r>
              <a:rPr lang="en-IE" dirty="0" err="1">
                <a:effectLst/>
                <a:latin typeface="Calibri" panose="020F0502020204030204" pitchFamily="34" charset="0"/>
                <a:ea typeface="Calibri" panose="020F0502020204030204" pitchFamily="34" charset="0"/>
                <a:cs typeface="Times New Roman" panose="02020603050405020304" pitchFamily="18" charset="0"/>
              </a:rPr>
              <a:t>sensazione</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avere</a:t>
            </a:r>
            <a:r>
              <a:rPr lang="en-IE" dirty="0">
                <a:effectLst/>
                <a:latin typeface="Calibri" panose="020F0502020204030204" pitchFamily="34" charset="0"/>
                <a:ea typeface="Calibri" panose="020F0502020204030204" pitchFamily="34" charset="0"/>
                <a:cs typeface="Times New Roman" panose="02020603050405020304" pitchFamily="18" charset="0"/>
              </a:rPr>
              <a:t> le </a:t>
            </a:r>
            <a:r>
              <a:rPr lang="en-IE" dirty="0" err="1">
                <a:effectLst/>
                <a:latin typeface="Calibri" panose="020F0502020204030204" pitchFamily="34" charset="0"/>
                <a:ea typeface="Calibri" panose="020F0502020204030204" pitchFamily="34" charset="0"/>
                <a:cs typeface="Times New Roman" panose="02020603050405020304" pitchFamily="18" charset="0"/>
              </a:rPr>
              <a:t>risorse</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influenzare</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cambiamento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sociale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utilizzando</a:t>
            </a:r>
            <a:r>
              <a:rPr lang="en-IE" dirty="0">
                <a:effectLst/>
                <a:latin typeface="Calibri" panose="020F0502020204030204" pitchFamily="34" charset="0"/>
                <a:ea typeface="Calibri" panose="020F0502020204030204" pitchFamily="34" charset="0"/>
                <a:cs typeface="Times New Roman" panose="02020603050405020304" pitchFamily="18" charset="0"/>
              </a:rPr>
              <a:t> il Design Thinking. A loro volta </a:t>
            </a:r>
            <a:r>
              <a:rPr lang="en-IE" dirty="0" err="1">
                <a:effectLst/>
                <a:latin typeface="Calibri" panose="020F0502020204030204" pitchFamily="34" charset="0"/>
                <a:ea typeface="Calibri" panose="020F0502020204030204" pitchFamily="34" charset="0"/>
                <a:cs typeface="Times New Roman" panose="02020603050405020304" pitchFamily="18" charset="0"/>
              </a:rPr>
              <a:t>diventano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più</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coinvolti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nel</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processo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nel</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trovare</a:t>
            </a:r>
            <a:r>
              <a:rPr lang="en-IE" dirty="0">
                <a:effectLst/>
                <a:latin typeface="Calibri" panose="020F0502020204030204" pitchFamily="34" charset="0"/>
                <a:ea typeface="Calibri" panose="020F0502020204030204" pitchFamily="34" charset="0"/>
                <a:cs typeface="Times New Roman" panose="02020603050405020304" pitchFamily="18" charset="0"/>
              </a:rPr>
              <a:t> la </a:t>
            </a:r>
            <a:r>
              <a:rPr lang="en-IE" dirty="0" err="1">
                <a:effectLst/>
                <a:latin typeface="Calibri" panose="020F0502020204030204" pitchFamily="34" charset="0"/>
                <a:ea typeface="Calibri" panose="020F0502020204030204" pitchFamily="34" charset="0"/>
                <a:cs typeface="Times New Roman" panose="02020603050405020304" pitchFamily="18" charset="0"/>
              </a:rPr>
              <a:t>soluzione</a:t>
            </a:r>
            <a:r>
              <a:rPr lang="en-IE" dirty="0">
                <a:effectLst/>
                <a:latin typeface="Calibri" panose="020F0502020204030204" pitchFamily="34" charset="0"/>
                <a:ea typeface="Calibri" panose="020F0502020204030204" pitchFamily="34" charset="0"/>
                <a:cs typeface="Times New Roman" panose="02020603050405020304" pitchFamily="18" charset="0"/>
              </a:rPr>
              <a:t> e, in </a:t>
            </a:r>
            <a:r>
              <a:rPr lang="en-IE" dirty="0" err="1">
                <a:effectLst/>
                <a:latin typeface="Calibri" panose="020F0502020204030204" pitchFamily="34" charset="0"/>
                <a:ea typeface="Calibri" panose="020F0502020204030204" pitchFamily="34" charset="0"/>
                <a:cs typeface="Times New Roman" panose="02020603050405020304" pitchFamily="18" charset="0"/>
              </a:rPr>
              <a:t>generale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nello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sviluppo</a:t>
            </a:r>
            <a:r>
              <a:rPr lang="en-IE" dirty="0">
                <a:effectLst/>
                <a:latin typeface="Calibri" panose="020F0502020204030204" pitchFamily="34" charset="0"/>
                <a:ea typeface="Calibri" panose="020F0502020204030204" pitchFamily="34" charset="0"/>
                <a:cs typeface="Times New Roman" panose="02020603050405020304" pitchFamily="18" charset="0"/>
              </a:rPr>
              <a:t> del Centro di </a:t>
            </a:r>
            <a:r>
              <a:rPr lang="en-IE" dirty="0" err="1">
                <a:effectLst/>
                <a:latin typeface="Calibri" panose="020F0502020204030204" pitchFamily="34" charset="0"/>
                <a:ea typeface="Calibri" panose="020F0502020204030204" pitchFamily="34" charset="0"/>
                <a:cs typeface="Times New Roman" panose="02020603050405020304" pitchFamily="18" charset="0"/>
              </a:rPr>
              <a:t>Apprendimento</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75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dirty="0"/>
              <a:t>04</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gn="l" rtl="0">
              <a:lnSpc>
                <a:spcPct val="90000"/>
              </a:lnSpc>
              <a:spcBef>
                <a:spcPts val="825"/>
              </a:spcBef>
            </a:pPr>
            <a:r>
              <a:rPr lang="en-IE" dirty="0" err="1"/>
              <a:t>trovare</a:t>
            </a:r>
            <a:r>
              <a:rPr lang="en-IE" dirty="0"/>
              <a:t> e </a:t>
            </a:r>
            <a:r>
              <a:rPr lang="en-IE" dirty="0" err="1"/>
              <a:t>coinvolgente</a:t>
            </a:r>
            <a:r>
              <a:rPr lang="en-IE" dirty="0"/>
              <a:t> i</a:t>
            </a:r>
            <a:endParaRPr lang="en-LB" dirty="0"/>
          </a:p>
          <a:p>
            <a:pPr algn="l" rtl="0">
              <a:lnSpc>
                <a:spcPct val="90000"/>
              </a:lnSpc>
              <a:spcBef>
                <a:spcPts val="825"/>
              </a:spcBef>
            </a:pPr>
            <a:r>
              <a:rPr lang="en-IE" dirty="0" err="1"/>
              <a:t>membri</a:t>
            </a:r>
            <a:endParaRPr lang="en-LB" dirty="0"/>
          </a:p>
        </p:txBody>
      </p:sp>
    </p:spTree>
    <p:extLst>
      <p:ext uri="{BB962C8B-B14F-4D97-AF65-F5344CB8AC3E}">
        <p14:creationId xmlns:p14="http://schemas.microsoft.com/office/powerpoint/2010/main" val="4083495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79E4285-E927-B345-9BBB-376CBD6C2312}"/>
              </a:ext>
            </a:extLst>
          </p:cNvPr>
          <p:cNvSpPr>
            <a:spLocks noGrp="1"/>
          </p:cNvSpPr>
          <p:nvPr>
            <p:ph type="body" sz="quarter" idx="32"/>
          </p:nvPr>
        </p:nvSpPr>
        <p:spPr>
          <a:xfrm>
            <a:off x="559612" y="2492894"/>
            <a:ext cx="6526988" cy="2824698"/>
          </a:xfrm>
        </p:spPr>
        <p:txBody>
          <a:bodyPr/>
          <a:lstStyle/>
          <a:p>
            <a:pPr rtl="0"/>
            <a:r>
              <a:rPr lang="en-IE" dirty="0" err="1"/>
              <a:t>Avere</a:t>
            </a:r>
            <a:r>
              <a:rPr lang="en-IE" dirty="0"/>
              <a:t> </a:t>
            </a:r>
            <a:r>
              <a:rPr lang="en-IE" dirty="0" err="1"/>
              <a:t>rappresentanza</a:t>
            </a:r>
            <a:r>
              <a:rPr lang="en-IE" dirty="0"/>
              <a:t> ed </a:t>
            </a:r>
            <a:r>
              <a:rPr lang="en-IE" dirty="0" err="1"/>
              <a:t>equilibrio</a:t>
            </a:r>
            <a:r>
              <a:rPr lang="en-IE" dirty="0"/>
              <a:t> </a:t>
            </a:r>
            <a:r>
              <a:rPr lang="en-IE" dirty="0" err="1"/>
              <a:t>tra</a:t>
            </a:r>
            <a:r>
              <a:rPr lang="en-IE" dirty="0"/>
              <a:t> i </a:t>
            </a:r>
            <a:r>
              <a:rPr lang="en-IE" dirty="0" err="1"/>
              <a:t>diversi</a:t>
            </a:r>
            <a:r>
              <a:rPr lang="en-IE" dirty="0"/>
              <a:t> </a:t>
            </a:r>
            <a:r>
              <a:rPr lang="en-IE" dirty="0" err="1"/>
              <a:t>settori</a:t>
            </a:r>
            <a:r>
              <a:rPr lang="en-IE" dirty="0"/>
              <a:t> è </a:t>
            </a:r>
            <a:r>
              <a:rPr lang="en-IE" dirty="0" err="1"/>
              <a:t>essenziale</a:t>
            </a:r>
            <a:r>
              <a:rPr lang="en-IE" dirty="0"/>
              <a:t> per </a:t>
            </a:r>
            <a:r>
              <a:rPr lang="en-IE" dirty="0" err="1"/>
              <a:t>realizzare</a:t>
            </a:r>
            <a:r>
              <a:rPr lang="en-IE" dirty="0"/>
              <a:t> un Learning </a:t>
            </a:r>
            <a:r>
              <a:rPr lang="en-IE" dirty="0" err="1"/>
              <a:t>Center</a:t>
            </a:r>
            <a:r>
              <a:rPr lang="en-IE" dirty="0"/>
              <a:t> con </a:t>
            </a:r>
            <a:r>
              <a:rPr lang="en-IE" dirty="0" err="1"/>
              <a:t>solide</a:t>
            </a:r>
            <a:r>
              <a:rPr lang="en-IE" dirty="0"/>
              <a:t> </a:t>
            </a:r>
            <a:r>
              <a:rPr lang="en-IE" dirty="0" err="1"/>
              <a:t>fondamenta</a:t>
            </a:r>
            <a:r>
              <a:rPr lang="en-IE" dirty="0"/>
              <a:t>. Il Centro di </a:t>
            </a:r>
            <a:r>
              <a:rPr lang="en-IE" dirty="0" err="1"/>
              <a:t>apprendimento</a:t>
            </a:r>
            <a:r>
              <a:rPr lang="en-IE" dirty="0"/>
              <a:t> </a:t>
            </a:r>
            <a:r>
              <a:rPr lang="en-IE" dirty="0" err="1"/>
              <a:t>dovrebbe</a:t>
            </a:r>
            <a:r>
              <a:rPr lang="en-IE" dirty="0"/>
              <a:t> </a:t>
            </a:r>
            <a:r>
              <a:rPr lang="en-IE" dirty="0" err="1"/>
              <a:t>riflettere</a:t>
            </a:r>
            <a:r>
              <a:rPr lang="en-IE" dirty="0"/>
              <a:t> tutti i </a:t>
            </a:r>
            <a:r>
              <a:rPr lang="en-IE" dirty="0" err="1"/>
              <a:t>settori</a:t>
            </a:r>
            <a:r>
              <a:rPr lang="en-IE" dirty="0"/>
              <a:t> e le loro diverse </a:t>
            </a:r>
            <a:r>
              <a:rPr lang="en-IE" dirty="0" err="1"/>
              <a:t>forme</a:t>
            </a:r>
            <a:r>
              <a:rPr lang="en-IE" dirty="0"/>
              <a:t>. </a:t>
            </a:r>
            <a:r>
              <a:rPr lang="en-IE" dirty="0" err="1"/>
              <a:t>Idealmente</a:t>
            </a:r>
            <a:r>
              <a:rPr lang="en-IE" dirty="0"/>
              <a:t>, il Centro di </a:t>
            </a:r>
            <a:r>
              <a:rPr lang="en-IE" dirty="0" err="1"/>
              <a:t>apprendimento</a:t>
            </a:r>
            <a:r>
              <a:rPr lang="en-IE" dirty="0"/>
              <a:t> </a:t>
            </a:r>
            <a:r>
              <a:rPr lang="en-IE" dirty="0" err="1"/>
              <a:t>dovrebbe</a:t>
            </a:r>
            <a:r>
              <a:rPr lang="en-IE" dirty="0"/>
              <a:t> </a:t>
            </a:r>
            <a:r>
              <a:rPr lang="en-IE" dirty="0" err="1"/>
              <a:t>essere</a:t>
            </a:r>
            <a:r>
              <a:rPr lang="en-IE" dirty="0"/>
              <a:t> </a:t>
            </a:r>
            <a:r>
              <a:rPr lang="en-IE" dirty="0" err="1"/>
              <a:t>composto</a:t>
            </a:r>
            <a:r>
              <a:rPr lang="en-IE" dirty="0"/>
              <a:t> da circa 40 </a:t>
            </a:r>
            <a:r>
              <a:rPr lang="en-IE" dirty="0" err="1"/>
              <a:t>membri</a:t>
            </a:r>
            <a:r>
              <a:rPr lang="en-IE" dirty="0"/>
              <a:t> </a:t>
            </a:r>
            <a:r>
              <a:rPr lang="en-IE" dirty="0" err="1"/>
              <a:t>tra</a:t>
            </a:r>
            <a:r>
              <a:rPr lang="en-IE" dirty="0"/>
              <a:t> cui </a:t>
            </a:r>
            <a:r>
              <a:rPr lang="en-IE" dirty="0" err="1"/>
              <a:t>rappresentanti</a:t>
            </a:r>
            <a:r>
              <a:rPr lang="en-IE" dirty="0"/>
              <a:t> di </a:t>
            </a:r>
            <a:r>
              <a:rPr lang="en-IE" dirty="0" err="1"/>
              <a:t>educatori</a:t>
            </a:r>
            <a:r>
              <a:rPr lang="en-IE" dirty="0"/>
              <a:t> per </a:t>
            </a:r>
            <a:r>
              <a:rPr lang="en-IE" dirty="0" err="1"/>
              <a:t>adulti</a:t>
            </a:r>
            <a:r>
              <a:rPr lang="en-IE" dirty="0"/>
              <a:t>, </a:t>
            </a:r>
            <a:r>
              <a:rPr lang="en-IE" dirty="0" err="1"/>
              <a:t>agenzie</a:t>
            </a:r>
            <a:r>
              <a:rPr lang="en-IE" dirty="0"/>
              <a:t> di </a:t>
            </a:r>
            <a:r>
              <a:rPr lang="en-IE" dirty="0" err="1"/>
              <a:t>sviluppo</a:t>
            </a:r>
            <a:r>
              <a:rPr lang="en-IE" dirty="0"/>
              <a:t>, </a:t>
            </a:r>
            <a:r>
              <a:rPr lang="en-IE" dirty="0" err="1"/>
              <a:t>rappresentanti</a:t>
            </a:r>
            <a:r>
              <a:rPr lang="en-IE" dirty="0"/>
              <a:t> </a:t>
            </a:r>
            <a:r>
              <a:rPr lang="en-IE" dirty="0" err="1"/>
              <a:t>della</a:t>
            </a:r>
            <a:r>
              <a:rPr lang="en-IE" dirty="0"/>
              <a:t> </a:t>
            </a:r>
            <a:r>
              <a:rPr lang="en-IE" dirty="0" err="1"/>
              <a:t>comunità</a:t>
            </a:r>
            <a:r>
              <a:rPr lang="en-IE" dirty="0"/>
              <a:t>, </a:t>
            </a:r>
            <a:r>
              <a:rPr lang="en-IE" dirty="0" err="1"/>
              <a:t>responsabili</a:t>
            </a:r>
            <a:r>
              <a:rPr lang="en-IE" dirty="0"/>
              <a:t> </a:t>
            </a:r>
            <a:r>
              <a:rPr lang="en-IE" dirty="0" err="1"/>
              <a:t>politici</a:t>
            </a:r>
            <a:r>
              <a:rPr lang="en-IE" dirty="0"/>
              <a:t>, con un focus </a:t>
            </a:r>
            <a:r>
              <a:rPr lang="en-IE" dirty="0" err="1"/>
              <a:t>specifico</a:t>
            </a:r>
            <a:r>
              <a:rPr lang="en-IE" dirty="0"/>
              <a:t> </a:t>
            </a:r>
            <a:r>
              <a:rPr lang="en-IE" dirty="0" err="1"/>
              <a:t>sulle</a:t>
            </a:r>
            <a:r>
              <a:rPr lang="en-IE" dirty="0"/>
              <a:t> </a:t>
            </a:r>
            <a:r>
              <a:rPr lang="en-IE" dirty="0" err="1"/>
              <a:t>comunità</a:t>
            </a:r>
            <a:r>
              <a:rPr lang="en-IE" dirty="0"/>
              <a:t> di </a:t>
            </a:r>
            <a:r>
              <a:rPr lang="en-IE" dirty="0" err="1"/>
              <a:t>migranti</a:t>
            </a:r>
            <a:r>
              <a:rPr lang="en-IE" dirty="0"/>
              <a:t> e </a:t>
            </a:r>
            <a:r>
              <a:rPr lang="en-IE" dirty="0" err="1"/>
              <a:t>rifugiati</a:t>
            </a:r>
            <a:r>
              <a:rPr lang="en-IE" dirty="0"/>
              <a:t>, </a:t>
            </a:r>
            <a:r>
              <a:rPr lang="en-IE" dirty="0" err="1"/>
              <a:t>donne</a:t>
            </a:r>
            <a:r>
              <a:rPr lang="en-IE" dirty="0"/>
              <a:t>, </a:t>
            </a:r>
            <a:r>
              <a:rPr lang="en-IE" dirty="0" err="1"/>
              <a:t>giovani</a:t>
            </a:r>
            <a:r>
              <a:rPr lang="en-IE" dirty="0"/>
              <a:t> e anziani, </a:t>
            </a:r>
            <a:r>
              <a:rPr lang="en-IE" dirty="0" err="1"/>
              <a:t>governi</a:t>
            </a:r>
            <a:r>
              <a:rPr lang="en-IE" dirty="0"/>
              <a:t>, </a:t>
            </a:r>
            <a:r>
              <a:rPr lang="en-IE" dirty="0" err="1"/>
              <a:t>comunità</a:t>
            </a:r>
            <a:r>
              <a:rPr lang="en-IE" dirty="0"/>
              <a:t>.</a:t>
            </a:r>
          </a:p>
          <a:p>
            <a:pPr rtl="0"/>
            <a:endParaRPr lang="en-LB" dirty="0"/>
          </a:p>
          <a:p>
            <a:pPr rtl="0"/>
            <a:r>
              <a:rPr lang="en-IE" dirty="0"/>
              <a:t>Si </a:t>
            </a:r>
            <a:r>
              <a:rPr lang="en-IE" dirty="0" err="1"/>
              <a:t>suggerisce</a:t>
            </a:r>
            <a:r>
              <a:rPr lang="en-IE" dirty="0"/>
              <a:t> di </a:t>
            </a:r>
            <a:r>
              <a:rPr lang="en-IE" dirty="0" err="1"/>
              <a:t>preparare</a:t>
            </a:r>
            <a:r>
              <a:rPr lang="en-IE" dirty="0"/>
              <a:t> un </a:t>
            </a:r>
            <a:r>
              <a:rPr lang="en-IE" dirty="0" err="1"/>
              <a:t>elenco</a:t>
            </a:r>
            <a:r>
              <a:rPr lang="en-IE" dirty="0"/>
              <a:t> </a:t>
            </a:r>
            <a:r>
              <a:rPr lang="en-IE" dirty="0" err="1"/>
              <a:t>completo</a:t>
            </a:r>
            <a:r>
              <a:rPr lang="en-IE" dirty="0"/>
              <a:t> di </a:t>
            </a:r>
            <a:r>
              <a:rPr lang="en-IE" dirty="0" err="1"/>
              <a:t>potenziali</a:t>
            </a:r>
            <a:r>
              <a:rPr lang="en-IE" dirty="0"/>
              <a:t> </a:t>
            </a:r>
            <a:r>
              <a:rPr lang="en-IE" dirty="0" err="1"/>
              <a:t>rappresentanti</a:t>
            </a:r>
            <a:r>
              <a:rPr lang="en-IE" dirty="0"/>
              <a:t> dal </a:t>
            </a:r>
            <a:r>
              <a:rPr lang="en-IE" dirty="0" err="1"/>
              <a:t>seguente</a:t>
            </a:r>
            <a:r>
              <a:rPr lang="en-IE" dirty="0"/>
              <a:t> </a:t>
            </a:r>
            <a:r>
              <a:rPr lang="en-IE" dirty="0" err="1"/>
              <a:t>elenco</a:t>
            </a:r>
            <a:r>
              <a:rPr lang="en-IE" dirty="0"/>
              <a:t> di </a:t>
            </a:r>
            <a:r>
              <a:rPr lang="en-IE" dirty="0" err="1"/>
              <a:t>organizzazioni</a:t>
            </a:r>
            <a:r>
              <a:rPr lang="en-IE" dirty="0"/>
              <a:t>, </a:t>
            </a:r>
            <a:r>
              <a:rPr lang="en-IE" dirty="0" err="1"/>
              <a:t>elencandone</a:t>
            </a:r>
            <a:r>
              <a:rPr lang="en-IE" dirty="0"/>
              <a:t> i </a:t>
            </a:r>
            <a:r>
              <a:rPr lang="en-IE" dirty="0" err="1"/>
              <a:t>nomi</a:t>
            </a:r>
            <a:r>
              <a:rPr lang="en-IE" dirty="0"/>
              <a:t>, le </a:t>
            </a:r>
            <a:r>
              <a:rPr lang="en-IE" dirty="0" err="1"/>
              <a:t>informazioni</a:t>
            </a:r>
            <a:r>
              <a:rPr lang="en-IE" dirty="0"/>
              <a:t> di </a:t>
            </a:r>
            <a:r>
              <a:rPr lang="en-IE" dirty="0" err="1"/>
              <a:t>contatto</a:t>
            </a:r>
            <a:r>
              <a:rPr lang="en-IE" dirty="0"/>
              <a:t> e il </a:t>
            </a:r>
            <a:r>
              <a:rPr lang="en-IE" dirty="0" err="1"/>
              <a:t>ruolo</a:t>
            </a:r>
            <a:r>
              <a:rPr lang="en-IE" dirty="0"/>
              <a:t>:</a:t>
            </a:r>
            <a:endParaRPr lang="en-LB" dirty="0"/>
          </a:p>
        </p:txBody>
      </p:sp>
      <p:sp>
        <p:nvSpPr>
          <p:cNvPr id="12" name="Text Placeholder 11">
            <a:extLst>
              <a:ext uri="{FF2B5EF4-FFF2-40B4-BE49-F238E27FC236}">
                <a16:creationId xmlns:a16="http://schemas.microsoft.com/office/drawing/2014/main" id="{019CDCF6-36F0-BB46-A146-2E518A2940C7}"/>
              </a:ext>
            </a:extLst>
          </p:cNvPr>
          <p:cNvSpPr>
            <a:spLocks noGrp="1"/>
          </p:cNvSpPr>
          <p:nvPr>
            <p:ph type="body" sz="quarter" idx="30"/>
          </p:nvPr>
        </p:nvSpPr>
        <p:spPr>
          <a:xfrm>
            <a:off x="494393" y="729848"/>
            <a:ext cx="4519567" cy="785535"/>
          </a:xfrm>
        </p:spPr>
        <p:txBody>
          <a:bodyPr anchor="ctr"/>
          <a:lstStyle/>
          <a:p>
            <a:pPr algn="l" rtl="0"/>
            <a:r>
              <a:rPr lang="en-US" dirty="0"/>
              <a:t>Trovare i tuoi membri / stakeholder e coinvolgerli</a:t>
            </a:r>
          </a:p>
        </p:txBody>
      </p:sp>
      <p:sp>
        <p:nvSpPr>
          <p:cNvPr id="7" name="Slide Number Placeholder 5">
            <a:extLst>
              <a:ext uri="{FF2B5EF4-FFF2-40B4-BE49-F238E27FC236}">
                <a16:creationId xmlns:a16="http://schemas.microsoft.com/office/drawing/2014/main" id="{BC5A146D-5F14-2B43-B9EF-533C8979D6DB}"/>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lgn="l" rtl="0"/>
              <a:t>27</a:t>
            </a:fld>
            <a:endParaRPr lang="en-US" dirty="0"/>
          </a:p>
        </p:txBody>
      </p:sp>
      <p:sp>
        <p:nvSpPr>
          <p:cNvPr id="4" name="Text Placeholder 12">
            <a:extLst>
              <a:ext uri="{FF2B5EF4-FFF2-40B4-BE49-F238E27FC236}">
                <a16:creationId xmlns:a16="http://schemas.microsoft.com/office/drawing/2014/main" id="{3DE77C9A-4A6A-0407-4A27-F36DA35CDA47}"/>
              </a:ext>
            </a:extLst>
          </p:cNvPr>
          <p:cNvSpPr txBox="1">
            <a:spLocks/>
          </p:cNvSpPr>
          <p:nvPr/>
        </p:nvSpPr>
        <p:spPr>
          <a:xfrm>
            <a:off x="545545" y="6527410"/>
            <a:ext cx="6526988" cy="442141"/>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b="1" dirty="0">
                <a:solidFill>
                  <a:srgbClr val="086575"/>
                </a:solidFill>
              </a:rPr>
              <a:t>I gruppi che speriamo di coinvolgere nel progetto Design for Change includono:</a:t>
            </a:r>
          </a:p>
        </p:txBody>
      </p:sp>
      <p:pic>
        <p:nvPicPr>
          <p:cNvPr id="20" name="Picture 19">
            <a:extLst>
              <a:ext uri="{FF2B5EF4-FFF2-40B4-BE49-F238E27FC236}">
                <a16:creationId xmlns:a16="http://schemas.microsoft.com/office/drawing/2014/main" id="{D9A30FB5-FE9F-CBBF-328E-87FDF8771B0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009292" y="2499526"/>
            <a:ext cx="3550383" cy="2366656"/>
          </a:xfrm>
          <a:prstGeom prst="rect">
            <a:avLst/>
          </a:prstGeom>
        </p:spPr>
      </p:pic>
      <p:sp>
        <p:nvSpPr>
          <p:cNvPr id="3" name="Text Placeholder 13">
            <a:extLst>
              <a:ext uri="{FF2B5EF4-FFF2-40B4-BE49-F238E27FC236}">
                <a16:creationId xmlns:a16="http://schemas.microsoft.com/office/drawing/2014/main" id="{F390AFB7-A665-7EB7-3D04-6AD16A170171}"/>
              </a:ext>
            </a:extLst>
          </p:cNvPr>
          <p:cNvSpPr txBox="1">
            <a:spLocks/>
          </p:cNvSpPr>
          <p:nvPr/>
        </p:nvSpPr>
        <p:spPr>
          <a:xfrm>
            <a:off x="559612" y="1835115"/>
            <a:ext cx="3449680"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dirty="0">
                <a:solidFill>
                  <a:schemeClr val="bg1"/>
                </a:solidFill>
              </a:rPr>
              <a:t>Chi deve essere coinvolto?</a:t>
            </a:r>
          </a:p>
          <a:p>
            <a:pPr algn="l" rtl="0"/>
            <a:endParaRPr lang="en-US" dirty="0">
              <a:solidFill>
                <a:schemeClr val="bg1"/>
              </a:solidFill>
            </a:endParaRPr>
          </a:p>
        </p:txBody>
      </p:sp>
      <p:sp>
        <p:nvSpPr>
          <p:cNvPr id="2" name="Text Placeholder 12">
            <a:extLst>
              <a:ext uri="{FF2B5EF4-FFF2-40B4-BE49-F238E27FC236}">
                <a16:creationId xmlns:a16="http://schemas.microsoft.com/office/drawing/2014/main" id="{DD62DAAE-A88F-5355-9EE7-263CCB624A91}"/>
              </a:ext>
            </a:extLst>
          </p:cNvPr>
          <p:cNvSpPr txBox="1">
            <a:spLocks/>
          </p:cNvSpPr>
          <p:nvPr/>
        </p:nvSpPr>
        <p:spPr>
          <a:xfrm>
            <a:off x="1285102" y="7389341"/>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lnSpc>
                <a:spcPts val="1000"/>
              </a:lnSpc>
              <a:spcBef>
                <a:spcPts val="600"/>
              </a:spcBef>
            </a:pPr>
            <a:r>
              <a:rPr lang="en-US" sz="1800">
                <a:solidFill>
                  <a:srgbClr val="086575"/>
                </a:solidFill>
                <a:cs typeface="Times New Roman" panose="02020603050405020304" pitchFamily="18" charset="0"/>
              </a:rPr>
              <a:t>Educatori per adulti</a:t>
            </a:r>
          </a:p>
        </p:txBody>
      </p:sp>
      <p:sp>
        <p:nvSpPr>
          <p:cNvPr id="5" name="Round Diagonal Corner Rectangle 4">
            <a:extLst>
              <a:ext uri="{FF2B5EF4-FFF2-40B4-BE49-F238E27FC236}">
                <a16:creationId xmlns:a16="http://schemas.microsoft.com/office/drawing/2014/main" id="{EED0E7CF-30A3-8E67-3F05-32377C780229}"/>
              </a:ext>
            </a:extLst>
          </p:cNvPr>
          <p:cNvSpPr/>
          <p:nvPr/>
        </p:nvSpPr>
        <p:spPr>
          <a:xfrm flipH="1">
            <a:off x="635343" y="7237249"/>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 name="Round Diagonal Corner Rectangle 5">
            <a:extLst>
              <a:ext uri="{FF2B5EF4-FFF2-40B4-BE49-F238E27FC236}">
                <a16:creationId xmlns:a16="http://schemas.microsoft.com/office/drawing/2014/main" id="{079C5CA6-F5A2-76EE-D684-4C23E92B207A}"/>
              </a:ext>
            </a:extLst>
          </p:cNvPr>
          <p:cNvSpPr/>
          <p:nvPr/>
        </p:nvSpPr>
        <p:spPr>
          <a:xfrm flipH="1">
            <a:off x="635343" y="7855383"/>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 name="Round Diagonal Corner Rectangle 7">
            <a:extLst>
              <a:ext uri="{FF2B5EF4-FFF2-40B4-BE49-F238E27FC236}">
                <a16:creationId xmlns:a16="http://schemas.microsoft.com/office/drawing/2014/main" id="{AC7D753F-0D72-EEE9-57A0-EAE2DE508D35}"/>
              </a:ext>
            </a:extLst>
          </p:cNvPr>
          <p:cNvSpPr/>
          <p:nvPr/>
        </p:nvSpPr>
        <p:spPr>
          <a:xfrm flipH="1">
            <a:off x="635343" y="8473517"/>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Round Diagonal Corner Rectangle 8">
            <a:extLst>
              <a:ext uri="{FF2B5EF4-FFF2-40B4-BE49-F238E27FC236}">
                <a16:creationId xmlns:a16="http://schemas.microsoft.com/office/drawing/2014/main" id="{B71AA2C0-71BF-D388-D96F-E27BD55F1AF1}"/>
              </a:ext>
            </a:extLst>
          </p:cNvPr>
          <p:cNvSpPr/>
          <p:nvPr/>
        </p:nvSpPr>
        <p:spPr>
          <a:xfrm flipH="1">
            <a:off x="635343" y="9091651"/>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 name="Round Diagonal Corner Rectangle 9">
            <a:extLst>
              <a:ext uri="{FF2B5EF4-FFF2-40B4-BE49-F238E27FC236}">
                <a16:creationId xmlns:a16="http://schemas.microsoft.com/office/drawing/2014/main" id="{A0BF872E-F2BF-EB68-B61E-60E4A04ABFE2}"/>
              </a:ext>
            </a:extLst>
          </p:cNvPr>
          <p:cNvSpPr/>
          <p:nvPr/>
        </p:nvSpPr>
        <p:spPr>
          <a:xfrm flipH="1">
            <a:off x="635343" y="9709786"/>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ound Diagonal Corner Rectangle 13">
            <a:extLst>
              <a:ext uri="{FF2B5EF4-FFF2-40B4-BE49-F238E27FC236}">
                <a16:creationId xmlns:a16="http://schemas.microsoft.com/office/drawing/2014/main" id="{1A1CB7DC-071E-1B86-4DAC-390516895390}"/>
              </a:ext>
            </a:extLst>
          </p:cNvPr>
          <p:cNvSpPr/>
          <p:nvPr/>
        </p:nvSpPr>
        <p:spPr>
          <a:xfrm flipH="1">
            <a:off x="4218803" y="6619411"/>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Round Diagonal Corner Rectangle 14">
            <a:extLst>
              <a:ext uri="{FF2B5EF4-FFF2-40B4-BE49-F238E27FC236}">
                <a16:creationId xmlns:a16="http://schemas.microsoft.com/office/drawing/2014/main" id="{719CF7D0-3432-41D0-E05C-B51695B2BA54}"/>
              </a:ext>
            </a:extLst>
          </p:cNvPr>
          <p:cNvSpPr/>
          <p:nvPr/>
        </p:nvSpPr>
        <p:spPr>
          <a:xfrm flipH="1">
            <a:off x="4218803" y="7237545"/>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6" name="Round Diagonal Corner Rectangle 15">
            <a:extLst>
              <a:ext uri="{FF2B5EF4-FFF2-40B4-BE49-F238E27FC236}">
                <a16:creationId xmlns:a16="http://schemas.microsoft.com/office/drawing/2014/main" id="{834FE1D9-0817-4758-10B5-A03778D3E926}"/>
              </a:ext>
            </a:extLst>
          </p:cNvPr>
          <p:cNvSpPr/>
          <p:nvPr/>
        </p:nvSpPr>
        <p:spPr>
          <a:xfrm flipH="1">
            <a:off x="4218803" y="7855679"/>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Round Diagonal Corner Rectangle 16">
            <a:extLst>
              <a:ext uri="{FF2B5EF4-FFF2-40B4-BE49-F238E27FC236}">
                <a16:creationId xmlns:a16="http://schemas.microsoft.com/office/drawing/2014/main" id="{D64000FE-6DEA-7FDD-D127-6F147D042800}"/>
              </a:ext>
            </a:extLst>
          </p:cNvPr>
          <p:cNvSpPr/>
          <p:nvPr/>
        </p:nvSpPr>
        <p:spPr>
          <a:xfrm flipH="1">
            <a:off x="4218803" y="8473813"/>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8" name="Round Diagonal Corner Rectangle 17">
            <a:extLst>
              <a:ext uri="{FF2B5EF4-FFF2-40B4-BE49-F238E27FC236}">
                <a16:creationId xmlns:a16="http://schemas.microsoft.com/office/drawing/2014/main" id="{F0D4BE53-0D2C-1009-CDBE-28CA58A5996E}"/>
              </a:ext>
            </a:extLst>
          </p:cNvPr>
          <p:cNvSpPr/>
          <p:nvPr/>
        </p:nvSpPr>
        <p:spPr>
          <a:xfrm flipH="1">
            <a:off x="4218803" y="9091948"/>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9" name="Round Diagonal Corner Rectangle 18">
            <a:extLst>
              <a:ext uri="{FF2B5EF4-FFF2-40B4-BE49-F238E27FC236}">
                <a16:creationId xmlns:a16="http://schemas.microsoft.com/office/drawing/2014/main" id="{A715A69D-20A7-44DD-3DE1-CC011A892011}"/>
              </a:ext>
            </a:extLst>
          </p:cNvPr>
          <p:cNvSpPr/>
          <p:nvPr/>
        </p:nvSpPr>
        <p:spPr>
          <a:xfrm flipH="1">
            <a:off x="4243517" y="9697429"/>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1" name="Text Placeholder 12">
            <a:extLst>
              <a:ext uri="{FF2B5EF4-FFF2-40B4-BE49-F238E27FC236}">
                <a16:creationId xmlns:a16="http://schemas.microsoft.com/office/drawing/2014/main" id="{EF6A3E6C-5BB7-9159-58E6-FCB942364BEC}"/>
              </a:ext>
            </a:extLst>
          </p:cNvPr>
          <p:cNvSpPr txBox="1">
            <a:spLocks/>
          </p:cNvSpPr>
          <p:nvPr/>
        </p:nvSpPr>
        <p:spPr>
          <a:xfrm>
            <a:off x="1285102" y="7970109"/>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000"/>
              </a:lnSpc>
              <a:spcBef>
                <a:spcPts val="600"/>
              </a:spcBef>
            </a:pPr>
            <a:r>
              <a:rPr lang="en-GB" sz="1800">
                <a:solidFill>
                  <a:srgbClr val="086575"/>
                </a:solidFill>
                <a:cs typeface="Times New Roman" panose="02020603050405020304" pitchFamily="18" charset="0"/>
              </a:rPr>
              <a:t>Attivisti</a:t>
            </a:r>
            <a:endParaRPr lang="en-LB" sz="1800">
              <a:solidFill>
                <a:srgbClr val="086575"/>
              </a:solidFill>
              <a:cs typeface="Times New Roman" panose="02020603050405020304" pitchFamily="18" charset="0"/>
            </a:endParaRPr>
          </a:p>
        </p:txBody>
      </p:sp>
      <p:sp>
        <p:nvSpPr>
          <p:cNvPr id="22" name="Text Placeholder 12">
            <a:extLst>
              <a:ext uri="{FF2B5EF4-FFF2-40B4-BE49-F238E27FC236}">
                <a16:creationId xmlns:a16="http://schemas.microsoft.com/office/drawing/2014/main" id="{0EDF806A-846D-3655-F243-FF1F7E73DEC1}"/>
              </a:ext>
            </a:extLst>
          </p:cNvPr>
          <p:cNvSpPr txBox="1">
            <a:spLocks/>
          </p:cNvSpPr>
          <p:nvPr/>
        </p:nvSpPr>
        <p:spPr>
          <a:xfrm>
            <a:off x="1285102" y="8575590"/>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000"/>
              </a:lnSpc>
              <a:spcBef>
                <a:spcPts val="600"/>
              </a:spcBef>
            </a:pPr>
            <a:r>
              <a:rPr lang="en-GB" sz="1800">
                <a:solidFill>
                  <a:srgbClr val="086575"/>
                </a:solidFill>
                <a:cs typeface="Times New Roman" panose="02020603050405020304" pitchFamily="18" charset="0"/>
              </a:rPr>
              <a:t>Cambia ambasciatori</a:t>
            </a:r>
          </a:p>
        </p:txBody>
      </p:sp>
      <p:sp>
        <p:nvSpPr>
          <p:cNvPr id="23" name="Text Placeholder 12">
            <a:extLst>
              <a:ext uri="{FF2B5EF4-FFF2-40B4-BE49-F238E27FC236}">
                <a16:creationId xmlns:a16="http://schemas.microsoft.com/office/drawing/2014/main" id="{010E34A6-9FF0-140A-4BFD-2294B4B47D01}"/>
              </a:ext>
            </a:extLst>
          </p:cNvPr>
          <p:cNvSpPr txBox="1">
            <a:spLocks/>
          </p:cNvSpPr>
          <p:nvPr/>
        </p:nvSpPr>
        <p:spPr>
          <a:xfrm>
            <a:off x="1285102" y="9156359"/>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400"/>
              </a:lnSpc>
            </a:pPr>
            <a:r>
              <a:rPr lang="en-GB" sz="1800">
                <a:solidFill>
                  <a:srgbClr val="086575"/>
                </a:solidFill>
                <a:cs typeface="Times New Roman" panose="02020603050405020304" pitchFamily="18" charset="0"/>
              </a:rPr>
              <a:t>Rappresentanti del gruppo comunitario</a:t>
            </a:r>
          </a:p>
        </p:txBody>
      </p:sp>
      <p:sp>
        <p:nvSpPr>
          <p:cNvPr id="24" name="Text Placeholder 12">
            <a:extLst>
              <a:ext uri="{FF2B5EF4-FFF2-40B4-BE49-F238E27FC236}">
                <a16:creationId xmlns:a16="http://schemas.microsoft.com/office/drawing/2014/main" id="{92D8C4DD-6254-5742-4084-3E114A1C887B}"/>
              </a:ext>
            </a:extLst>
          </p:cNvPr>
          <p:cNvSpPr txBox="1">
            <a:spLocks/>
          </p:cNvSpPr>
          <p:nvPr/>
        </p:nvSpPr>
        <p:spPr>
          <a:xfrm>
            <a:off x="1285102" y="9786550"/>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n-GB" sz="1800">
                <a:solidFill>
                  <a:srgbClr val="086575"/>
                </a:solidFill>
                <a:cs typeface="Times New Roman" panose="02020603050405020304" pitchFamily="18" charset="0"/>
              </a:rPr>
              <a:t>ONG</a:t>
            </a:r>
            <a:endParaRPr lang="en-LB" sz="1800">
              <a:solidFill>
                <a:srgbClr val="086575"/>
              </a:solidFill>
              <a:cs typeface="Times New Roman" panose="02020603050405020304" pitchFamily="18" charset="0"/>
            </a:endParaRPr>
          </a:p>
        </p:txBody>
      </p:sp>
      <p:sp>
        <p:nvSpPr>
          <p:cNvPr id="25" name="Text Placeholder 12">
            <a:extLst>
              <a:ext uri="{FF2B5EF4-FFF2-40B4-BE49-F238E27FC236}">
                <a16:creationId xmlns:a16="http://schemas.microsoft.com/office/drawing/2014/main" id="{59A51FB2-EA37-6B0F-AF06-E1FD55FF2F08}"/>
              </a:ext>
            </a:extLst>
          </p:cNvPr>
          <p:cNvSpPr txBox="1">
            <a:spLocks/>
          </p:cNvSpPr>
          <p:nvPr/>
        </p:nvSpPr>
        <p:spPr>
          <a:xfrm>
            <a:off x="4868562" y="6759147"/>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000"/>
              </a:lnSpc>
              <a:spcBef>
                <a:spcPts val="600"/>
              </a:spcBef>
            </a:pPr>
            <a:r>
              <a:rPr lang="en-GB" sz="1800">
                <a:solidFill>
                  <a:srgbClr val="086575"/>
                </a:solidFill>
                <a:cs typeface="Times New Roman" panose="02020603050405020304" pitchFamily="18" charset="0"/>
              </a:rPr>
              <a:t>Imprese Sociali</a:t>
            </a:r>
          </a:p>
        </p:txBody>
      </p:sp>
      <p:sp>
        <p:nvSpPr>
          <p:cNvPr id="26" name="Text Placeholder 12">
            <a:extLst>
              <a:ext uri="{FF2B5EF4-FFF2-40B4-BE49-F238E27FC236}">
                <a16:creationId xmlns:a16="http://schemas.microsoft.com/office/drawing/2014/main" id="{ED3B3B28-433F-C232-FE13-E5D877312754}"/>
              </a:ext>
            </a:extLst>
          </p:cNvPr>
          <p:cNvSpPr txBox="1">
            <a:spLocks/>
          </p:cNvSpPr>
          <p:nvPr/>
        </p:nvSpPr>
        <p:spPr>
          <a:xfrm>
            <a:off x="4868562" y="7302846"/>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n-G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Agenzie di sviluppo</a:t>
            </a:r>
            <a:endParaRPr lang="en-L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Placeholder 12">
            <a:extLst>
              <a:ext uri="{FF2B5EF4-FFF2-40B4-BE49-F238E27FC236}">
                <a16:creationId xmlns:a16="http://schemas.microsoft.com/office/drawing/2014/main" id="{1C702128-814E-0332-DD89-B5892EEE0572}"/>
              </a:ext>
            </a:extLst>
          </p:cNvPr>
          <p:cNvSpPr txBox="1">
            <a:spLocks/>
          </p:cNvSpPr>
          <p:nvPr/>
        </p:nvSpPr>
        <p:spPr>
          <a:xfrm>
            <a:off x="4868562" y="7933041"/>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n-G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Centri di volontariato</a:t>
            </a:r>
            <a:endParaRPr lang="en-L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Placeholder 12">
            <a:extLst>
              <a:ext uri="{FF2B5EF4-FFF2-40B4-BE49-F238E27FC236}">
                <a16:creationId xmlns:a16="http://schemas.microsoft.com/office/drawing/2014/main" id="{9567254D-FF8F-DF90-4D01-20A67DD32F32}"/>
              </a:ext>
            </a:extLst>
          </p:cNvPr>
          <p:cNvSpPr txBox="1">
            <a:spLocks/>
          </p:cNvSpPr>
          <p:nvPr/>
        </p:nvSpPr>
        <p:spPr>
          <a:xfrm>
            <a:off x="4868562" y="8526166"/>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n-G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Stakeholder politici</a:t>
            </a:r>
          </a:p>
        </p:txBody>
      </p:sp>
      <p:sp>
        <p:nvSpPr>
          <p:cNvPr id="29" name="Text Placeholder 12">
            <a:extLst>
              <a:ext uri="{FF2B5EF4-FFF2-40B4-BE49-F238E27FC236}">
                <a16:creationId xmlns:a16="http://schemas.microsoft.com/office/drawing/2014/main" id="{C8B3E8D9-27B7-7B41-43B4-3D876C82E9AF}"/>
              </a:ext>
            </a:extLst>
          </p:cNvPr>
          <p:cNvSpPr txBox="1">
            <a:spLocks/>
          </p:cNvSpPr>
          <p:nvPr/>
        </p:nvSpPr>
        <p:spPr>
          <a:xfrm>
            <a:off x="4868562" y="9144004"/>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n-G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Donatori di sovvenzioni</a:t>
            </a:r>
            <a:endParaRPr lang="en-L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12">
            <a:extLst>
              <a:ext uri="{FF2B5EF4-FFF2-40B4-BE49-F238E27FC236}">
                <a16:creationId xmlns:a16="http://schemas.microsoft.com/office/drawing/2014/main" id="{E433DB08-8340-69F4-FA49-0465B2202473}"/>
              </a:ext>
            </a:extLst>
          </p:cNvPr>
          <p:cNvSpPr txBox="1">
            <a:spLocks/>
          </p:cNvSpPr>
          <p:nvPr/>
        </p:nvSpPr>
        <p:spPr>
          <a:xfrm>
            <a:off x="4868562" y="9724771"/>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lnSpc>
                <a:spcPts val="1400"/>
              </a:lnSpc>
            </a:pPr>
            <a:r>
              <a:rPr lang="en-GB" sz="1800">
                <a:solidFill>
                  <a:srgbClr val="086575"/>
                </a:solidFill>
                <a:cs typeface="Times New Roman" panose="02020603050405020304" pitchFamily="18" charset="0"/>
              </a:rPr>
              <a:t>Decisori nelle comunità</a:t>
            </a:r>
          </a:p>
        </p:txBody>
      </p:sp>
      <p:sp>
        <p:nvSpPr>
          <p:cNvPr id="31" name="Text Placeholder 1">
            <a:extLst>
              <a:ext uri="{FF2B5EF4-FFF2-40B4-BE49-F238E27FC236}">
                <a16:creationId xmlns:a16="http://schemas.microsoft.com/office/drawing/2014/main" id="{310F46FF-E165-AEDA-9683-95202970BCC5}"/>
              </a:ext>
            </a:extLst>
          </p:cNvPr>
          <p:cNvSpPr txBox="1">
            <a:spLocks/>
          </p:cNvSpPr>
          <p:nvPr/>
        </p:nvSpPr>
        <p:spPr>
          <a:xfrm>
            <a:off x="635343" y="7251327"/>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01</a:t>
            </a:r>
          </a:p>
        </p:txBody>
      </p:sp>
      <p:sp>
        <p:nvSpPr>
          <p:cNvPr id="32" name="Text Placeholder 1">
            <a:extLst>
              <a:ext uri="{FF2B5EF4-FFF2-40B4-BE49-F238E27FC236}">
                <a16:creationId xmlns:a16="http://schemas.microsoft.com/office/drawing/2014/main" id="{CC647B8B-58AC-B174-16F1-DB53B275540A}"/>
              </a:ext>
            </a:extLst>
          </p:cNvPr>
          <p:cNvSpPr txBox="1">
            <a:spLocks/>
          </p:cNvSpPr>
          <p:nvPr/>
        </p:nvSpPr>
        <p:spPr>
          <a:xfrm>
            <a:off x="635343" y="786358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02</a:t>
            </a:r>
          </a:p>
        </p:txBody>
      </p:sp>
      <p:sp>
        <p:nvSpPr>
          <p:cNvPr id="33" name="Text Placeholder 1">
            <a:extLst>
              <a:ext uri="{FF2B5EF4-FFF2-40B4-BE49-F238E27FC236}">
                <a16:creationId xmlns:a16="http://schemas.microsoft.com/office/drawing/2014/main" id="{5E168E40-AA23-C6F9-19DD-1FDBEB7F46A7}"/>
              </a:ext>
            </a:extLst>
          </p:cNvPr>
          <p:cNvSpPr txBox="1">
            <a:spLocks/>
          </p:cNvSpPr>
          <p:nvPr/>
        </p:nvSpPr>
        <p:spPr>
          <a:xfrm>
            <a:off x="635343" y="848141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03</a:t>
            </a:r>
          </a:p>
        </p:txBody>
      </p:sp>
      <p:sp>
        <p:nvSpPr>
          <p:cNvPr id="34" name="Text Placeholder 1">
            <a:extLst>
              <a:ext uri="{FF2B5EF4-FFF2-40B4-BE49-F238E27FC236}">
                <a16:creationId xmlns:a16="http://schemas.microsoft.com/office/drawing/2014/main" id="{012620B5-11DA-70E1-0381-40FEF77667F9}"/>
              </a:ext>
            </a:extLst>
          </p:cNvPr>
          <p:cNvSpPr txBox="1">
            <a:spLocks/>
          </p:cNvSpPr>
          <p:nvPr/>
        </p:nvSpPr>
        <p:spPr>
          <a:xfrm>
            <a:off x="622419" y="9094232"/>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04</a:t>
            </a:r>
          </a:p>
        </p:txBody>
      </p:sp>
      <p:sp>
        <p:nvSpPr>
          <p:cNvPr id="36" name="Text Placeholder 1">
            <a:extLst>
              <a:ext uri="{FF2B5EF4-FFF2-40B4-BE49-F238E27FC236}">
                <a16:creationId xmlns:a16="http://schemas.microsoft.com/office/drawing/2014/main" id="{62966B9D-E07E-912F-8124-64D0574E4F74}"/>
              </a:ext>
            </a:extLst>
          </p:cNvPr>
          <p:cNvSpPr txBox="1">
            <a:spLocks/>
          </p:cNvSpPr>
          <p:nvPr/>
        </p:nvSpPr>
        <p:spPr>
          <a:xfrm>
            <a:off x="635343" y="9717542"/>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05</a:t>
            </a:r>
          </a:p>
        </p:txBody>
      </p:sp>
      <p:sp>
        <p:nvSpPr>
          <p:cNvPr id="37" name="Text Placeholder 1">
            <a:extLst>
              <a:ext uri="{FF2B5EF4-FFF2-40B4-BE49-F238E27FC236}">
                <a16:creationId xmlns:a16="http://schemas.microsoft.com/office/drawing/2014/main" id="{2905C16D-CF58-649F-0644-A6E53C67ADB8}"/>
              </a:ext>
            </a:extLst>
          </p:cNvPr>
          <p:cNvSpPr txBox="1">
            <a:spLocks/>
          </p:cNvSpPr>
          <p:nvPr/>
        </p:nvSpPr>
        <p:spPr>
          <a:xfrm>
            <a:off x="4225831" y="6638930"/>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06</a:t>
            </a:r>
          </a:p>
        </p:txBody>
      </p:sp>
      <p:sp>
        <p:nvSpPr>
          <p:cNvPr id="38" name="Text Placeholder 1">
            <a:extLst>
              <a:ext uri="{FF2B5EF4-FFF2-40B4-BE49-F238E27FC236}">
                <a16:creationId xmlns:a16="http://schemas.microsoft.com/office/drawing/2014/main" id="{6417C53B-AEC6-5CCC-F1D6-FE4C826018E4}"/>
              </a:ext>
            </a:extLst>
          </p:cNvPr>
          <p:cNvSpPr txBox="1">
            <a:spLocks/>
          </p:cNvSpPr>
          <p:nvPr/>
        </p:nvSpPr>
        <p:spPr>
          <a:xfrm>
            <a:off x="4225831" y="7251188"/>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07</a:t>
            </a:r>
          </a:p>
        </p:txBody>
      </p:sp>
      <p:sp>
        <p:nvSpPr>
          <p:cNvPr id="39" name="Text Placeholder 1">
            <a:extLst>
              <a:ext uri="{FF2B5EF4-FFF2-40B4-BE49-F238E27FC236}">
                <a16:creationId xmlns:a16="http://schemas.microsoft.com/office/drawing/2014/main" id="{2DA0CD5D-942A-CCC5-21A5-36BB667B7DAA}"/>
              </a:ext>
            </a:extLst>
          </p:cNvPr>
          <p:cNvSpPr txBox="1">
            <a:spLocks/>
          </p:cNvSpPr>
          <p:nvPr/>
        </p:nvSpPr>
        <p:spPr>
          <a:xfrm>
            <a:off x="4225831" y="7869018"/>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08</a:t>
            </a:r>
          </a:p>
        </p:txBody>
      </p:sp>
      <p:sp>
        <p:nvSpPr>
          <p:cNvPr id="40" name="Text Placeholder 1">
            <a:extLst>
              <a:ext uri="{FF2B5EF4-FFF2-40B4-BE49-F238E27FC236}">
                <a16:creationId xmlns:a16="http://schemas.microsoft.com/office/drawing/2014/main" id="{226C8714-2F2C-F85D-3470-0C653E4A24DD}"/>
              </a:ext>
            </a:extLst>
          </p:cNvPr>
          <p:cNvSpPr txBox="1">
            <a:spLocks/>
          </p:cNvSpPr>
          <p:nvPr/>
        </p:nvSpPr>
        <p:spPr>
          <a:xfrm>
            <a:off x="4212907" y="848183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09</a:t>
            </a:r>
          </a:p>
        </p:txBody>
      </p:sp>
      <p:sp>
        <p:nvSpPr>
          <p:cNvPr id="41" name="Text Placeholder 1">
            <a:extLst>
              <a:ext uri="{FF2B5EF4-FFF2-40B4-BE49-F238E27FC236}">
                <a16:creationId xmlns:a16="http://schemas.microsoft.com/office/drawing/2014/main" id="{7E0A39A0-A6FC-1C7B-7F8E-691489193D25}"/>
              </a:ext>
            </a:extLst>
          </p:cNvPr>
          <p:cNvSpPr txBox="1">
            <a:spLocks/>
          </p:cNvSpPr>
          <p:nvPr/>
        </p:nvSpPr>
        <p:spPr>
          <a:xfrm>
            <a:off x="4225831" y="910514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10</a:t>
            </a:r>
          </a:p>
        </p:txBody>
      </p:sp>
      <p:sp>
        <p:nvSpPr>
          <p:cNvPr id="42" name="Text Placeholder 1">
            <a:extLst>
              <a:ext uri="{FF2B5EF4-FFF2-40B4-BE49-F238E27FC236}">
                <a16:creationId xmlns:a16="http://schemas.microsoft.com/office/drawing/2014/main" id="{8EEBD556-4B95-6B46-430A-9DB21363C593}"/>
              </a:ext>
            </a:extLst>
          </p:cNvPr>
          <p:cNvSpPr txBox="1">
            <a:spLocks/>
          </p:cNvSpPr>
          <p:nvPr/>
        </p:nvSpPr>
        <p:spPr>
          <a:xfrm>
            <a:off x="4234220" y="9717541"/>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3673730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626B0F8-08BD-96C6-5DBF-BFCE82F22023}"/>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b="-272"/>
          <a:stretch/>
        </p:blipFill>
        <p:spPr>
          <a:xfrm>
            <a:off x="7559" y="188180"/>
            <a:ext cx="3354094" cy="9597862"/>
          </a:xfrm>
        </p:spPr>
      </p:pic>
      <p:sp>
        <p:nvSpPr>
          <p:cNvPr id="47" name="Text Placeholder 46">
            <a:extLst>
              <a:ext uri="{FF2B5EF4-FFF2-40B4-BE49-F238E27FC236}">
                <a16:creationId xmlns:a16="http://schemas.microsoft.com/office/drawing/2014/main" id="{955BA08D-DA85-C823-5D70-F64361495A9B}"/>
              </a:ext>
            </a:extLst>
          </p:cNvPr>
          <p:cNvSpPr>
            <a:spLocks noGrp="1"/>
          </p:cNvSpPr>
          <p:nvPr>
            <p:ph type="body" sz="quarter" idx="35"/>
          </p:nvPr>
        </p:nvSpPr>
        <p:spPr>
          <a:xfrm>
            <a:off x="4920042" y="4257168"/>
            <a:ext cx="2024426" cy="339415"/>
          </a:xfrm>
        </p:spPr>
        <p:txBody>
          <a:bodyPr>
            <a:noAutofit/>
          </a:bodyPr>
          <a:lstStyle/>
          <a:p>
            <a:pPr marL="0" indent="0" algn="l" defTabSz="2072941" rtl="0" eaLnBrk="1" latinLnBrk="0" hangingPunct="1">
              <a:lnSpc>
                <a:spcPct val="100000"/>
              </a:lnSpc>
              <a:spcBef>
                <a:spcPts val="2267"/>
              </a:spcBef>
              <a:buFont typeface="Arial" panose="020B0604020202020204" pitchFamily="34" charset="0"/>
              <a:buNone/>
            </a:pPr>
            <a:r>
              <a:rPr lang="en-GB" sz="1900"/>
              <a:t>Migranti e rifugiati</a:t>
            </a:r>
          </a:p>
        </p:txBody>
      </p:sp>
      <p:sp>
        <p:nvSpPr>
          <p:cNvPr id="48" name="Text Placeholder 47">
            <a:extLst>
              <a:ext uri="{FF2B5EF4-FFF2-40B4-BE49-F238E27FC236}">
                <a16:creationId xmlns:a16="http://schemas.microsoft.com/office/drawing/2014/main" id="{4DBAF493-C311-9586-99C8-82FAEF976639}"/>
              </a:ext>
            </a:extLst>
          </p:cNvPr>
          <p:cNvSpPr>
            <a:spLocks noGrp="1"/>
          </p:cNvSpPr>
          <p:nvPr>
            <p:ph type="body" sz="quarter" idx="37"/>
          </p:nvPr>
        </p:nvSpPr>
        <p:spPr/>
        <p:txBody>
          <a:bodyPr/>
          <a:lstStyle/>
          <a:p>
            <a:pPr algn="l" rtl="0"/>
            <a:r>
              <a:rPr lang="en-GB"/>
              <a:t>1</a:t>
            </a:r>
          </a:p>
        </p:txBody>
      </p:sp>
      <p:sp>
        <p:nvSpPr>
          <p:cNvPr id="40" name="Text Placeholder 39">
            <a:extLst>
              <a:ext uri="{FF2B5EF4-FFF2-40B4-BE49-F238E27FC236}">
                <a16:creationId xmlns:a16="http://schemas.microsoft.com/office/drawing/2014/main" id="{40CB3AF0-BA93-E9B5-95AB-67CB287D6049}"/>
              </a:ext>
            </a:extLst>
          </p:cNvPr>
          <p:cNvSpPr>
            <a:spLocks noGrp="1"/>
          </p:cNvSpPr>
          <p:nvPr>
            <p:ph type="body" sz="quarter" idx="43"/>
          </p:nvPr>
        </p:nvSpPr>
        <p:spPr>
          <a:xfrm>
            <a:off x="4910722" y="1494692"/>
            <a:ext cx="2021513" cy="2179203"/>
          </a:xfrm>
        </p:spPr>
        <p:txBody>
          <a:bodyPr/>
          <a:lstStyle/>
          <a:p>
            <a:pPr marL="0" indent="0" algn="just" defTabSz="2072941" rtl="0" eaLnBrk="1" latinLnBrk="0" hangingPunct="1">
              <a:lnSpc>
                <a:spcPct val="100000"/>
              </a:lnSpc>
              <a:spcBef>
                <a:spcPts val="2267"/>
              </a:spcBef>
              <a:buFont typeface="Arial" panose="020B0604020202020204" pitchFamily="34" charset="0"/>
              <a:buNone/>
            </a:pPr>
            <a:r>
              <a:rPr lang="en-GB" dirty="0"/>
              <a:t>Le </a:t>
            </a:r>
            <a:r>
              <a:rPr lang="en-GB" dirty="0" err="1"/>
              <a:t>nostre</a:t>
            </a:r>
            <a:r>
              <a:rPr lang="en-GB" dirty="0"/>
              <a:t> </a:t>
            </a:r>
            <a:r>
              <a:rPr lang="en-GB" dirty="0" err="1"/>
              <a:t>comunità</a:t>
            </a:r>
            <a:r>
              <a:rPr lang="en-GB" dirty="0"/>
              <a:t> </a:t>
            </a:r>
            <a:r>
              <a:rPr lang="en-GB" dirty="0" err="1"/>
              <a:t>sono</a:t>
            </a:r>
            <a:r>
              <a:rPr lang="en-GB" dirty="0"/>
              <a:t> diverse con </a:t>
            </a:r>
            <a:r>
              <a:rPr lang="en-GB" dirty="0" err="1"/>
              <a:t>una</a:t>
            </a:r>
            <a:r>
              <a:rPr lang="en-GB" dirty="0"/>
              <a:t> </a:t>
            </a:r>
            <a:r>
              <a:rPr lang="en-GB" dirty="0" err="1"/>
              <a:t>vasta</a:t>
            </a:r>
            <a:r>
              <a:rPr lang="en-GB" dirty="0"/>
              <a:t> gamma di </a:t>
            </a:r>
            <a:r>
              <a:rPr lang="en-GB" dirty="0" err="1"/>
              <a:t>competenze</a:t>
            </a:r>
            <a:r>
              <a:rPr lang="en-GB" dirty="0"/>
              <a:t>, </a:t>
            </a:r>
            <a:r>
              <a:rPr lang="en-GB" dirty="0" err="1"/>
              <a:t>abilità</a:t>
            </a:r>
            <a:r>
              <a:rPr lang="en-GB" dirty="0"/>
              <a:t>, background ed </a:t>
            </a:r>
            <a:r>
              <a:rPr lang="en-GB" dirty="0" err="1"/>
              <a:t>esperienze</a:t>
            </a:r>
            <a:r>
              <a:rPr lang="en-GB" dirty="0"/>
              <a:t>. È di </a:t>
            </a:r>
            <a:r>
              <a:rPr lang="en-GB" dirty="0" err="1"/>
              <a:t>fondamentale</a:t>
            </a:r>
            <a:r>
              <a:rPr lang="en-GB" dirty="0"/>
              <a:t> </a:t>
            </a:r>
            <a:r>
              <a:rPr lang="en-GB" dirty="0" err="1"/>
              <a:t>importanza</a:t>
            </a:r>
            <a:r>
              <a:rPr lang="en-GB" dirty="0"/>
              <a:t> </a:t>
            </a:r>
            <a:r>
              <a:rPr lang="en-GB" dirty="0" err="1"/>
              <a:t>garantire</a:t>
            </a:r>
            <a:r>
              <a:rPr lang="en-GB" dirty="0"/>
              <a:t> </a:t>
            </a:r>
            <a:r>
              <a:rPr lang="en-GB" dirty="0" err="1"/>
              <a:t>una</a:t>
            </a:r>
            <a:r>
              <a:rPr lang="en-GB" dirty="0"/>
              <a:t> </a:t>
            </a:r>
            <a:r>
              <a:rPr lang="en-GB" dirty="0" err="1"/>
              <a:t>rappresentanza</a:t>
            </a:r>
            <a:r>
              <a:rPr lang="en-GB" dirty="0"/>
              <a:t> </a:t>
            </a:r>
            <a:r>
              <a:rPr lang="en-GB" dirty="0" err="1"/>
              <a:t>inclusiva</a:t>
            </a:r>
            <a:r>
              <a:rPr lang="en-GB" dirty="0"/>
              <a:t> </a:t>
            </a:r>
            <a:r>
              <a:rPr lang="en-GB" dirty="0" err="1"/>
              <a:t>nei</a:t>
            </a:r>
            <a:r>
              <a:rPr lang="en-GB" dirty="0"/>
              <a:t> </a:t>
            </a:r>
            <a:r>
              <a:rPr lang="en-GB" dirty="0" err="1"/>
              <a:t>centri</a:t>
            </a:r>
            <a:r>
              <a:rPr lang="en-GB" dirty="0"/>
              <a:t> e </a:t>
            </a:r>
            <a:r>
              <a:rPr lang="en-GB" dirty="0" err="1"/>
              <a:t>promuovere</a:t>
            </a:r>
            <a:r>
              <a:rPr lang="en-GB" dirty="0"/>
              <a:t> la </a:t>
            </a:r>
            <a:r>
              <a:rPr lang="en-GB" dirty="0" err="1"/>
              <a:t>cittadinanza</a:t>
            </a:r>
            <a:r>
              <a:rPr lang="en-GB" dirty="0"/>
              <a:t> </a:t>
            </a:r>
            <a:r>
              <a:rPr lang="en-GB" dirty="0" err="1"/>
              <a:t>attiva</a:t>
            </a:r>
            <a:r>
              <a:rPr lang="en-GB" dirty="0"/>
              <a:t>. </a:t>
            </a:r>
            <a:r>
              <a:rPr lang="en-GB" dirty="0" err="1"/>
              <a:t>Questo</a:t>
            </a:r>
            <a:r>
              <a:rPr lang="en-GB" dirty="0"/>
              <a:t> </a:t>
            </a:r>
            <a:r>
              <a:rPr lang="en-GB" dirty="0" err="1"/>
              <a:t>progetto</a:t>
            </a:r>
            <a:r>
              <a:rPr lang="en-GB" dirty="0"/>
              <a:t> </a:t>
            </a:r>
            <a:r>
              <a:rPr lang="en-GB" dirty="0" err="1"/>
              <a:t>ritiene</a:t>
            </a:r>
            <a:r>
              <a:rPr lang="en-GB" dirty="0"/>
              <a:t> </a:t>
            </a:r>
            <a:r>
              <a:rPr lang="en-GB" dirty="0" err="1"/>
              <a:t>che</a:t>
            </a:r>
            <a:r>
              <a:rPr lang="en-GB" dirty="0"/>
              <a:t> </a:t>
            </a:r>
            <a:r>
              <a:rPr lang="en-GB" dirty="0" err="1"/>
              <a:t>sia</a:t>
            </a:r>
            <a:r>
              <a:rPr lang="en-GB" dirty="0"/>
              <a:t> </a:t>
            </a:r>
            <a:r>
              <a:rPr lang="en-GB" dirty="0" err="1"/>
              <a:t>necessario</a:t>
            </a:r>
            <a:r>
              <a:rPr lang="en-GB" dirty="0"/>
              <a:t> </a:t>
            </a:r>
            <a:r>
              <a:rPr lang="en-GB" dirty="0" err="1"/>
              <a:t>prestare</a:t>
            </a:r>
            <a:r>
              <a:rPr lang="en-GB" dirty="0"/>
              <a:t> </a:t>
            </a:r>
            <a:r>
              <a:rPr lang="en-GB" dirty="0" err="1"/>
              <a:t>particolare</a:t>
            </a:r>
            <a:r>
              <a:rPr lang="en-GB" dirty="0"/>
              <a:t> </a:t>
            </a:r>
            <a:r>
              <a:rPr lang="en-GB" dirty="0" err="1"/>
              <a:t>attenzione</a:t>
            </a:r>
            <a:r>
              <a:rPr lang="en-GB" dirty="0"/>
              <a:t> a:</a:t>
            </a:r>
          </a:p>
          <a:p>
            <a:pPr marL="0" indent="0" algn="l" defTabSz="2072941" rtl="0" eaLnBrk="1" latinLnBrk="0" hangingPunct="1">
              <a:lnSpc>
                <a:spcPct val="100000"/>
              </a:lnSpc>
              <a:spcBef>
                <a:spcPts val="2267"/>
              </a:spcBef>
              <a:buFont typeface="Arial" panose="020B0604020202020204" pitchFamily="34" charset="0"/>
              <a:buNone/>
            </a:pPr>
            <a:endParaRPr lang="en-GB" dirty="0"/>
          </a:p>
        </p:txBody>
      </p:sp>
      <p:sp>
        <p:nvSpPr>
          <p:cNvPr id="35" name="Slide Number Placeholder 5">
            <a:extLst>
              <a:ext uri="{FF2B5EF4-FFF2-40B4-BE49-F238E27FC236}">
                <a16:creationId xmlns:a16="http://schemas.microsoft.com/office/drawing/2014/main" id="{E86DFF6C-E250-48E3-EFC3-C6E056CFA584}"/>
              </a:ext>
            </a:extLst>
          </p:cNvPr>
          <p:cNvSpPr>
            <a:spLocks noGrp="1"/>
          </p:cNvSpPr>
          <p:nvPr>
            <p:ph type="sldNum" sz="quarter" idx="4"/>
          </p:nvPr>
        </p:nvSpPr>
        <p:spPr/>
        <p:txBody>
          <a:bodyPr/>
          <a:lstStyle/>
          <a:p>
            <a:fld id="{CB2079F2-58AF-ED44-82D7-E04B2F6FD686}" type="slidenum">
              <a:rPr lang="en-US" smtClean="0"/>
              <a:pPr algn="l" rtl="0"/>
              <a:t>28</a:t>
            </a:fld>
            <a:endParaRPr lang="en-US" dirty="0"/>
          </a:p>
        </p:txBody>
      </p:sp>
      <p:sp>
        <p:nvSpPr>
          <p:cNvPr id="50" name="Text Placeholder 49">
            <a:extLst>
              <a:ext uri="{FF2B5EF4-FFF2-40B4-BE49-F238E27FC236}">
                <a16:creationId xmlns:a16="http://schemas.microsoft.com/office/drawing/2014/main" id="{2BFB5618-1D7B-E041-549E-3D6CA2C370D0}"/>
              </a:ext>
            </a:extLst>
          </p:cNvPr>
          <p:cNvSpPr>
            <a:spLocks noGrp="1"/>
          </p:cNvSpPr>
          <p:nvPr>
            <p:ph type="body" sz="quarter" idx="44"/>
          </p:nvPr>
        </p:nvSpPr>
        <p:spPr/>
        <p:txBody>
          <a:bodyPr>
            <a:normAutofit fontScale="92500" lnSpcReduction="20000"/>
          </a:bodyPr>
          <a:lstStyle/>
          <a:p>
            <a:pPr marL="0" indent="0" algn="l" defTabSz="2072941" rtl="0" eaLnBrk="1" latinLnBrk="0" hangingPunct="1">
              <a:lnSpc>
                <a:spcPct val="100000"/>
              </a:lnSpc>
              <a:spcBef>
                <a:spcPts val="2267"/>
              </a:spcBef>
              <a:buFont typeface="Arial" panose="020B0604020202020204" pitchFamily="34" charset="0"/>
              <a:buNone/>
            </a:pPr>
            <a:r>
              <a:rPr lang="en-GB"/>
              <a:t>Gioventù</a:t>
            </a:r>
          </a:p>
        </p:txBody>
      </p:sp>
      <p:sp>
        <p:nvSpPr>
          <p:cNvPr id="51" name="Text Placeholder 50">
            <a:extLst>
              <a:ext uri="{FF2B5EF4-FFF2-40B4-BE49-F238E27FC236}">
                <a16:creationId xmlns:a16="http://schemas.microsoft.com/office/drawing/2014/main" id="{0ACC189C-7528-310B-C5EE-D44DC53617D7}"/>
              </a:ext>
            </a:extLst>
          </p:cNvPr>
          <p:cNvSpPr>
            <a:spLocks noGrp="1"/>
          </p:cNvSpPr>
          <p:nvPr>
            <p:ph type="body" sz="quarter" idx="45"/>
          </p:nvPr>
        </p:nvSpPr>
        <p:spPr/>
        <p:txBody>
          <a:bodyPr/>
          <a:lstStyle/>
          <a:p>
            <a:pPr algn="l" rtl="0"/>
            <a:r>
              <a:rPr lang="en-GB"/>
              <a:t>2</a:t>
            </a:r>
          </a:p>
        </p:txBody>
      </p:sp>
      <p:sp>
        <p:nvSpPr>
          <p:cNvPr id="52" name="Text Placeholder 51">
            <a:extLst>
              <a:ext uri="{FF2B5EF4-FFF2-40B4-BE49-F238E27FC236}">
                <a16:creationId xmlns:a16="http://schemas.microsoft.com/office/drawing/2014/main" id="{2785B0FF-CB81-ADB8-2DB3-70739485211F}"/>
              </a:ext>
            </a:extLst>
          </p:cNvPr>
          <p:cNvSpPr>
            <a:spLocks noGrp="1"/>
          </p:cNvSpPr>
          <p:nvPr>
            <p:ph type="body" sz="quarter" idx="46"/>
          </p:nvPr>
        </p:nvSpPr>
        <p:spPr/>
        <p:txBody>
          <a:bodyPr>
            <a:normAutofit fontScale="92500" lnSpcReduction="20000"/>
          </a:bodyPr>
          <a:lstStyle/>
          <a:p>
            <a:pPr marL="0" indent="0" algn="l" defTabSz="2072941" rtl="0" eaLnBrk="1" latinLnBrk="0" hangingPunct="1">
              <a:lnSpc>
                <a:spcPct val="100000"/>
              </a:lnSpc>
              <a:spcBef>
                <a:spcPts val="2267"/>
              </a:spcBef>
              <a:buFont typeface="Arial" panose="020B0604020202020204" pitchFamily="34" charset="0"/>
              <a:buNone/>
            </a:pPr>
            <a:r>
              <a:rPr lang="en-GB"/>
              <a:t>Donne</a:t>
            </a:r>
          </a:p>
        </p:txBody>
      </p:sp>
      <p:sp>
        <p:nvSpPr>
          <p:cNvPr id="53" name="Text Placeholder 52">
            <a:extLst>
              <a:ext uri="{FF2B5EF4-FFF2-40B4-BE49-F238E27FC236}">
                <a16:creationId xmlns:a16="http://schemas.microsoft.com/office/drawing/2014/main" id="{09F2334A-4C38-3A13-4D65-F35E480AA67B}"/>
              </a:ext>
            </a:extLst>
          </p:cNvPr>
          <p:cNvSpPr>
            <a:spLocks noGrp="1"/>
          </p:cNvSpPr>
          <p:nvPr>
            <p:ph type="body" sz="quarter" idx="47"/>
          </p:nvPr>
        </p:nvSpPr>
        <p:spPr/>
        <p:txBody>
          <a:bodyPr/>
          <a:lstStyle/>
          <a:p>
            <a:pPr algn="l" rtl="0"/>
            <a:r>
              <a:rPr lang="en-GB"/>
              <a:t>3</a:t>
            </a:r>
          </a:p>
        </p:txBody>
      </p:sp>
      <p:sp>
        <p:nvSpPr>
          <p:cNvPr id="54" name="Text Placeholder 53">
            <a:extLst>
              <a:ext uri="{FF2B5EF4-FFF2-40B4-BE49-F238E27FC236}">
                <a16:creationId xmlns:a16="http://schemas.microsoft.com/office/drawing/2014/main" id="{672177EB-1241-1D92-2B89-09212DF54831}"/>
              </a:ext>
            </a:extLst>
          </p:cNvPr>
          <p:cNvSpPr>
            <a:spLocks noGrp="1"/>
          </p:cNvSpPr>
          <p:nvPr>
            <p:ph type="body" sz="quarter" idx="48"/>
          </p:nvPr>
        </p:nvSpPr>
        <p:spPr/>
        <p:txBody>
          <a:bodyPr>
            <a:noAutofit/>
          </a:bodyPr>
          <a:lstStyle/>
          <a:p>
            <a:pPr algn="l" rtl="0"/>
            <a:r>
              <a:rPr lang="en-IE" sz="1900">
                <a:effectLst/>
                <a:latin typeface="Calibri" panose="020F0502020204030204" pitchFamily="34" charset="0"/>
                <a:ea typeface="Calibri" panose="020F0502020204030204" pitchFamily="34" charset="0"/>
                <a:cs typeface="Times New Roman" panose="02020603050405020304" pitchFamily="18" charset="0"/>
              </a:rPr>
              <a:t>Persone anziane</a:t>
            </a:r>
            <a:endParaRPr lang="en-LB" sz="1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Placeholder 54">
            <a:extLst>
              <a:ext uri="{FF2B5EF4-FFF2-40B4-BE49-F238E27FC236}">
                <a16:creationId xmlns:a16="http://schemas.microsoft.com/office/drawing/2014/main" id="{E1F37456-EFF2-D59F-CD47-350742F1A4EE}"/>
              </a:ext>
            </a:extLst>
          </p:cNvPr>
          <p:cNvSpPr>
            <a:spLocks noGrp="1"/>
          </p:cNvSpPr>
          <p:nvPr>
            <p:ph type="body" sz="quarter" idx="49"/>
          </p:nvPr>
        </p:nvSpPr>
        <p:spPr/>
        <p:txBody>
          <a:bodyPr/>
          <a:lstStyle/>
          <a:p>
            <a:pPr algn="l" rtl="0"/>
            <a:r>
              <a:rPr lang="en-GB"/>
              <a:t>4</a:t>
            </a:r>
          </a:p>
        </p:txBody>
      </p:sp>
    </p:spTree>
    <p:extLst>
      <p:ext uri="{BB962C8B-B14F-4D97-AF65-F5344CB8AC3E}">
        <p14:creationId xmlns:p14="http://schemas.microsoft.com/office/powerpoint/2010/main" val="3030666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109E703-4886-0047-A155-A6CEB0C5E340}"/>
              </a:ext>
            </a:extLst>
          </p:cNvPr>
          <p:cNvSpPr>
            <a:spLocks noGrp="1"/>
          </p:cNvSpPr>
          <p:nvPr>
            <p:ph type="body" sz="quarter" idx="30"/>
          </p:nvPr>
        </p:nvSpPr>
        <p:spPr>
          <a:xfrm>
            <a:off x="583514" y="3385177"/>
            <a:ext cx="2895713" cy="1595763"/>
          </a:xfrm>
        </p:spPr>
        <p:txBody>
          <a:bodyPr/>
          <a:lstStyle/>
          <a:p>
            <a:pPr algn="l" rtl="0"/>
            <a:r>
              <a:rPr lang="en-US" dirty="0"/>
              <a:t>Metodologie per il coinvolgimento</a:t>
            </a:r>
          </a:p>
          <a:p>
            <a:pPr algn="l" rtl="0"/>
            <a:endParaRPr lang="en-US" dirty="0"/>
          </a:p>
        </p:txBody>
      </p:sp>
      <p:pic>
        <p:nvPicPr>
          <p:cNvPr id="8" name="Picture Placeholder 7">
            <a:extLst>
              <a:ext uri="{FF2B5EF4-FFF2-40B4-BE49-F238E27FC236}">
                <a16:creationId xmlns:a16="http://schemas.microsoft.com/office/drawing/2014/main" id="{E96B8161-A38E-A647-9CF0-8DF709967687}"/>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a:stretch/>
        </p:blipFill>
        <p:spPr>
          <a:xfrm>
            <a:off x="-1" y="-11581"/>
            <a:ext cx="7559675" cy="2723566"/>
          </a:xfrm>
        </p:spPr>
      </p:pic>
      <p:sp>
        <p:nvSpPr>
          <p:cNvPr id="11" name="Slide Number Placeholder 5">
            <a:extLst>
              <a:ext uri="{FF2B5EF4-FFF2-40B4-BE49-F238E27FC236}">
                <a16:creationId xmlns:a16="http://schemas.microsoft.com/office/drawing/2014/main" id="{270F3015-B6B0-4A49-AD38-051120D3B277}"/>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lgn="l" rtl="0"/>
              <a:t>29</a:t>
            </a:fld>
            <a:endParaRPr lang="en-US" dirty="0"/>
          </a:p>
        </p:txBody>
      </p:sp>
      <p:grpSp>
        <p:nvGrpSpPr>
          <p:cNvPr id="15" name="Group 14">
            <a:extLst>
              <a:ext uri="{FF2B5EF4-FFF2-40B4-BE49-F238E27FC236}">
                <a16:creationId xmlns:a16="http://schemas.microsoft.com/office/drawing/2014/main" id="{1AC474B3-7518-4840-98AE-86A9455B7940}"/>
              </a:ext>
            </a:extLst>
          </p:cNvPr>
          <p:cNvGrpSpPr/>
          <p:nvPr/>
        </p:nvGrpSpPr>
        <p:grpSpPr>
          <a:xfrm>
            <a:off x="5679240" y="325553"/>
            <a:ext cx="1880434" cy="2970867"/>
            <a:chOff x="5697392" y="4758845"/>
            <a:chExt cx="1880434" cy="2970867"/>
          </a:xfrm>
        </p:grpSpPr>
        <p:sp>
          <p:nvSpPr>
            <p:cNvPr id="16" name="Freeform 15">
              <a:extLst>
                <a:ext uri="{FF2B5EF4-FFF2-40B4-BE49-F238E27FC236}">
                  <a16:creationId xmlns:a16="http://schemas.microsoft.com/office/drawing/2014/main" id="{D604F9E3-7693-7E46-97AC-46AD20AD0E9F}"/>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E29BB59A-4E99-9049-AC88-D231E3A6D383}"/>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pPr algn="l" rtl="0"/>
              <a:endParaRPr lang="en-US"/>
            </a:p>
          </p:txBody>
        </p:sp>
      </p:grpSp>
      <p:sp>
        <p:nvSpPr>
          <p:cNvPr id="13" name="Text Placeholder 13">
            <a:extLst>
              <a:ext uri="{FF2B5EF4-FFF2-40B4-BE49-F238E27FC236}">
                <a16:creationId xmlns:a16="http://schemas.microsoft.com/office/drawing/2014/main" id="{49D6ED60-823C-3D44-B7E2-989545DE5174}"/>
              </a:ext>
            </a:extLst>
          </p:cNvPr>
          <p:cNvSpPr>
            <a:spLocks noGrp="1"/>
          </p:cNvSpPr>
          <p:nvPr/>
        </p:nvSpPr>
        <p:spPr>
          <a:xfrm>
            <a:off x="560734" y="5590728"/>
            <a:ext cx="321910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spcBef>
                <a:spcPts val="0"/>
              </a:spcBef>
            </a:pPr>
            <a:r>
              <a:rPr lang="en-US" sz="1600" i="1" dirty="0" err="1"/>
              <a:t>Contattare</a:t>
            </a:r>
            <a:r>
              <a:rPr lang="en-US" sz="1600" i="1" dirty="0"/>
              <a:t> </a:t>
            </a:r>
            <a:r>
              <a:rPr lang="en-US" sz="1600" i="1" dirty="0" err="1"/>
              <a:t>Rappresentanti</a:t>
            </a:r>
            <a:r>
              <a:rPr lang="en-US" sz="1600" i="1" dirty="0"/>
              <a:t> /</a:t>
            </a:r>
          </a:p>
          <a:p>
            <a:pPr algn="l" rtl="0">
              <a:spcBef>
                <a:spcPts val="0"/>
              </a:spcBef>
            </a:pPr>
            <a:r>
              <a:rPr lang="en-US" sz="1600" i="1" dirty="0"/>
              <a:t>Gruppi</a:t>
            </a:r>
          </a:p>
          <a:p>
            <a:pPr algn="l" rtl="0"/>
            <a:endParaRPr lang="en-US" dirty="0"/>
          </a:p>
        </p:txBody>
      </p:sp>
      <p:sp>
        <p:nvSpPr>
          <p:cNvPr id="23" name="Text Placeholder 5">
            <a:extLst>
              <a:ext uri="{FF2B5EF4-FFF2-40B4-BE49-F238E27FC236}">
                <a16:creationId xmlns:a16="http://schemas.microsoft.com/office/drawing/2014/main" id="{B2A743ED-44F8-80B1-1738-4889D16ABE98}"/>
              </a:ext>
            </a:extLst>
          </p:cNvPr>
          <p:cNvSpPr txBox="1">
            <a:spLocks/>
          </p:cNvSpPr>
          <p:nvPr/>
        </p:nvSpPr>
        <p:spPr>
          <a:xfrm>
            <a:off x="560734" y="6214511"/>
            <a:ext cx="3019011" cy="329034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IE" dirty="0"/>
              <a:t>Prima di </a:t>
            </a:r>
            <a:r>
              <a:rPr lang="en-IE" dirty="0" err="1"/>
              <a:t>contattare</a:t>
            </a:r>
            <a:r>
              <a:rPr lang="en-IE" dirty="0"/>
              <a:t> </a:t>
            </a:r>
            <a:r>
              <a:rPr lang="en-IE" dirty="0" err="1"/>
              <a:t>gruppi</a:t>
            </a:r>
            <a:r>
              <a:rPr lang="en-IE" dirty="0"/>
              <a:t> e </a:t>
            </a:r>
            <a:r>
              <a:rPr lang="en-IE" dirty="0" err="1"/>
              <a:t>organizzazioni</a:t>
            </a:r>
            <a:r>
              <a:rPr lang="en-IE" dirty="0"/>
              <a:t>, </a:t>
            </a:r>
            <a:r>
              <a:rPr lang="en-IE" dirty="0" err="1"/>
              <a:t>preparare</a:t>
            </a:r>
            <a:r>
              <a:rPr lang="en-IE" dirty="0"/>
              <a:t> un </a:t>
            </a:r>
            <a:r>
              <a:rPr lang="en-IE" dirty="0" err="1"/>
              <a:t>documento</a:t>
            </a:r>
            <a:r>
              <a:rPr lang="en-IE" dirty="0"/>
              <a:t> </a:t>
            </a:r>
            <a:r>
              <a:rPr lang="en-IE" dirty="0" err="1"/>
              <a:t>sul</a:t>
            </a:r>
            <a:r>
              <a:rPr lang="en-IE" dirty="0"/>
              <a:t> Centro di </a:t>
            </a:r>
            <a:r>
              <a:rPr lang="en-IE" dirty="0" err="1"/>
              <a:t>apprendimento</a:t>
            </a:r>
            <a:r>
              <a:rPr lang="en-IE" dirty="0"/>
              <a:t> e </a:t>
            </a:r>
            <a:r>
              <a:rPr lang="en-IE" dirty="0" err="1"/>
              <a:t>sul</a:t>
            </a:r>
            <a:r>
              <a:rPr lang="en-IE" dirty="0"/>
              <a:t> </a:t>
            </a:r>
            <a:r>
              <a:rPr lang="en-IE" dirty="0" err="1"/>
              <a:t>progetto</a:t>
            </a:r>
            <a:r>
              <a:rPr lang="en-IE" dirty="0"/>
              <a:t> Design for Change, </a:t>
            </a:r>
            <a:r>
              <a:rPr lang="en-IE" dirty="0" err="1"/>
              <a:t>delineare</a:t>
            </a:r>
            <a:r>
              <a:rPr lang="en-IE" dirty="0"/>
              <a:t> il </a:t>
            </a:r>
            <a:r>
              <a:rPr lang="en-IE" dirty="0" err="1"/>
              <a:t>ruolo</a:t>
            </a:r>
            <a:r>
              <a:rPr lang="en-IE" dirty="0"/>
              <a:t> del </a:t>
            </a:r>
            <a:r>
              <a:rPr lang="en-IE" dirty="0" err="1"/>
              <a:t>centro</a:t>
            </a:r>
            <a:r>
              <a:rPr lang="en-IE" dirty="0"/>
              <a:t>, </a:t>
            </a:r>
            <a:r>
              <a:rPr lang="en-IE" dirty="0" err="1"/>
              <a:t>fornire</a:t>
            </a:r>
            <a:r>
              <a:rPr lang="en-IE" dirty="0"/>
              <a:t> </a:t>
            </a:r>
            <a:r>
              <a:rPr lang="en-IE" dirty="0" err="1"/>
              <a:t>informazioni</a:t>
            </a:r>
            <a:r>
              <a:rPr lang="en-IE" dirty="0"/>
              <a:t> </a:t>
            </a:r>
            <a:r>
              <a:rPr lang="en-IE" dirty="0" err="1"/>
              <a:t>sul</a:t>
            </a:r>
            <a:r>
              <a:rPr lang="en-IE" dirty="0"/>
              <a:t> Design Thinking e </a:t>
            </a:r>
            <a:r>
              <a:rPr lang="en-IE" dirty="0" err="1"/>
              <a:t>fornire</a:t>
            </a:r>
            <a:r>
              <a:rPr lang="en-IE" dirty="0"/>
              <a:t> </a:t>
            </a:r>
            <a:r>
              <a:rPr lang="en-IE" dirty="0" err="1"/>
              <a:t>anche</a:t>
            </a:r>
            <a:r>
              <a:rPr lang="en-IE" dirty="0"/>
              <a:t> </a:t>
            </a:r>
            <a:r>
              <a:rPr lang="en-IE" dirty="0" err="1"/>
              <a:t>dettagli</a:t>
            </a:r>
            <a:r>
              <a:rPr lang="en-IE" dirty="0"/>
              <a:t> </a:t>
            </a:r>
            <a:r>
              <a:rPr lang="en-IE" dirty="0" err="1"/>
              <a:t>sull'impegno</a:t>
            </a:r>
            <a:r>
              <a:rPr lang="en-IE" dirty="0"/>
              <a:t> </a:t>
            </a:r>
            <a:r>
              <a:rPr lang="en-IE" dirty="0" err="1"/>
              <a:t>previsto</a:t>
            </a:r>
            <a:r>
              <a:rPr lang="en-IE" dirty="0"/>
              <a:t>, </a:t>
            </a:r>
            <a:r>
              <a:rPr lang="en-IE" dirty="0" err="1"/>
              <a:t>dettagli</a:t>
            </a:r>
            <a:r>
              <a:rPr lang="en-IE" dirty="0"/>
              <a:t> </a:t>
            </a:r>
            <a:r>
              <a:rPr lang="en-IE" dirty="0" err="1"/>
              <a:t>su</a:t>
            </a:r>
            <a:r>
              <a:rPr lang="en-IE" dirty="0"/>
              <a:t> </a:t>
            </a:r>
            <a:r>
              <a:rPr lang="en-IE" dirty="0" err="1"/>
              <a:t>luogo</a:t>
            </a:r>
            <a:r>
              <a:rPr lang="en-IE" dirty="0"/>
              <a:t>, </a:t>
            </a:r>
            <a:r>
              <a:rPr lang="en-IE" dirty="0" err="1"/>
              <a:t>durata</a:t>
            </a:r>
            <a:r>
              <a:rPr lang="en-IE" dirty="0"/>
              <a:t> e </a:t>
            </a:r>
            <a:r>
              <a:rPr lang="en-IE" dirty="0" err="1"/>
              <a:t>tempistica</a:t>
            </a:r>
            <a:r>
              <a:rPr lang="en-IE" dirty="0"/>
              <a:t> per </a:t>
            </a:r>
            <a:r>
              <a:rPr lang="en-IE" dirty="0" err="1"/>
              <a:t>gli</a:t>
            </a:r>
            <a:r>
              <a:rPr lang="en-IE" dirty="0"/>
              <a:t> </a:t>
            </a:r>
            <a:r>
              <a:rPr lang="en-IE" dirty="0" err="1"/>
              <a:t>incontri</a:t>
            </a:r>
            <a:r>
              <a:rPr lang="en-IE" dirty="0"/>
              <a:t> del Centro di </a:t>
            </a:r>
            <a:r>
              <a:rPr lang="en-IE" dirty="0" err="1"/>
              <a:t>apprendimento</a:t>
            </a:r>
            <a:r>
              <a:rPr lang="en-IE" dirty="0"/>
              <a:t> . </a:t>
            </a:r>
            <a:r>
              <a:rPr lang="en-IE" dirty="0" err="1"/>
              <a:t>Fornisci</a:t>
            </a:r>
            <a:r>
              <a:rPr lang="en-IE" dirty="0"/>
              <a:t> </a:t>
            </a:r>
            <a:r>
              <a:rPr lang="en-IE" dirty="0" err="1"/>
              <a:t>alcuni</a:t>
            </a:r>
            <a:r>
              <a:rPr lang="en-IE" dirty="0"/>
              <a:t> </a:t>
            </a:r>
            <a:r>
              <a:rPr lang="en-IE" dirty="0" err="1"/>
              <a:t>validi</a:t>
            </a:r>
            <a:r>
              <a:rPr lang="en-IE" dirty="0"/>
              <a:t> </a:t>
            </a:r>
            <a:r>
              <a:rPr lang="en-IE" dirty="0" err="1"/>
              <a:t>motivi</a:t>
            </a:r>
            <a:r>
              <a:rPr lang="en-IE" dirty="0"/>
              <a:t> per cui </a:t>
            </a:r>
            <a:r>
              <a:rPr lang="en-IE" dirty="0" err="1"/>
              <a:t>questi</a:t>
            </a:r>
            <a:r>
              <a:rPr lang="en-IE" dirty="0"/>
              <a:t> </a:t>
            </a:r>
            <a:r>
              <a:rPr lang="en-IE" dirty="0" err="1"/>
              <a:t>gruppi</a:t>
            </a:r>
            <a:r>
              <a:rPr lang="en-IE" dirty="0"/>
              <a:t> e </a:t>
            </a:r>
            <a:r>
              <a:rPr lang="en-IE" dirty="0" err="1"/>
              <a:t>organizzazioni</a:t>
            </a:r>
            <a:r>
              <a:rPr lang="en-IE" dirty="0"/>
              <a:t> </a:t>
            </a:r>
            <a:r>
              <a:rPr lang="en-IE" dirty="0" err="1"/>
              <a:t>potrebbero</a:t>
            </a:r>
            <a:r>
              <a:rPr lang="en-IE" dirty="0"/>
              <a:t> </a:t>
            </a:r>
            <a:r>
              <a:rPr lang="en-IE" dirty="0" err="1"/>
              <a:t>voler</a:t>
            </a:r>
            <a:r>
              <a:rPr lang="en-IE" dirty="0"/>
              <a:t> </a:t>
            </a:r>
            <a:r>
              <a:rPr lang="en-IE" dirty="0" err="1"/>
              <a:t>essere</a:t>
            </a:r>
            <a:r>
              <a:rPr lang="en-IE" dirty="0"/>
              <a:t> </a:t>
            </a:r>
            <a:r>
              <a:rPr lang="en-IE" dirty="0" err="1"/>
              <a:t>coinvolti</a:t>
            </a:r>
            <a:r>
              <a:rPr lang="en-IE" dirty="0"/>
              <a:t>.</a:t>
            </a:r>
          </a:p>
          <a:p>
            <a:pPr rtl="0"/>
            <a:endParaRPr lang="en-IE" dirty="0"/>
          </a:p>
          <a:p>
            <a:pPr rtl="0"/>
            <a:r>
              <a:rPr lang="en-IE" dirty="0"/>
              <a:t>Per </a:t>
            </a:r>
            <a:r>
              <a:rPr lang="en-IE" dirty="0" err="1"/>
              <a:t>coinvolgere</a:t>
            </a:r>
            <a:r>
              <a:rPr lang="en-IE" dirty="0"/>
              <a:t> i </a:t>
            </a:r>
            <a:r>
              <a:rPr lang="en-IE" dirty="0" err="1"/>
              <a:t>membri</a:t>
            </a:r>
            <a:r>
              <a:rPr lang="en-IE" dirty="0"/>
              <a:t>, </a:t>
            </a:r>
            <a:r>
              <a:rPr lang="en-IE" dirty="0" err="1"/>
              <a:t>raggiungere</a:t>
            </a:r>
            <a:r>
              <a:rPr lang="en-IE" dirty="0"/>
              <a:t> i </a:t>
            </a:r>
            <a:r>
              <a:rPr lang="en-IE" dirty="0" err="1"/>
              <a:t>gruppi</a:t>
            </a:r>
            <a:r>
              <a:rPr lang="en-IE" dirty="0"/>
              <a:t> </a:t>
            </a:r>
            <a:r>
              <a:rPr lang="en-IE" dirty="0" err="1"/>
              <a:t>esistenti</a:t>
            </a:r>
            <a:r>
              <a:rPr lang="en-IE" dirty="0"/>
              <a:t> </a:t>
            </a:r>
            <a:r>
              <a:rPr lang="en-IE" dirty="0" err="1"/>
              <a:t>nella</a:t>
            </a:r>
            <a:r>
              <a:rPr lang="en-IE" dirty="0"/>
              <a:t> </a:t>
            </a:r>
            <a:r>
              <a:rPr lang="en-IE" dirty="0" err="1"/>
              <a:t>tua</a:t>
            </a:r>
            <a:r>
              <a:rPr lang="en-IE" dirty="0"/>
              <a:t> zona, </a:t>
            </a:r>
            <a:r>
              <a:rPr lang="en-IE" dirty="0" err="1"/>
              <a:t>utilizzare</a:t>
            </a:r>
            <a:r>
              <a:rPr lang="en-IE" dirty="0"/>
              <a:t> note </a:t>
            </a:r>
            <a:r>
              <a:rPr lang="en-IE" dirty="0" err="1"/>
              <a:t>locali</a:t>
            </a:r>
            <a:r>
              <a:rPr lang="en-IE" dirty="0"/>
              <a:t> </a:t>
            </a:r>
            <a:r>
              <a:rPr lang="en-IE" dirty="0" err="1"/>
              <a:t>su</a:t>
            </a:r>
            <a:r>
              <a:rPr lang="en-IE" dirty="0"/>
              <a:t> </a:t>
            </a:r>
            <a:r>
              <a:rPr lang="en-IE" dirty="0" err="1"/>
              <a:t>giornali</a:t>
            </a:r>
            <a:r>
              <a:rPr lang="en-IE" dirty="0"/>
              <a:t>, newsletter, radio </a:t>
            </a:r>
            <a:r>
              <a:rPr lang="en-IE" dirty="0" err="1"/>
              <a:t>della</a:t>
            </a:r>
            <a:r>
              <a:rPr lang="en-IE" dirty="0"/>
              <a:t> </a:t>
            </a:r>
            <a:r>
              <a:rPr lang="en-IE" dirty="0" err="1"/>
              <a:t>comunità</a:t>
            </a:r>
            <a:r>
              <a:rPr lang="en-IE" dirty="0"/>
              <a:t>, </a:t>
            </a:r>
            <a:r>
              <a:rPr lang="en-IE" dirty="0" err="1"/>
              <a:t>inserire</a:t>
            </a:r>
            <a:r>
              <a:rPr lang="en-IE" dirty="0"/>
              <a:t> un </a:t>
            </a:r>
            <a:r>
              <a:rPr lang="en-IE" dirty="0" err="1"/>
              <a:t>annuncio</a:t>
            </a:r>
            <a:r>
              <a:rPr lang="en-IE" dirty="0"/>
              <a:t> in </a:t>
            </a:r>
            <a:r>
              <a:rPr lang="en-IE" dirty="0" err="1"/>
              <a:t>gruppi</a:t>
            </a:r>
            <a:r>
              <a:rPr lang="en-IE" dirty="0"/>
              <a:t> di networking </a:t>
            </a:r>
            <a:r>
              <a:rPr lang="en-IE" dirty="0" err="1"/>
              <a:t>locali</a:t>
            </a:r>
            <a:r>
              <a:rPr lang="en-IE" dirty="0"/>
              <a:t> come le </a:t>
            </a:r>
            <a:r>
              <a:rPr lang="en-IE" dirty="0" err="1"/>
              <a:t>reti</a:t>
            </a:r>
            <a:r>
              <a:rPr lang="en-IE" dirty="0"/>
              <a:t> di </a:t>
            </a:r>
            <a:r>
              <a:rPr lang="en-IE" dirty="0" err="1"/>
              <a:t>partecipazione</a:t>
            </a:r>
            <a:r>
              <a:rPr lang="en-IE" dirty="0"/>
              <a:t> </a:t>
            </a:r>
            <a:r>
              <a:rPr lang="en-IE" dirty="0" err="1"/>
              <a:t>pubblica</a:t>
            </a:r>
            <a:r>
              <a:rPr lang="en-IE" dirty="0"/>
              <a:t>, </a:t>
            </a:r>
            <a:r>
              <a:rPr lang="en-IE" dirty="0" err="1"/>
              <a:t>contattare</a:t>
            </a:r>
            <a:r>
              <a:rPr lang="en-IE" dirty="0"/>
              <a:t> le </a:t>
            </a:r>
            <a:r>
              <a:rPr lang="en-IE" dirty="0" err="1"/>
              <a:t>società</a:t>
            </a:r>
            <a:r>
              <a:rPr lang="en-IE" dirty="0"/>
              <a:t> di </a:t>
            </a:r>
            <a:r>
              <a:rPr lang="en-IE" dirty="0" err="1"/>
              <a:t>sviluppo</a:t>
            </a:r>
            <a:r>
              <a:rPr lang="en-IE" dirty="0"/>
              <a:t> e </a:t>
            </a:r>
            <a:r>
              <a:rPr lang="en-IE" dirty="0" err="1"/>
              <a:t>chiedere</a:t>
            </a:r>
            <a:r>
              <a:rPr lang="en-IE" dirty="0"/>
              <a:t> loro di </a:t>
            </a:r>
            <a:r>
              <a:rPr lang="en-IE" dirty="0" err="1"/>
              <a:t>condividere</a:t>
            </a:r>
            <a:r>
              <a:rPr lang="en-IE" dirty="0"/>
              <a:t> il </a:t>
            </a:r>
            <a:r>
              <a:rPr lang="en-IE" dirty="0" err="1"/>
              <a:t>informazioni</a:t>
            </a:r>
            <a:r>
              <a:rPr lang="en-IE" dirty="0"/>
              <a:t> </a:t>
            </a:r>
            <a:r>
              <a:rPr lang="en-IE" dirty="0" err="1"/>
              <a:t>tra</a:t>
            </a:r>
            <a:r>
              <a:rPr lang="en-IE" dirty="0"/>
              <a:t> i loro </a:t>
            </a:r>
            <a:r>
              <a:rPr lang="en-IE" dirty="0" err="1"/>
              <a:t>gruppi</a:t>
            </a:r>
            <a:r>
              <a:rPr lang="en-IE" dirty="0"/>
              <a:t>.</a:t>
            </a:r>
          </a:p>
          <a:p>
            <a:pPr rtl="0"/>
            <a:endParaRPr lang="en-LB" dirty="0"/>
          </a:p>
          <a:p>
            <a:pPr rtl="0"/>
            <a:r>
              <a:rPr lang="en-IE" dirty="0"/>
              <a:t>Un </a:t>
            </a:r>
            <a:r>
              <a:rPr lang="en-IE" dirty="0" err="1"/>
              <a:t>modello</a:t>
            </a:r>
            <a:r>
              <a:rPr lang="en-IE" dirty="0"/>
              <a:t> di </a:t>
            </a:r>
            <a:r>
              <a:rPr lang="en-IE" dirty="0" err="1"/>
              <a:t>lettera</a:t>
            </a:r>
            <a:r>
              <a:rPr lang="en-IE" dirty="0"/>
              <a:t> di </a:t>
            </a:r>
            <a:r>
              <a:rPr lang="en-IE" dirty="0" err="1"/>
              <a:t>invito</a:t>
            </a:r>
            <a:r>
              <a:rPr lang="en-IE" dirty="0"/>
              <a:t> </a:t>
            </a:r>
            <a:r>
              <a:rPr lang="en-IE" dirty="0" err="1"/>
              <a:t>che</a:t>
            </a:r>
            <a:r>
              <a:rPr lang="en-IE" dirty="0"/>
              <a:t> </a:t>
            </a:r>
            <a:r>
              <a:rPr lang="en-IE" dirty="0" err="1"/>
              <a:t>invita</a:t>
            </a:r>
            <a:r>
              <a:rPr lang="en-IE" dirty="0"/>
              <a:t> le </a:t>
            </a:r>
            <a:r>
              <a:rPr lang="en-IE" dirty="0" err="1"/>
              <a:t>persone</a:t>
            </a:r>
            <a:r>
              <a:rPr lang="en-IE" dirty="0"/>
              <a:t> a </a:t>
            </a:r>
            <a:r>
              <a:rPr lang="en-IE" dirty="0" err="1"/>
              <a:t>partecipare</a:t>
            </a:r>
            <a:r>
              <a:rPr lang="en-IE" dirty="0"/>
              <a:t> è </a:t>
            </a:r>
            <a:r>
              <a:rPr lang="en-IE" dirty="0" err="1"/>
              <a:t>disponibile</a:t>
            </a:r>
            <a:r>
              <a:rPr lang="en-IE" dirty="0"/>
              <a:t> </a:t>
            </a:r>
            <a:r>
              <a:rPr lang="en-IE" dirty="0" err="1"/>
              <a:t>nella</a:t>
            </a:r>
            <a:r>
              <a:rPr lang="en-IE" dirty="0"/>
              <a:t> </a:t>
            </a:r>
            <a:r>
              <a:rPr lang="en-IE" dirty="0" err="1"/>
              <a:t>sezione</a:t>
            </a:r>
            <a:r>
              <a:rPr lang="en-IE" dirty="0"/>
              <a:t> </a:t>
            </a:r>
            <a:r>
              <a:rPr lang="en-IE" dirty="0" err="1"/>
              <a:t>Strumenti</a:t>
            </a:r>
            <a:r>
              <a:rPr lang="en-IE" dirty="0"/>
              <a:t> e </a:t>
            </a:r>
            <a:r>
              <a:rPr lang="en-IE" dirty="0" err="1"/>
              <a:t>risorse</a:t>
            </a:r>
            <a:r>
              <a:rPr lang="en-IE" dirty="0"/>
              <a:t>.</a:t>
            </a:r>
            <a:endParaRPr lang="en-LB" dirty="0"/>
          </a:p>
          <a:p>
            <a:pPr algn="l" rtl="0"/>
            <a:endParaRPr lang="en-GB" dirty="0"/>
          </a:p>
          <a:p>
            <a:pPr algn="l" rtl="0"/>
            <a:r>
              <a:rPr lang="en-GB" dirty="0"/>
              <a:t> </a:t>
            </a:r>
          </a:p>
          <a:p>
            <a:pPr algn="l" rtl="0"/>
            <a:endParaRPr lang="en-GB" dirty="0"/>
          </a:p>
          <a:p>
            <a:pPr algn="l" rtl="0"/>
            <a:endParaRPr lang="en-GB" dirty="0"/>
          </a:p>
          <a:p>
            <a:pPr algn="l" rtl="0"/>
            <a:endParaRPr lang="en-GB" dirty="0"/>
          </a:p>
          <a:p>
            <a:pPr algn="l" rtl="0"/>
            <a:endParaRPr lang="en-GB" dirty="0"/>
          </a:p>
        </p:txBody>
      </p:sp>
      <p:pic>
        <p:nvPicPr>
          <p:cNvPr id="3" name="Picture Placeholder 21">
            <a:extLst>
              <a:ext uri="{FF2B5EF4-FFF2-40B4-BE49-F238E27FC236}">
                <a16:creationId xmlns:a16="http://schemas.microsoft.com/office/drawing/2014/main" id="{167B45D5-22A5-4620-8AD0-4F56CE882D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
          <a:stretch/>
        </p:blipFill>
        <p:spPr>
          <a:xfrm>
            <a:off x="4205581" y="3633554"/>
            <a:ext cx="3354094" cy="6152487"/>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340446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dirty="0"/>
              <a:t>01</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p:txBody>
          <a:bodyPr/>
          <a:lstStyle/>
          <a:p>
            <a:pPr algn="l" rtl="0"/>
            <a:r>
              <a:rPr lang="en-US" dirty="0"/>
              <a:t>introduzione</a:t>
            </a:r>
          </a:p>
        </p:txBody>
      </p:sp>
      <p:pic>
        <p:nvPicPr>
          <p:cNvPr id="5" name="Picture 4">
            <a:extLst>
              <a:ext uri="{FF2B5EF4-FFF2-40B4-BE49-F238E27FC236}">
                <a16:creationId xmlns:a16="http://schemas.microsoft.com/office/drawing/2014/main" id="{EA895E61-E0A0-D3A1-E6A8-E9F53A601598}"/>
              </a:ext>
            </a:extLst>
          </p:cNvPr>
          <p:cNvPicPr>
            <a:picLocks noChangeAspect="1"/>
          </p:cNvPicPr>
          <p:nvPr/>
        </p:nvPicPr>
        <p:blipFill>
          <a:blip r:embed="rId2"/>
          <a:stretch>
            <a:fillRect/>
          </a:stretch>
        </p:blipFill>
        <p:spPr>
          <a:xfrm>
            <a:off x="3756840" y="5842521"/>
            <a:ext cx="2572085" cy="2204643"/>
          </a:xfrm>
          <a:prstGeom prst="rect">
            <a:avLst/>
          </a:prstGeom>
        </p:spPr>
      </p:pic>
      <p:sp>
        <p:nvSpPr>
          <p:cNvPr id="6" name="TextBox 5">
            <a:extLst>
              <a:ext uri="{FF2B5EF4-FFF2-40B4-BE49-F238E27FC236}">
                <a16:creationId xmlns:a16="http://schemas.microsoft.com/office/drawing/2014/main" id="{8FC4F44D-B588-5A31-C91A-2F5BA3380DAA}"/>
              </a:ext>
            </a:extLst>
          </p:cNvPr>
          <p:cNvSpPr txBox="1"/>
          <p:nvPr/>
        </p:nvSpPr>
        <p:spPr>
          <a:xfrm>
            <a:off x="3429784" y="5207726"/>
            <a:ext cx="3408897" cy="553998"/>
          </a:xfrm>
          <a:prstGeom prst="rect">
            <a:avLst/>
          </a:prstGeom>
          <a:noFill/>
        </p:spPr>
        <p:txBody>
          <a:bodyPr wrap="square" rtlCol="0">
            <a:spAutoFit/>
          </a:bodyPr>
          <a:lstStyle/>
          <a:p>
            <a:pPr algn="l" rtl="0"/>
            <a:r>
              <a:rPr lang="en-IE" sz="1200" dirty="0">
                <a:solidFill>
                  <a:schemeClr val="bg1"/>
                </a:solidFill>
              </a:rPr>
              <a:t>Siamo lieti di condividere questo Toolkit come open source sotto una licenza Creative Commons</a:t>
            </a:r>
            <a:r>
              <a:rPr lang="en-IE" dirty="0">
                <a:solidFill>
                  <a:schemeClr val="bg1"/>
                </a:solidFill>
              </a:rPr>
              <a:t>.</a:t>
            </a:r>
          </a:p>
        </p:txBody>
      </p:sp>
    </p:spTree>
    <p:extLst>
      <p:ext uri="{BB962C8B-B14F-4D97-AF65-F5344CB8AC3E}">
        <p14:creationId xmlns:p14="http://schemas.microsoft.com/office/powerpoint/2010/main" val="3183164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lgn="l" rtl="0"/>
              <a:t>30</a:t>
            </a:fld>
            <a:endParaRPr lang="en-US" dirty="0"/>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p:blipFill>
        <p:spPr>
          <a:xfrm>
            <a:off x="0" y="-11113"/>
            <a:ext cx="7559675" cy="397102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22" name="Text Placeholder 5">
            <a:extLst>
              <a:ext uri="{FF2B5EF4-FFF2-40B4-BE49-F238E27FC236}">
                <a16:creationId xmlns:a16="http://schemas.microsoft.com/office/drawing/2014/main" id="{FB247F68-7EA8-2A4B-122D-99B12EB54027}"/>
              </a:ext>
            </a:extLst>
          </p:cNvPr>
          <p:cNvSpPr txBox="1">
            <a:spLocks/>
          </p:cNvSpPr>
          <p:nvPr/>
        </p:nvSpPr>
        <p:spPr>
          <a:xfrm>
            <a:off x="663465" y="7315199"/>
            <a:ext cx="6248509" cy="208104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IE" dirty="0" err="1"/>
              <a:t>Oltre</a:t>
            </a:r>
            <a:r>
              <a:rPr lang="en-IE" dirty="0"/>
              <a:t> il 49% </a:t>
            </a:r>
            <a:r>
              <a:rPr lang="en-IE" dirty="0" err="1"/>
              <a:t>della</a:t>
            </a:r>
            <a:r>
              <a:rPr lang="en-IE" dirty="0"/>
              <a:t> </a:t>
            </a:r>
            <a:r>
              <a:rPr lang="en-IE" dirty="0" err="1"/>
              <a:t>popolazione</a:t>
            </a:r>
            <a:r>
              <a:rPr lang="en-IE" dirty="0"/>
              <a:t> </a:t>
            </a:r>
            <a:r>
              <a:rPr lang="en-IE" dirty="0" err="1"/>
              <a:t>mondiale</a:t>
            </a:r>
            <a:r>
              <a:rPr lang="en-IE" dirty="0"/>
              <a:t> </a:t>
            </a:r>
            <a:r>
              <a:rPr lang="en-IE" dirty="0" err="1"/>
              <a:t>utilizza</a:t>
            </a:r>
            <a:r>
              <a:rPr lang="en-IE" dirty="0"/>
              <a:t> </a:t>
            </a:r>
            <a:r>
              <a:rPr lang="en-IE" dirty="0" err="1"/>
              <a:t>una</a:t>
            </a:r>
            <a:r>
              <a:rPr lang="en-IE" dirty="0"/>
              <a:t> </a:t>
            </a:r>
            <a:r>
              <a:rPr lang="en-IE" dirty="0" err="1"/>
              <a:t>qualche</a:t>
            </a:r>
            <a:r>
              <a:rPr lang="en-IE" dirty="0"/>
              <a:t> forma di social media. </a:t>
            </a:r>
            <a:r>
              <a:rPr lang="en-IE" dirty="0" err="1"/>
              <a:t>Pubblica</a:t>
            </a:r>
            <a:r>
              <a:rPr lang="en-IE" dirty="0"/>
              <a:t> </a:t>
            </a:r>
            <a:r>
              <a:rPr lang="en-IE" dirty="0" err="1"/>
              <a:t>contenuti</a:t>
            </a:r>
            <a:r>
              <a:rPr lang="en-IE" dirty="0"/>
              <a:t> </a:t>
            </a:r>
            <a:r>
              <a:rPr lang="en-IE" dirty="0" err="1"/>
              <a:t>su</a:t>
            </a:r>
            <a:r>
              <a:rPr lang="en-IE" dirty="0"/>
              <a:t> tutti i social media. I social media </a:t>
            </a:r>
            <a:r>
              <a:rPr lang="en-IE" dirty="0" err="1"/>
              <a:t>sono</a:t>
            </a:r>
            <a:r>
              <a:rPr lang="en-IE" dirty="0"/>
              <a:t> il nuovo </a:t>
            </a:r>
            <a:r>
              <a:rPr lang="en-IE" dirty="0" err="1"/>
              <a:t>mercato</a:t>
            </a:r>
            <a:r>
              <a:rPr lang="en-IE" dirty="0"/>
              <a:t>, </a:t>
            </a:r>
            <a:r>
              <a:rPr lang="en-IE" dirty="0" err="1"/>
              <a:t>quindi</a:t>
            </a:r>
            <a:r>
              <a:rPr lang="en-IE" dirty="0"/>
              <a:t> </a:t>
            </a:r>
            <a:r>
              <a:rPr lang="en-IE" dirty="0" err="1"/>
              <a:t>sfrutta</a:t>
            </a:r>
            <a:r>
              <a:rPr lang="en-IE" dirty="0"/>
              <a:t> al </a:t>
            </a:r>
            <a:r>
              <a:rPr lang="en-IE" dirty="0" err="1"/>
              <a:t>massimo</a:t>
            </a:r>
            <a:r>
              <a:rPr lang="en-IE" dirty="0"/>
              <a:t> i </a:t>
            </a:r>
            <a:r>
              <a:rPr lang="en-IE" dirty="0" err="1"/>
              <a:t>vari</a:t>
            </a:r>
            <a:r>
              <a:rPr lang="en-IE" dirty="0"/>
              <a:t> </a:t>
            </a:r>
            <a:r>
              <a:rPr lang="en-IE" dirty="0" err="1"/>
              <a:t>canali</a:t>
            </a:r>
            <a:r>
              <a:rPr lang="en-IE" dirty="0"/>
              <a:t> per </a:t>
            </a:r>
            <a:r>
              <a:rPr lang="en-IE" dirty="0" err="1"/>
              <a:t>trasmettere</a:t>
            </a:r>
            <a:r>
              <a:rPr lang="en-IE" dirty="0"/>
              <a:t> il </a:t>
            </a:r>
            <a:r>
              <a:rPr lang="en-IE" dirty="0" err="1"/>
              <a:t>tuo</a:t>
            </a:r>
            <a:r>
              <a:rPr lang="en-IE" dirty="0"/>
              <a:t> </a:t>
            </a:r>
            <a:r>
              <a:rPr lang="en-IE" dirty="0" err="1"/>
              <a:t>messaggio</a:t>
            </a:r>
            <a:r>
              <a:rPr lang="en-IE" dirty="0"/>
              <a:t> </a:t>
            </a:r>
            <a:r>
              <a:rPr lang="en-IE" dirty="0" err="1"/>
              <a:t>tramite</a:t>
            </a:r>
            <a:r>
              <a:rPr lang="en-IE" dirty="0"/>
              <a:t> le </a:t>
            </a:r>
            <a:r>
              <a:rPr lang="en-IE" dirty="0" err="1"/>
              <a:t>piattaforme</a:t>
            </a:r>
            <a:r>
              <a:rPr lang="en-IE" dirty="0"/>
              <a:t> social </a:t>
            </a:r>
            <a:r>
              <a:rPr lang="en-IE" dirty="0" err="1"/>
              <a:t>su</a:t>
            </a:r>
            <a:r>
              <a:rPr lang="en-IE" dirty="0"/>
              <a:t> cui il </a:t>
            </a:r>
            <a:r>
              <a:rPr lang="en-IE" dirty="0" err="1"/>
              <a:t>tuo</a:t>
            </a:r>
            <a:r>
              <a:rPr lang="en-IE" dirty="0"/>
              <a:t> </a:t>
            </a:r>
            <a:r>
              <a:rPr lang="en-IE" dirty="0" err="1"/>
              <a:t>pubblico</a:t>
            </a:r>
            <a:r>
              <a:rPr lang="en-IE" dirty="0"/>
              <a:t> di </a:t>
            </a:r>
            <a:r>
              <a:rPr lang="en-IE" dirty="0" err="1"/>
              <a:t>destinazione</a:t>
            </a:r>
            <a:r>
              <a:rPr lang="en-IE" dirty="0"/>
              <a:t> </a:t>
            </a:r>
            <a:r>
              <a:rPr lang="en-IE" dirty="0" err="1"/>
              <a:t>sta</a:t>
            </a:r>
            <a:r>
              <a:rPr lang="en-IE" dirty="0"/>
              <a:t> </a:t>
            </a:r>
            <a:r>
              <a:rPr lang="en-IE" dirty="0" err="1"/>
              <a:t>già</a:t>
            </a:r>
            <a:r>
              <a:rPr lang="en-IE" dirty="0"/>
              <a:t> </a:t>
            </a:r>
            <a:r>
              <a:rPr lang="en-IE" dirty="0" err="1"/>
              <a:t>trascorrendo</a:t>
            </a:r>
            <a:r>
              <a:rPr lang="en-IE" dirty="0"/>
              <a:t> del tempo. </a:t>
            </a:r>
            <a:r>
              <a:rPr lang="en-IE" dirty="0" err="1"/>
              <a:t>Sappiamo</a:t>
            </a:r>
            <a:r>
              <a:rPr lang="en-IE" dirty="0"/>
              <a:t> </a:t>
            </a:r>
            <a:r>
              <a:rPr lang="en-IE" dirty="0" err="1"/>
              <a:t>che</a:t>
            </a:r>
            <a:r>
              <a:rPr lang="en-IE" dirty="0"/>
              <a:t> </a:t>
            </a:r>
            <a:r>
              <a:rPr lang="en-IE" dirty="0" err="1"/>
              <a:t>molti</a:t>
            </a:r>
            <a:r>
              <a:rPr lang="en-IE" dirty="0"/>
              <a:t> </a:t>
            </a:r>
            <a:r>
              <a:rPr lang="en-IE" dirty="0" err="1"/>
              <a:t>giovani</a:t>
            </a:r>
            <a:r>
              <a:rPr lang="en-IE" dirty="0"/>
              <a:t> </a:t>
            </a:r>
            <a:r>
              <a:rPr lang="en-IE" dirty="0" err="1"/>
              <a:t>usano</a:t>
            </a:r>
            <a:r>
              <a:rPr lang="en-IE" dirty="0"/>
              <a:t> snapchat e TikTok per </a:t>
            </a:r>
            <a:r>
              <a:rPr lang="en-IE" dirty="0" err="1"/>
              <a:t>ottenere</a:t>
            </a:r>
            <a:r>
              <a:rPr lang="en-IE" dirty="0"/>
              <a:t> </a:t>
            </a:r>
            <a:r>
              <a:rPr lang="en-IE" dirty="0" err="1"/>
              <a:t>informazioni</a:t>
            </a:r>
            <a:r>
              <a:rPr lang="en-IE" dirty="0"/>
              <a:t> </a:t>
            </a:r>
            <a:r>
              <a:rPr lang="en-IE" dirty="0" err="1"/>
              <a:t>su</a:t>
            </a:r>
            <a:r>
              <a:rPr lang="en-IE" dirty="0"/>
              <a:t> </a:t>
            </a:r>
            <a:r>
              <a:rPr lang="en-IE" dirty="0" err="1"/>
              <a:t>attività</a:t>
            </a:r>
            <a:r>
              <a:rPr lang="en-IE" dirty="0"/>
              <a:t> ed </a:t>
            </a:r>
            <a:r>
              <a:rPr lang="en-IE" dirty="0" err="1"/>
              <a:t>eventi</a:t>
            </a:r>
            <a:r>
              <a:rPr lang="en-IE" dirty="0"/>
              <a:t>, </a:t>
            </a:r>
            <a:r>
              <a:rPr lang="en-IE" dirty="0" err="1"/>
              <a:t>utilizzare</a:t>
            </a:r>
            <a:r>
              <a:rPr lang="en-IE" dirty="0"/>
              <a:t> il </a:t>
            </a:r>
            <a:r>
              <a:rPr lang="en-IE" dirty="0" err="1"/>
              <a:t>canale</a:t>
            </a:r>
            <a:r>
              <a:rPr lang="en-IE" dirty="0"/>
              <a:t> </a:t>
            </a:r>
            <a:r>
              <a:rPr lang="en-IE" dirty="0" err="1"/>
              <a:t>pertinente</a:t>
            </a:r>
            <a:r>
              <a:rPr lang="en-IE" dirty="0"/>
              <a:t> in base ai </a:t>
            </a:r>
            <a:r>
              <a:rPr lang="en-IE" dirty="0" err="1"/>
              <a:t>dati</a:t>
            </a:r>
            <a:r>
              <a:rPr lang="en-IE" dirty="0"/>
              <a:t> </a:t>
            </a:r>
            <a:r>
              <a:rPr lang="en-IE" dirty="0" err="1"/>
              <a:t>demografici</a:t>
            </a:r>
            <a:r>
              <a:rPr lang="en-IE" dirty="0"/>
              <a:t> </a:t>
            </a:r>
            <a:r>
              <a:rPr lang="en-IE" dirty="0" err="1"/>
              <a:t>che</a:t>
            </a:r>
            <a:r>
              <a:rPr lang="en-IE" dirty="0"/>
              <a:t> </a:t>
            </a:r>
            <a:r>
              <a:rPr lang="en-IE" dirty="0" err="1"/>
              <a:t>si</a:t>
            </a:r>
            <a:r>
              <a:rPr lang="en-IE" dirty="0"/>
              <a:t> </a:t>
            </a:r>
            <a:r>
              <a:rPr lang="en-IE" dirty="0" err="1"/>
              <a:t>desidera</a:t>
            </a:r>
            <a:r>
              <a:rPr lang="en-IE" dirty="0"/>
              <a:t> </a:t>
            </a:r>
            <a:r>
              <a:rPr lang="en-IE" dirty="0" err="1"/>
              <a:t>raggiungere</a:t>
            </a:r>
            <a:r>
              <a:rPr lang="en-IE" dirty="0"/>
              <a:t>.</a:t>
            </a:r>
          </a:p>
          <a:p>
            <a:pPr rtl="0"/>
            <a:endParaRPr lang="en-IE" dirty="0"/>
          </a:p>
          <a:p>
            <a:pPr rtl="0"/>
            <a:endParaRPr lang="en-IE" dirty="0"/>
          </a:p>
          <a:p>
            <a:pPr rtl="0"/>
            <a:endParaRPr lang="en-IE" dirty="0"/>
          </a:p>
          <a:p>
            <a:pPr rtl="0"/>
            <a:endParaRPr lang="en-IE" dirty="0"/>
          </a:p>
          <a:p>
            <a:pPr rtl="0"/>
            <a:endParaRPr lang="en-IE" dirty="0"/>
          </a:p>
          <a:p>
            <a:pPr rtl="0"/>
            <a:r>
              <a:rPr lang="en-IE" dirty="0" err="1">
                <a:effectLst/>
                <a:latin typeface="Calibri" panose="020F0502020204030204" pitchFamily="34" charset="0"/>
                <a:ea typeface="Calibri" panose="020F0502020204030204" pitchFamily="34" charset="0"/>
                <a:cs typeface="Times New Roman" panose="02020603050405020304" pitchFamily="18" charset="0"/>
              </a:rPr>
              <a:t>Promuovere</a:t>
            </a:r>
            <a:r>
              <a:rPr lang="en-IE" dirty="0">
                <a:effectLst/>
                <a:latin typeface="Calibri" panose="020F0502020204030204" pitchFamily="34" charset="0"/>
                <a:ea typeface="Calibri" panose="020F0502020204030204" pitchFamily="34" charset="0"/>
                <a:cs typeface="Times New Roman" panose="02020603050405020304" pitchFamily="18" charset="0"/>
              </a:rPr>
              <a:t> lo </a:t>
            </a:r>
            <a:r>
              <a:rPr lang="en-IE" dirty="0" err="1">
                <a:effectLst/>
                <a:latin typeface="Calibri" panose="020F0502020204030204" pitchFamily="34" charset="0"/>
                <a:ea typeface="Calibri" panose="020F0502020204030204" pitchFamily="34" charset="0"/>
                <a:cs typeface="Times New Roman" panose="02020603050405020304" pitchFamily="18" charset="0"/>
              </a:rPr>
              <a:t>sviluppo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centri</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apprendimento</a:t>
            </a:r>
            <a:r>
              <a:rPr lang="en-IE" dirty="0">
                <a:effectLst/>
                <a:latin typeface="Calibri" panose="020F0502020204030204" pitchFamily="34" charset="0"/>
                <a:ea typeface="Calibri" panose="020F0502020204030204" pitchFamily="34" charset="0"/>
                <a:cs typeface="Times New Roman" panose="02020603050405020304" pitchFamily="18" charset="0"/>
              </a:rPr>
              <a:t> sui </a:t>
            </a:r>
            <a:r>
              <a:rPr lang="en-IE" dirty="0" err="1">
                <a:effectLst/>
                <a:latin typeface="Calibri" panose="020F0502020204030204" pitchFamily="34" charset="0"/>
                <a:ea typeface="Calibri" panose="020F0502020204030204" pitchFamily="34" charset="0"/>
                <a:cs typeface="Times New Roman" panose="02020603050405020304" pitchFamily="18" charset="0"/>
              </a:rPr>
              <a:t>canali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social media del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progetto</a:t>
            </a:r>
            <a:r>
              <a:rPr lang="en-IE" dirty="0">
                <a:effectLst/>
                <a:latin typeface="Calibri" panose="020F0502020204030204" pitchFamily="34" charset="0"/>
                <a:ea typeface="Calibri" panose="020F0502020204030204" pitchFamily="34" charset="0"/>
                <a:cs typeface="Times New Roman" panose="02020603050405020304" pitchFamily="18" charset="0"/>
              </a:rPr>
              <a:t> Design for Change, </a:t>
            </a:r>
            <a:r>
              <a:rPr lang="en-IE" dirty="0" err="1">
                <a:effectLst/>
                <a:latin typeface="Calibri" panose="020F0502020204030204" pitchFamily="34" charset="0"/>
                <a:ea typeface="Calibri" panose="020F0502020204030204" pitchFamily="34" charset="0"/>
                <a:cs typeface="Times New Roman" panose="02020603050405020304" pitchFamily="18" charset="0"/>
              </a:rPr>
              <a:t>incoraggiando</a:t>
            </a:r>
            <a:r>
              <a:rPr lang="en-IE" dirty="0">
                <a:effectLst/>
                <a:latin typeface="Calibri" panose="020F0502020204030204" pitchFamily="34" charset="0"/>
                <a:ea typeface="Calibri" panose="020F0502020204030204" pitchFamily="34" charset="0"/>
                <a:cs typeface="Times New Roman" panose="02020603050405020304" pitchFamily="18" charset="0"/>
              </a:rPr>
              <a:t> i </a:t>
            </a:r>
            <a:r>
              <a:rPr lang="en-IE" dirty="0" err="1">
                <a:effectLst/>
                <a:latin typeface="Calibri" panose="020F0502020204030204" pitchFamily="34" charset="0"/>
                <a:ea typeface="Calibri" panose="020F0502020204030204" pitchFamily="34" charset="0"/>
                <a:cs typeface="Times New Roman" panose="02020603050405020304" pitchFamily="18" charset="0"/>
              </a:rPr>
              <a:t>gruppi</a:t>
            </a:r>
            <a:r>
              <a:rPr lang="en-IE" dirty="0">
                <a:effectLst/>
                <a:latin typeface="Calibri" panose="020F0502020204030204" pitchFamily="34" charset="0"/>
                <a:ea typeface="Calibri" panose="020F0502020204030204" pitchFamily="34" charset="0"/>
                <a:cs typeface="Times New Roman" panose="02020603050405020304" pitchFamily="18" charset="0"/>
              </a:rPr>
              <a:t> target a </a:t>
            </a:r>
            <a:r>
              <a:rPr lang="en-IE" dirty="0" err="1">
                <a:effectLst/>
                <a:latin typeface="Calibri" panose="020F0502020204030204" pitchFamily="34" charset="0"/>
                <a:ea typeface="Calibri" panose="020F0502020204030204" pitchFamily="34" charset="0"/>
                <a:cs typeface="Times New Roman" panose="02020603050405020304" pitchFamily="18" charset="0"/>
              </a:rPr>
              <a:t>raggiungere</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Incoraggiare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tutte</a:t>
            </a:r>
            <a:r>
              <a:rPr lang="en-IE" dirty="0">
                <a:effectLst/>
                <a:latin typeface="Calibri" panose="020F0502020204030204" pitchFamily="34" charset="0"/>
                <a:ea typeface="Calibri" panose="020F0502020204030204" pitchFamily="34" charset="0"/>
                <a:cs typeface="Times New Roman" panose="02020603050405020304" pitchFamily="18" charset="0"/>
              </a:rPr>
              <a:t> le </a:t>
            </a:r>
            <a:r>
              <a:rPr lang="en-IE" dirty="0" err="1">
                <a:effectLst/>
                <a:latin typeface="Calibri" panose="020F0502020204030204" pitchFamily="34" charset="0"/>
                <a:ea typeface="Calibri" panose="020F0502020204030204" pitchFamily="34" charset="0"/>
                <a:cs typeface="Times New Roman" panose="02020603050405020304" pitchFamily="18" charset="0"/>
              </a:rPr>
              <a:t>organizzazioni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parti </a:t>
            </a:r>
            <a:r>
              <a:rPr lang="en-IE" dirty="0" err="1">
                <a:effectLst/>
                <a:latin typeface="Calibri" panose="020F0502020204030204" pitchFamily="34" charset="0"/>
                <a:ea typeface="Calibri" panose="020F0502020204030204" pitchFamily="34" charset="0"/>
                <a:cs typeface="Times New Roman" panose="02020603050405020304" pitchFamily="18" charset="0"/>
              </a:rPr>
              <a:t>interessate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coinvolte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nel</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progetto</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evidenziare</a:t>
            </a:r>
            <a:r>
              <a:rPr lang="en-IE" dirty="0">
                <a:effectLst/>
                <a:latin typeface="Calibri" panose="020F0502020204030204" pitchFamily="34" charset="0"/>
                <a:ea typeface="Calibri" panose="020F0502020204030204" pitchFamily="34" charset="0"/>
                <a:cs typeface="Times New Roman" panose="02020603050405020304" pitchFamily="18" charset="0"/>
              </a:rPr>
              <a:t> lo </a:t>
            </a:r>
            <a:r>
              <a:rPr lang="en-IE" dirty="0" err="1">
                <a:effectLst/>
                <a:latin typeface="Calibri" panose="020F0502020204030204" pitchFamily="34" charset="0"/>
                <a:ea typeface="Calibri" panose="020F0502020204030204" pitchFamily="34" charset="0"/>
                <a:cs typeface="Times New Roman" panose="02020603050405020304" pitchFamily="18" charset="0"/>
              </a:rPr>
              <a:t>sviluppo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centri</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apprendimento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attraverso</a:t>
            </a:r>
            <a:r>
              <a:rPr lang="en-IE" dirty="0">
                <a:effectLst/>
                <a:latin typeface="Calibri" panose="020F0502020204030204" pitchFamily="34" charset="0"/>
                <a:ea typeface="Calibri" panose="020F0502020204030204" pitchFamily="34" charset="0"/>
                <a:cs typeface="Times New Roman" panose="02020603050405020304" pitchFamily="18" charset="0"/>
              </a:rPr>
              <a:t> i </a:t>
            </a:r>
            <a:r>
              <a:rPr lang="en-IE" dirty="0" err="1">
                <a:effectLst/>
                <a:latin typeface="Calibri" panose="020F0502020204030204" pitchFamily="34" charset="0"/>
                <a:ea typeface="Calibri" panose="020F0502020204030204" pitchFamily="34" charset="0"/>
                <a:cs typeface="Times New Roman" panose="02020603050405020304" pitchFamily="18" charset="0"/>
              </a:rPr>
              <a:t>propri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canali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compresi</a:t>
            </a:r>
            <a:r>
              <a:rPr lang="en-IE" dirty="0">
                <a:effectLst/>
                <a:latin typeface="Calibri" panose="020F0502020204030204" pitchFamily="34" charset="0"/>
                <a:ea typeface="Calibri" panose="020F0502020204030204" pitchFamily="34" charset="0"/>
                <a:cs typeface="Times New Roman" panose="02020603050405020304" pitchFamily="18" charset="0"/>
              </a:rPr>
              <a:t> i social media e il marketing </a:t>
            </a:r>
            <a:r>
              <a:rPr lang="en-IE" dirty="0" err="1">
                <a:effectLst/>
                <a:latin typeface="Calibri" panose="020F0502020204030204" pitchFamily="34" charset="0"/>
                <a:ea typeface="Calibri" panose="020F0502020204030204" pitchFamily="34" charset="0"/>
                <a:cs typeface="Times New Roman" panose="02020603050405020304" pitchFamily="18" charset="0"/>
              </a:rPr>
              <a:t>digitale</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rtl="0"/>
            <a:endParaRPr lang="en-IE" dirty="0"/>
          </a:p>
          <a:p>
            <a:pPr algn="l" rtl="0"/>
            <a:endParaRPr lang="en-GB" dirty="0"/>
          </a:p>
          <a:p>
            <a:pPr algn="l" rtl="0"/>
            <a:r>
              <a:rPr lang="en-GB" dirty="0"/>
              <a:t> </a:t>
            </a:r>
          </a:p>
          <a:p>
            <a:pPr algn="l" rtl="0"/>
            <a:endParaRPr lang="en-GB" dirty="0"/>
          </a:p>
          <a:p>
            <a:pPr algn="l" rtl="0"/>
            <a:endParaRPr lang="en-GB" dirty="0"/>
          </a:p>
          <a:p>
            <a:pPr algn="l" rtl="0"/>
            <a:endParaRPr lang="en-GB" dirty="0"/>
          </a:p>
          <a:p>
            <a:pPr algn="l" rtl="0"/>
            <a:endParaRPr lang="en-GB" dirty="0"/>
          </a:p>
        </p:txBody>
      </p:sp>
      <p:sp>
        <p:nvSpPr>
          <p:cNvPr id="2" name="Freeform 1">
            <a:extLst>
              <a:ext uri="{FF2B5EF4-FFF2-40B4-BE49-F238E27FC236}">
                <a16:creationId xmlns:a16="http://schemas.microsoft.com/office/drawing/2014/main" id="{C8B3AE12-27AB-6883-A523-E133CEBE375A}"/>
              </a:ext>
            </a:extLst>
          </p:cNvPr>
          <p:cNvSpPr/>
          <p:nvPr/>
        </p:nvSpPr>
        <p:spPr>
          <a:xfrm>
            <a:off x="461309" y="3942410"/>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596B5AE-688F-11D9-94CE-263FC294A041}"/>
              </a:ext>
            </a:extLst>
          </p:cNvPr>
          <p:cNvSpPr/>
          <p:nvPr/>
        </p:nvSpPr>
        <p:spPr>
          <a:xfrm rot="10800000" flipV="1">
            <a:off x="-1" y="4358571"/>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25684"/>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10" name="Text Placeholder 9">
            <a:extLst>
              <a:ext uri="{FF2B5EF4-FFF2-40B4-BE49-F238E27FC236}">
                <a16:creationId xmlns:a16="http://schemas.microsoft.com/office/drawing/2014/main" id="{90B199C9-0BBA-1B10-C31B-93B3D94E8390}"/>
              </a:ext>
            </a:extLst>
          </p:cNvPr>
          <p:cNvSpPr>
            <a:spLocks noGrp="1"/>
          </p:cNvSpPr>
          <p:nvPr>
            <p:ph type="body" sz="quarter" idx="32"/>
          </p:nvPr>
        </p:nvSpPr>
        <p:spPr>
          <a:xfrm>
            <a:off x="663465" y="4802949"/>
            <a:ext cx="2824960" cy="666894"/>
          </a:xfrm>
        </p:spPr>
        <p:txBody>
          <a:bodyPr numCol="1"/>
          <a:lstStyle/>
          <a:p>
            <a:pPr algn="l" rtl="0">
              <a:spcBef>
                <a:spcPts val="0"/>
              </a:spcBef>
            </a:pPr>
            <a:r>
              <a:rPr lang="en-GB" sz="1600" i="1" dirty="0" err="1">
                <a:solidFill>
                  <a:schemeClr val="bg1"/>
                </a:solidFill>
              </a:rPr>
              <a:t>Utilizzo</a:t>
            </a:r>
            <a:r>
              <a:rPr lang="en-GB" sz="1600" i="1" dirty="0">
                <a:solidFill>
                  <a:schemeClr val="bg1"/>
                </a:solidFill>
              </a:rPr>
              <a:t> </a:t>
            </a:r>
            <a:r>
              <a:rPr lang="en-GB" sz="1600" i="1" dirty="0" err="1">
                <a:solidFill>
                  <a:schemeClr val="bg1"/>
                </a:solidFill>
              </a:rPr>
              <a:t>dei</a:t>
            </a:r>
            <a:r>
              <a:rPr lang="en-GB" sz="1600" i="1" dirty="0">
                <a:solidFill>
                  <a:schemeClr val="bg1"/>
                </a:solidFill>
              </a:rPr>
              <a:t> social media per la </a:t>
            </a:r>
            <a:r>
              <a:rPr lang="en-GB" sz="1600" i="1" dirty="0" err="1">
                <a:solidFill>
                  <a:schemeClr val="bg1"/>
                </a:solidFill>
              </a:rPr>
              <a:t>promozione</a:t>
            </a:r>
            <a:r>
              <a:rPr lang="en-GB" sz="1600" i="1" dirty="0">
                <a:solidFill>
                  <a:schemeClr val="bg1"/>
                </a:solidFill>
              </a:rPr>
              <a:t> e </a:t>
            </a:r>
            <a:r>
              <a:rPr lang="en-GB" sz="1600" i="1" dirty="0" err="1">
                <a:solidFill>
                  <a:schemeClr val="bg1"/>
                </a:solidFill>
              </a:rPr>
              <a:t>finanziamento</a:t>
            </a:r>
            <a:r>
              <a:rPr lang="en-GB" sz="1600" i="1" dirty="0">
                <a:solidFill>
                  <a:schemeClr val="bg1"/>
                </a:solidFill>
              </a:rPr>
              <a:t> </a:t>
            </a:r>
          </a:p>
          <a:p>
            <a:pPr algn="l" rtl="0"/>
            <a:endParaRPr lang="en-GB" dirty="0">
              <a:solidFill>
                <a:schemeClr val="bg1"/>
              </a:solidFill>
            </a:endParaRPr>
          </a:p>
        </p:txBody>
      </p:sp>
      <p:grpSp>
        <p:nvGrpSpPr>
          <p:cNvPr id="3" name="Graphic 3">
            <a:extLst>
              <a:ext uri="{FF2B5EF4-FFF2-40B4-BE49-F238E27FC236}">
                <a16:creationId xmlns:a16="http://schemas.microsoft.com/office/drawing/2014/main" id="{812932F4-FCCD-86E7-3ABC-A40BD3F052E4}"/>
              </a:ext>
            </a:extLst>
          </p:cNvPr>
          <p:cNvGrpSpPr/>
          <p:nvPr/>
        </p:nvGrpSpPr>
        <p:grpSpPr>
          <a:xfrm>
            <a:off x="4691402" y="4460840"/>
            <a:ext cx="1825308" cy="1770132"/>
            <a:chOff x="4616150" y="2004440"/>
            <a:chExt cx="1088878" cy="1055963"/>
          </a:xfrm>
          <a:solidFill>
            <a:srgbClr val="086575"/>
          </a:solidFill>
        </p:grpSpPr>
        <p:sp>
          <p:nvSpPr>
            <p:cNvPr id="20" name="Freeform 19">
              <a:extLst>
                <a:ext uri="{FF2B5EF4-FFF2-40B4-BE49-F238E27FC236}">
                  <a16:creationId xmlns:a16="http://schemas.microsoft.com/office/drawing/2014/main" id="{D7EF7D80-7545-9E03-4D99-C91D2341CA13}"/>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F79037"/>
            </a:solidFill>
            <a:ln w="27426" cap="flat">
              <a:noFill/>
              <a:prstDash val="solid"/>
              <a:miter/>
            </a:ln>
          </p:spPr>
          <p:txBody>
            <a:bodyPr rtlCol="0" anchor="ctr"/>
            <a:lstStyle/>
            <a:p>
              <a:pPr algn="l" rtl="0"/>
              <a:endParaRPr lang="en-US"/>
            </a:p>
          </p:txBody>
        </p:sp>
        <p:grpSp>
          <p:nvGrpSpPr>
            <p:cNvPr id="23" name="Graphic 3">
              <a:extLst>
                <a:ext uri="{FF2B5EF4-FFF2-40B4-BE49-F238E27FC236}">
                  <a16:creationId xmlns:a16="http://schemas.microsoft.com/office/drawing/2014/main" id="{17A43730-369D-C7BC-2E7B-CC3DDCD5A243}"/>
                </a:ext>
              </a:extLst>
            </p:cNvPr>
            <p:cNvGrpSpPr/>
            <p:nvPr/>
          </p:nvGrpSpPr>
          <p:grpSpPr>
            <a:xfrm>
              <a:off x="4616150" y="2004440"/>
              <a:ext cx="1088878" cy="1055963"/>
              <a:chOff x="4616150" y="2004440"/>
              <a:chExt cx="1088878" cy="1055963"/>
            </a:xfrm>
            <a:grpFill/>
          </p:grpSpPr>
          <p:sp>
            <p:nvSpPr>
              <p:cNvPr id="24" name="Freeform 23">
                <a:extLst>
                  <a:ext uri="{FF2B5EF4-FFF2-40B4-BE49-F238E27FC236}">
                    <a16:creationId xmlns:a16="http://schemas.microsoft.com/office/drawing/2014/main" id="{42AF128B-4242-E92E-FA57-333DA4E481DD}"/>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7380DD2D-7426-30FB-8A57-853AC60FA918}"/>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976052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C83F73-E475-A541-928D-93CE6561094D}"/>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t="-130"/>
          <a:stretch/>
        </p:blipFill>
        <p:spPr>
          <a:xfrm>
            <a:off x="3705225" y="1163637"/>
            <a:ext cx="3854450" cy="8800425"/>
          </a:xfrm>
        </p:spPr>
      </p:pic>
      <p:sp>
        <p:nvSpPr>
          <p:cNvPr id="10" name="Slide Number Placeholder 5">
            <a:extLst>
              <a:ext uri="{FF2B5EF4-FFF2-40B4-BE49-F238E27FC236}">
                <a16:creationId xmlns:a16="http://schemas.microsoft.com/office/drawing/2014/main" id="{A001DE5B-3A7A-2146-9DBD-1124D9DD26A0}"/>
              </a:ext>
            </a:extLst>
          </p:cNvPr>
          <p:cNvSpPr>
            <a:spLocks noGrp="1"/>
          </p:cNvSpPr>
          <p:nvPr>
            <p:ph type="sldNum" sz="quarter" idx="4"/>
          </p:nvPr>
        </p:nvSpPr>
        <p:spPr/>
        <p:txBody>
          <a:bodyPr/>
          <a:lstStyle/>
          <a:p>
            <a:fld id="{CB2079F2-58AF-ED44-82D7-E04B2F6FD686}" type="slidenum">
              <a:rPr lang="en-US" smtClean="0"/>
              <a:pPr algn="l" rtl="0"/>
              <a:t>31</a:t>
            </a:fld>
            <a:endParaRPr lang="en-US" dirty="0"/>
          </a:p>
        </p:txBody>
      </p:sp>
      <p:sp>
        <p:nvSpPr>
          <p:cNvPr id="4" name="Text Placeholder 4">
            <a:extLst>
              <a:ext uri="{FF2B5EF4-FFF2-40B4-BE49-F238E27FC236}">
                <a16:creationId xmlns:a16="http://schemas.microsoft.com/office/drawing/2014/main" id="{BB901900-2FF1-70F4-78A8-50B060116FF1}"/>
              </a:ext>
            </a:extLst>
          </p:cNvPr>
          <p:cNvSpPr>
            <a:spLocks noGrp="1"/>
          </p:cNvSpPr>
          <p:nvPr/>
        </p:nvSpPr>
        <p:spPr>
          <a:xfrm>
            <a:off x="654752" y="564599"/>
            <a:ext cx="2857905" cy="853063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IE" b="1" dirty="0" err="1">
                <a:effectLst/>
                <a:latin typeface="Calibri" panose="020F0502020204030204" pitchFamily="34" charset="0"/>
                <a:ea typeface="Calibri" panose="020F0502020204030204" pitchFamily="34" charset="0"/>
                <a:cs typeface="Times New Roman" panose="02020603050405020304" pitchFamily="18" charset="0"/>
              </a:rPr>
              <a:t>Suggerimenti</a:t>
            </a:r>
            <a:r>
              <a:rPr lang="en-IE" b="1" dirty="0">
                <a:effectLst/>
                <a:latin typeface="Calibri" panose="020F0502020204030204" pitchFamily="34" charset="0"/>
                <a:ea typeface="Calibri" panose="020F0502020204030204" pitchFamily="34" charset="0"/>
                <a:cs typeface="Times New Roman" panose="02020603050405020304" pitchFamily="18" charset="0"/>
              </a:rPr>
              <a:t> per </a:t>
            </a:r>
            <a:r>
              <a:rPr lang="en-IE" b="1" dirty="0" err="1">
                <a:effectLst/>
                <a:latin typeface="Calibri" panose="020F0502020204030204" pitchFamily="34" charset="0"/>
                <a:ea typeface="Calibri" panose="020F0502020204030204" pitchFamily="34" charset="0"/>
                <a:cs typeface="Times New Roman" panose="02020603050405020304" pitchFamily="18" charset="0"/>
              </a:rPr>
              <a:t>massimizzare</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l'uso</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dei</a:t>
            </a:r>
            <a:r>
              <a:rPr lang="en-IE" b="1" dirty="0">
                <a:effectLst/>
                <a:latin typeface="Calibri" panose="020F0502020204030204" pitchFamily="34" charset="0"/>
                <a:ea typeface="Calibri" panose="020F0502020204030204" pitchFamily="34" charset="0"/>
                <a:cs typeface="Times New Roman" panose="02020603050405020304" pitchFamily="18" charset="0"/>
              </a:rPr>
              <a:t> social media</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just"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rtl="0">
              <a:buClr>
                <a:srgbClr val="F79037"/>
              </a:buClr>
              <a:buFont typeface="Wingdings" pitchFamily="2" charset="2"/>
              <a:buChar char="§"/>
            </a:pPr>
            <a:r>
              <a:rPr lang="en-IE" dirty="0" err="1">
                <a:effectLst/>
                <a:latin typeface="Calibri" panose="020F0502020204030204" pitchFamily="34" charset="0"/>
                <a:ea typeface="Calibri" panose="020F0502020204030204" pitchFamily="34" charset="0"/>
                <a:cs typeface="Times New Roman" panose="02020603050405020304" pitchFamily="18" charset="0"/>
              </a:rPr>
              <a:t>Dedica</a:t>
            </a:r>
            <a:r>
              <a:rPr lang="en-IE" dirty="0">
                <a:effectLst/>
                <a:latin typeface="Calibri" panose="020F0502020204030204" pitchFamily="34" charset="0"/>
                <a:ea typeface="Calibri" panose="020F0502020204030204" pitchFamily="34" charset="0"/>
                <a:cs typeface="Times New Roman" panose="02020603050405020304" pitchFamily="18" charset="0"/>
              </a:rPr>
              <a:t> un tempo </a:t>
            </a:r>
            <a:r>
              <a:rPr lang="en-IE" dirty="0" err="1">
                <a:effectLst/>
                <a:latin typeface="Calibri" panose="020F0502020204030204" pitchFamily="34" charset="0"/>
                <a:ea typeface="Calibri" panose="020F0502020204030204" pitchFamily="34" charset="0"/>
                <a:cs typeface="Times New Roman" panose="02020603050405020304" pitchFamily="18" charset="0"/>
              </a:rPr>
              <a:t>specifico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ogni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settimana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alla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creazione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alla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programmazione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contenuti</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lgn="just" rtl="0">
              <a:buClr>
                <a:srgbClr val="F79037"/>
              </a:buClr>
              <a:buFont typeface="Wingdings" pitchFamily="2" charset="2"/>
              <a:buChar char="§"/>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rtl="0">
              <a:buClr>
                <a:srgbClr val="F79037"/>
              </a:buClr>
              <a:buFont typeface="Wingdings" pitchFamily="2" charset="2"/>
              <a:buChar char="§"/>
            </a:pPr>
            <a:r>
              <a:rPr lang="en-IE" dirty="0" err="1">
                <a:effectLst/>
                <a:latin typeface="Calibri" panose="020F0502020204030204" pitchFamily="34" charset="0"/>
                <a:ea typeface="Calibri" panose="020F0502020204030204" pitchFamily="34" charset="0"/>
                <a:cs typeface="Times New Roman" panose="02020603050405020304" pitchFamily="18" charset="0"/>
              </a:rPr>
              <a:t>Assicurati</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impostare</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tuo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pubblico</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destinazione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preferenze</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scegliere</a:t>
            </a:r>
            <a:r>
              <a:rPr lang="en-IE" dirty="0">
                <a:effectLst/>
                <a:latin typeface="Calibri" panose="020F0502020204030204" pitchFamily="34" charset="0"/>
                <a:ea typeface="Calibri" panose="020F0502020204030204" pitchFamily="34" charset="0"/>
                <a:cs typeface="Times New Roman" panose="02020603050405020304" pitchFamily="18" charset="0"/>
              </a:rPr>
              <a:t> come target </a:t>
            </a:r>
            <a:r>
              <a:rPr lang="en-IE" dirty="0" err="1">
                <a:effectLst/>
                <a:latin typeface="Calibri" panose="020F0502020204030204" pitchFamily="34" charset="0"/>
                <a:ea typeface="Calibri" panose="020F0502020204030204" pitchFamily="34" charset="0"/>
                <a:cs typeface="Times New Roman" panose="02020603050405020304" pitchFamily="18" charset="0"/>
              </a:rPr>
              <a:t>aree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gruppi</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età</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specifici</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rtl="0">
              <a:buClr>
                <a:srgbClr val="F79037"/>
              </a:buClr>
              <a:buFont typeface="Wingdings" pitchFamily="2" charset="2"/>
              <a:buChar char="§"/>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rtl="0">
              <a:buClr>
                <a:srgbClr val="F79037"/>
              </a:buClr>
              <a:buFont typeface="Wingdings" pitchFamily="2" charset="2"/>
              <a:buChar char="§"/>
            </a:pPr>
            <a:r>
              <a:rPr lang="en-IE" dirty="0" err="1">
                <a:effectLst/>
                <a:latin typeface="Calibri" panose="020F0502020204030204" pitchFamily="34" charset="0"/>
                <a:ea typeface="Calibri" panose="020F0502020204030204" pitchFamily="34" charset="0"/>
                <a:cs typeface="Times New Roman" panose="02020603050405020304" pitchFamily="18" charset="0"/>
              </a:rPr>
              <a:t>Usa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l'analisi</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decifrare</a:t>
            </a:r>
            <a:r>
              <a:rPr lang="en-IE" dirty="0">
                <a:effectLst/>
                <a:latin typeface="Calibri" panose="020F0502020204030204" pitchFamily="34" charset="0"/>
                <a:ea typeface="Calibri" panose="020F0502020204030204" pitchFamily="34" charset="0"/>
                <a:cs typeface="Times New Roman" panose="02020603050405020304" pitchFamily="18" charset="0"/>
              </a:rPr>
              <a:t> se i </a:t>
            </a:r>
            <a:r>
              <a:rPr lang="en-IE" dirty="0" err="1">
                <a:effectLst/>
                <a:latin typeface="Calibri" panose="020F0502020204030204" pitchFamily="34" charset="0"/>
                <a:ea typeface="Calibri" panose="020F0502020204030204" pitchFamily="34" charset="0"/>
                <a:cs typeface="Times New Roman" panose="02020603050405020304" pitchFamily="18" charset="0"/>
              </a:rPr>
              <a:t>tuoi</a:t>
            </a:r>
            <a:r>
              <a:rPr lang="en-IE" dirty="0">
                <a:effectLst/>
                <a:latin typeface="Calibri" panose="020F0502020204030204" pitchFamily="34" charset="0"/>
                <a:ea typeface="Calibri" panose="020F0502020204030204" pitchFamily="34" charset="0"/>
                <a:cs typeface="Times New Roman" panose="02020603050405020304" pitchFamily="18" charset="0"/>
              </a:rPr>
              <a:t> post </a:t>
            </a:r>
            <a:r>
              <a:rPr lang="en-IE" dirty="0" err="1">
                <a:effectLst/>
                <a:latin typeface="Calibri" panose="020F0502020204030204" pitchFamily="34" charset="0"/>
                <a:ea typeface="Calibri" panose="020F0502020204030204" pitchFamily="34" charset="0"/>
                <a:cs typeface="Times New Roman" panose="02020603050405020304" pitchFamily="18" charset="0"/>
              </a:rPr>
              <a:t>stanno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coinvolgendo</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pubblico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previsto</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rtl="0">
              <a:buClr>
                <a:srgbClr val="F79037"/>
              </a:buClr>
              <a:buFont typeface="Wingdings" pitchFamily="2" charset="2"/>
              <a:buChar char="§"/>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rtl="0">
              <a:buClr>
                <a:srgbClr val="F79037"/>
              </a:buClr>
              <a:buFont typeface="Wingdings" pitchFamily="2" charset="2"/>
              <a:buChar char="§"/>
            </a:pPr>
            <a:r>
              <a:rPr lang="en-IE" dirty="0" err="1">
                <a:effectLst/>
                <a:latin typeface="Calibri" panose="020F0502020204030204" pitchFamily="34" charset="0"/>
                <a:ea typeface="Calibri" panose="020F0502020204030204" pitchFamily="34" charset="0"/>
                <a:cs typeface="Times New Roman" panose="02020603050405020304" pitchFamily="18" charset="0"/>
              </a:rPr>
              <a:t>Contatta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organizzazioni</a:t>
            </a:r>
            <a:r>
              <a:rPr lang="en-IE" dirty="0">
                <a:effectLst/>
                <a:latin typeface="Calibri" panose="020F0502020204030204" pitchFamily="34" charset="0"/>
                <a:ea typeface="Calibri" panose="020F0502020204030204" pitchFamily="34" charset="0"/>
                <a:cs typeface="Times New Roman" panose="02020603050405020304" pitchFamily="18" charset="0"/>
              </a:rPr>
              <a:t> o </a:t>
            </a:r>
            <a:r>
              <a:rPr lang="en-IE" dirty="0" err="1">
                <a:effectLst/>
                <a:latin typeface="Calibri" panose="020F0502020204030204" pitchFamily="34" charset="0"/>
                <a:ea typeface="Calibri" panose="020F0502020204030204" pitchFamily="34" charset="0"/>
                <a:cs typeface="Times New Roman" panose="02020603050405020304" pitchFamily="18" charset="0"/>
              </a:rPr>
              <a:t>gruppi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già</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esistenti</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chiedi</a:t>
            </a:r>
            <a:r>
              <a:rPr lang="en-IE" dirty="0">
                <a:effectLst/>
                <a:latin typeface="Calibri" panose="020F0502020204030204" pitchFamily="34" charset="0"/>
                <a:ea typeface="Calibri" panose="020F0502020204030204" pitchFamily="34" charset="0"/>
                <a:cs typeface="Times New Roman" panose="02020603050405020304" pitchFamily="18" charset="0"/>
              </a:rPr>
              <a:t> loro di </a:t>
            </a:r>
            <a:r>
              <a:rPr lang="en-IE" dirty="0" err="1">
                <a:effectLst/>
                <a:latin typeface="Calibri" panose="020F0502020204030204" pitchFamily="34" charset="0"/>
                <a:ea typeface="Calibri" panose="020F0502020204030204" pitchFamily="34" charset="0"/>
                <a:cs typeface="Times New Roman" panose="02020603050405020304" pitchFamily="18" charset="0"/>
              </a:rPr>
              <a:t>condividere</a:t>
            </a:r>
            <a:r>
              <a:rPr lang="en-IE" dirty="0">
                <a:effectLst/>
                <a:latin typeface="Calibri" panose="020F0502020204030204" pitchFamily="34" charset="0"/>
                <a:ea typeface="Calibri" panose="020F0502020204030204" pitchFamily="34" charset="0"/>
                <a:cs typeface="Times New Roman" panose="02020603050405020304" pitchFamily="18" charset="0"/>
              </a:rPr>
              <a:t> i </a:t>
            </a:r>
            <a:r>
              <a:rPr lang="en-IE" dirty="0" err="1">
                <a:effectLst/>
                <a:latin typeface="Calibri" panose="020F0502020204030204" pitchFamily="34" charset="0"/>
                <a:ea typeface="Calibri" panose="020F0502020204030204" pitchFamily="34" charset="0"/>
                <a:cs typeface="Times New Roman" panose="02020603050405020304" pitchFamily="18" charset="0"/>
              </a:rPr>
              <a:t>tuoi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contenuti</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rtl="0">
              <a:buClr>
                <a:srgbClr val="F79037"/>
              </a:buClr>
              <a:buFont typeface="Wingdings" pitchFamily="2" charset="2"/>
              <a:buChar char="§"/>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rtl="0">
              <a:buClr>
                <a:srgbClr val="F79037"/>
              </a:buClr>
              <a:buFont typeface="Wingdings" pitchFamily="2" charset="2"/>
              <a:buChar char="§"/>
            </a:pPr>
            <a:r>
              <a:rPr lang="en-IE" dirty="0">
                <a:effectLst/>
                <a:latin typeface="Calibri" panose="020F0502020204030204" pitchFamily="34" charset="0"/>
                <a:ea typeface="Calibri" panose="020F0502020204030204" pitchFamily="34" charset="0"/>
                <a:cs typeface="Times New Roman" panose="02020603050405020304" pitchFamily="18" charset="0"/>
              </a:rPr>
              <a:t>Non </a:t>
            </a:r>
            <a:r>
              <a:rPr lang="en-IE" dirty="0" err="1">
                <a:effectLst/>
                <a:latin typeface="Calibri" panose="020F0502020204030204" pitchFamily="34" charset="0"/>
                <a:ea typeface="Calibri" panose="020F0502020204030204" pitchFamily="34" charset="0"/>
                <a:cs typeface="Times New Roman" panose="02020603050405020304" pitchFamily="18" charset="0"/>
              </a:rPr>
              <a:t>dimenticare</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utilizzare</a:t>
            </a:r>
            <a:r>
              <a:rPr lang="en-IE" dirty="0">
                <a:effectLst/>
                <a:latin typeface="Calibri" panose="020F0502020204030204" pitchFamily="34" charset="0"/>
                <a:ea typeface="Calibri" panose="020F0502020204030204" pitchFamily="34" charset="0"/>
                <a:cs typeface="Times New Roman" panose="02020603050405020304" pitchFamily="18" charset="0"/>
              </a:rPr>
              <a:t> la </a:t>
            </a:r>
            <a:r>
              <a:rPr lang="en-IE" dirty="0" err="1">
                <a:effectLst/>
                <a:latin typeface="Calibri" panose="020F0502020204030204" pitchFamily="34" charset="0"/>
                <a:ea typeface="Calibri" panose="020F0502020204030204" pitchFamily="34" charset="0"/>
                <a:cs typeface="Times New Roman" panose="02020603050405020304" pitchFamily="18" charset="0"/>
              </a:rPr>
              <a:t>narrazione</a:t>
            </a:r>
            <a:r>
              <a:rPr lang="en-IE" dirty="0">
                <a:effectLst/>
                <a:latin typeface="Calibri" panose="020F0502020204030204" pitchFamily="34" charset="0"/>
                <a:ea typeface="Calibri" panose="020F0502020204030204" pitchFamily="34" charset="0"/>
                <a:cs typeface="Times New Roman" panose="02020603050405020304" pitchFamily="18" charset="0"/>
              </a:rPr>
              <a:t> e le </a:t>
            </a:r>
            <a:r>
              <a:rPr lang="en-IE" dirty="0" err="1">
                <a:effectLst/>
                <a:latin typeface="Calibri" panose="020F0502020204030204" pitchFamily="34" charset="0"/>
                <a:ea typeface="Calibri" panose="020F0502020204030204" pitchFamily="34" charset="0"/>
                <a:cs typeface="Times New Roman" panose="02020603050405020304" pitchFamily="18" charset="0"/>
              </a:rPr>
              <a:t>immagini</a:t>
            </a:r>
            <a:r>
              <a:rPr lang="en-IE" dirty="0">
                <a:effectLst/>
                <a:latin typeface="Calibri" panose="020F0502020204030204" pitchFamily="34" charset="0"/>
                <a:ea typeface="Calibri" panose="020F0502020204030204" pitchFamily="34" charset="0"/>
                <a:cs typeface="Times New Roman" panose="02020603050405020304" pitchFamily="18" charset="0"/>
              </a:rPr>
              <a:t> in cui è </a:t>
            </a:r>
            <a:r>
              <a:rPr lang="en-IE" dirty="0" err="1">
                <a:effectLst/>
                <a:latin typeface="Calibri" panose="020F0502020204030204" pitchFamily="34" charset="0"/>
                <a:ea typeface="Calibri" panose="020F0502020204030204" pitchFamily="34" charset="0"/>
                <a:cs typeface="Times New Roman" panose="02020603050405020304" pitchFamily="18" charset="0"/>
              </a:rPr>
              <a:t>stato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ottenuto</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consenso</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promuovere</a:t>
            </a:r>
            <a:r>
              <a:rPr lang="en-IE" dirty="0">
                <a:effectLst/>
                <a:latin typeface="Calibri" panose="020F0502020204030204" pitchFamily="34" charset="0"/>
                <a:ea typeface="Calibri" panose="020F0502020204030204" pitchFamily="34" charset="0"/>
                <a:cs typeface="Times New Roman" panose="02020603050405020304" pitchFamily="18" charset="0"/>
              </a:rPr>
              <a:t> i </a:t>
            </a:r>
            <a:r>
              <a:rPr lang="en-IE" dirty="0" err="1">
                <a:effectLst/>
                <a:latin typeface="Calibri" panose="020F0502020204030204" pitchFamily="34" charset="0"/>
                <a:ea typeface="Calibri" panose="020F0502020204030204" pitchFamily="34" charset="0"/>
                <a:cs typeface="Times New Roman" panose="02020603050405020304" pitchFamily="18" charset="0"/>
              </a:rPr>
              <a:t>tuoi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messaggi</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lgn="just" rtl="0">
              <a:buClr>
                <a:srgbClr val="F79037"/>
              </a:buClr>
              <a:buFont typeface="Wingdings" pitchFamily="2" charset="2"/>
              <a:buChar char="§"/>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rtl="0">
              <a:buClr>
                <a:srgbClr val="F79037"/>
              </a:buClr>
              <a:buFont typeface="Wingdings" pitchFamily="2" charset="2"/>
              <a:buChar char="§"/>
            </a:pPr>
            <a:r>
              <a:rPr lang="en-IE" dirty="0" err="1">
                <a:effectLst/>
                <a:latin typeface="Calibri" panose="020F0502020204030204" pitchFamily="34" charset="0"/>
                <a:ea typeface="Calibri" panose="020F0502020204030204" pitchFamily="34" charset="0"/>
                <a:cs typeface="Times New Roman" panose="02020603050405020304" pitchFamily="18" charset="0"/>
              </a:rPr>
              <a:t>Chiedi</a:t>
            </a:r>
            <a:r>
              <a:rPr lang="en-IE" dirty="0">
                <a:effectLst/>
                <a:latin typeface="Calibri" panose="020F0502020204030204" pitchFamily="34" charset="0"/>
                <a:ea typeface="Calibri" panose="020F0502020204030204" pitchFamily="34" charset="0"/>
                <a:cs typeface="Times New Roman" panose="02020603050405020304" pitchFamily="18" charset="0"/>
              </a:rPr>
              <a:t> ad </a:t>
            </a:r>
            <a:r>
              <a:rPr lang="en-IE" dirty="0" err="1">
                <a:effectLst/>
                <a:latin typeface="Calibri" panose="020F0502020204030204" pitchFamily="34" charset="0"/>
                <a:ea typeface="Calibri" panose="020F0502020204030204" pitchFamily="34" charset="0"/>
                <a:cs typeface="Times New Roman" panose="02020603050405020304" pitchFamily="18" charset="0"/>
              </a:rPr>
              <a:t>altre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organizzazioni</a:t>
            </a:r>
            <a:r>
              <a:rPr lang="en-IE" dirty="0">
                <a:effectLst/>
                <a:latin typeface="Calibri" panose="020F0502020204030204" pitchFamily="34" charset="0"/>
                <a:ea typeface="Calibri" panose="020F0502020204030204" pitchFamily="34" charset="0"/>
                <a:cs typeface="Times New Roman" panose="02020603050405020304" pitchFamily="18" charset="0"/>
              </a:rPr>
              <a:t> con cui sei </a:t>
            </a:r>
            <a:r>
              <a:rPr lang="en-IE" dirty="0" err="1">
                <a:effectLst/>
                <a:latin typeface="Calibri" panose="020F0502020204030204" pitchFamily="34" charset="0"/>
                <a:ea typeface="Calibri" panose="020F0502020204030204" pitchFamily="34" charset="0"/>
                <a:cs typeface="Times New Roman" panose="02020603050405020304" pitchFamily="18" charset="0"/>
              </a:rPr>
              <a:t>connesso</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condividere</a:t>
            </a:r>
            <a:r>
              <a:rPr lang="en-IE" dirty="0">
                <a:effectLst/>
                <a:latin typeface="Calibri" panose="020F0502020204030204" pitchFamily="34" charset="0"/>
                <a:ea typeface="Calibri" panose="020F0502020204030204" pitchFamily="34" charset="0"/>
                <a:cs typeface="Times New Roman" panose="02020603050405020304" pitchFamily="18" charset="0"/>
              </a:rPr>
              <a:t> i </a:t>
            </a:r>
            <a:r>
              <a:rPr lang="en-IE" dirty="0" err="1">
                <a:effectLst/>
                <a:latin typeface="Calibri" panose="020F0502020204030204" pitchFamily="34" charset="0"/>
                <a:ea typeface="Calibri" panose="020F0502020204030204" pitchFamily="34" charset="0"/>
                <a:cs typeface="Times New Roman" panose="02020603050405020304" pitchFamily="18" charset="0"/>
              </a:rPr>
              <a:t>tuoi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contenuti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sulle</a:t>
            </a:r>
            <a:r>
              <a:rPr lang="en-IE" dirty="0">
                <a:effectLst/>
                <a:latin typeface="Calibri" panose="020F0502020204030204" pitchFamily="34" charset="0"/>
                <a:ea typeface="Calibri" panose="020F0502020204030204" pitchFamily="34" charset="0"/>
                <a:cs typeface="Times New Roman" panose="02020603050405020304" pitchFamily="18" charset="0"/>
              </a:rPr>
              <a:t> loro </a:t>
            </a:r>
            <a:r>
              <a:rPr lang="en-IE" dirty="0" err="1">
                <a:effectLst/>
                <a:latin typeface="Calibri" panose="020F0502020204030204" pitchFamily="34" charset="0"/>
                <a:ea typeface="Calibri" panose="020F0502020204030204" pitchFamily="34" charset="0"/>
                <a:cs typeface="Times New Roman" panose="02020603050405020304" pitchFamily="18" charset="0"/>
              </a:rPr>
              <a:t>piattaforme</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rtl="0">
              <a:buClr>
                <a:srgbClr val="F79037"/>
              </a:buClr>
              <a:buFont typeface="Wingdings" pitchFamily="2" charset="2"/>
              <a:buChar char="§"/>
            </a:pPr>
            <a:endParaRPr lang="en-IE" dirty="0">
              <a:ea typeface="Calibri" panose="020F0502020204030204" pitchFamily="34" charset="0"/>
              <a:cs typeface="Times New Roman" panose="02020603050405020304" pitchFamily="18" charset="0"/>
            </a:endParaRPr>
          </a:p>
          <a:p>
            <a:pPr algn="just" rtl="0"/>
            <a:r>
              <a:rPr lang="en-IE" b="1" dirty="0"/>
              <a:t>Di </a:t>
            </a:r>
            <a:r>
              <a:rPr lang="en-IE" b="1" dirty="0" err="1"/>
              <a:t>seguito</a:t>
            </a:r>
            <a:r>
              <a:rPr lang="en-IE" b="1" dirty="0"/>
              <a:t> </a:t>
            </a:r>
            <a:r>
              <a:rPr lang="en-IE" b="1" dirty="0" err="1"/>
              <a:t>sono</a:t>
            </a:r>
            <a:r>
              <a:rPr lang="en-IE" b="1" dirty="0"/>
              <a:t> </a:t>
            </a:r>
            <a:r>
              <a:rPr lang="en-IE" b="1" dirty="0" err="1"/>
              <a:t>riportati</a:t>
            </a:r>
            <a:r>
              <a:rPr lang="en-IE" b="1" dirty="0"/>
              <a:t> </a:t>
            </a:r>
            <a:r>
              <a:rPr lang="en-IE" b="1" dirty="0" err="1"/>
              <a:t>gli</a:t>
            </a:r>
            <a:r>
              <a:rPr lang="en-IE" b="1" dirty="0"/>
              <a:t> </a:t>
            </a:r>
            <a:r>
              <a:rPr lang="en-IE" b="1" dirty="0" err="1"/>
              <a:t>orari</a:t>
            </a:r>
            <a:r>
              <a:rPr lang="en-IE" b="1" dirty="0"/>
              <a:t> di </a:t>
            </a:r>
            <a:r>
              <a:rPr lang="en-IE" b="1" dirty="0" err="1"/>
              <a:t>punta</a:t>
            </a:r>
            <a:r>
              <a:rPr lang="en-IE" b="1" dirty="0"/>
              <a:t> per la </a:t>
            </a:r>
            <a:r>
              <a:rPr lang="en-IE" b="1" dirty="0" err="1"/>
              <a:t>pubblicazione</a:t>
            </a:r>
            <a:r>
              <a:rPr lang="en-IE" b="1" dirty="0"/>
              <a:t> </a:t>
            </a:r>
            <a:r>
              <a:rPr lang="en-IE" b="1" dirty="0" err="1"/>
              <a:t>basati</a:t>
            </a:r>
            <a:r>
              <a:rPr lang="en-IE" b="1" dirty="0"/>
              <a:t> </a:t>
            </a:r>
            <a:r>
              <a:rPr lang="en-IE" b="1" dirty="0" err="1"/>
              <a:t>sulla</a:t>
            </a:r>
            <a:r>
              <a:rPr lang="en-IE" b="1" dirty="0"/>
              <a:t> </a:t>
            </a:r>
            <a:r>
              <a:rPr lang="en-IE" b="1" dirty="0" err="1"/>
              <a:t>ricerca</a:t>
            </a:r>
            <a:r>
              <a:rPr lang="en-IE" b="1" dirty="0"/>
              <a:t> di HubSpot:</a:t>
            </a:r>
          </a:p>
          <a:p>
            <a:pPr algn="just" rtl="0"/>
            <a:endParaRPr lang="en-IE" dirty="0"/>
          </a:p>
          <a:p>
            <a:pPr marL="171450" indent="-171450" algn="just" rtl="0">
              <a:buClr>
                <a:srgbClr val="F79037"/>
              </a:buClr>
              <a:buFont typeface="Wingdings" pitchFamily="2" charset="2"/>
              <a:buChar char="§"/>
            </a:pPr>
            <a:r>
              <a:rPr lang="en-IE" dirty="0" err="1"/>
              <a:t>Gli</a:t>
            </a:r>
            <a:r>
              <a:rPr lang="en-IE" dirty="0"/>
              <a:t> </a:t>
            </a:r>
            <a:r>
              <a:rPr lang="en-IE" dirty="0" err="1"/>
              <a:t>esperti</a:t>
            </a:r>
            <a:r>
              <a:rPr lang="en-IE" dirty="0"/>
              <a:t> di marketing </a:t>
            </a:r>
            <a:r>
              <a:rPr lang="en-IE" dirty="0" err="1"/>
              <a:t>suggeriscono</a:t>
            </a:r>
            <a:r>
              <a:rPr lang="en-IE" dirty="0"/>
              <a:t> </a:t>
            </a:r>
            <a:r>
              <a:rPr lang="en-IE" dirty="0" err="1"/>
              <a:t>che</a:t>
            </a:r>
            <a:r>
              <a:rPr lang="en-IE" dirty="0"/>
              <a:t> il Peak Times da </a:t>
            </a:r>
            <a:r>
              <a:rPr lang="en-IE" dirty="0" err="1"/>
              <a:t>pubblicare</a:t>
            </a:r>
            <a:r>
              <a:rPr lang="en-IE" dirty="0"/>
              <a:t> </a:t>
            </a:r>
            <a:r>
              <a:rPr lang="en-IE" dirty="0" err="1"/>
              <a:t>su</a:t>
            </a:r>
            <a:r>
              <a:rPr lang="en-IE" dirty="0"/>
              <a:t> Instagram è il </a:t>
            </a:r>
            <a:r>
              <a:rPr lang="en-IE" dirty="0" err="1"/>
              <a:t>sabato</a:t>
            </a:r>
            <a:r>
              <a:rPr lang="en-IE" b="1" dirty="0" err="1"/>
              <a:t>Dalle</a:t>
            </a:r>
            <a:r>
              <a:rPr lang="en-IE" b="1" dirty="0"/>
              <a:t> 18:00 alle 21:00</a:t>
            </a:r>
          </a:p>
          <a:p>
            <a:pPr marL="171450" indent="-171450" algn="just" rtl="0">
              <a:buClr>
                <a:srgbClr val="F79037"/>
              </a:buClr>
              <a:buFont typeface="Wingdings" pitchFamily="2" charset="2"/>
              <a:buChar char="§"/>
            </a:pPr>
            <a:endParaRPr lang="en-IE" dirty="0"/>
          </a:p>
          <a:p>
            <a:pPr marL="171450" indent="-171450" algn="just" rtl="0">
              <a:buClr>
                <a:srgbClr val="F79037"/>
              </a:buClr>
              <a:buFont typeface="Wingdings" pitchFamily="2" charset="2"/>
              <a:buChar char="§"/>
            </a:pPr>
            <a:r>
              <a:rPr lang="en-IE" dirty="0" err="1"/>
              <a:t>Gli</a:t>
            </a:r>
            <a:r>
              <a:rPr lang="en-IE" dirty="0"/>
              <a:t> </a:t>
            </a:r>
            <a:r>
              <a:rPr lang="en-IE" dirty="0" err="1"/>
              <a:t>esperti</a:t>
            </a:r>
            <a:r>
              <a:rPr lang="en-IE" dirty="0"/>
              <a:t> di marketing </a:t>
            </a:r>
            <a:r>
              <a:rPr lang="en-IE" dirty="0" err="1"/>
              <a:t>suggeriscono</a:t>
            </a:r>
            <a:r>
              <a:rPr lang="en-IE" dirty="0"/>
              <a:t> </a:t>
            </a:r>
            <a:r>
              <a:rPr lang="en-IE" dirty="0" err="1"/>
              <a:t>che</a:t>
            </a:r>
            <a:r>
              <a:rPr lang="en-IE" dirty="0"/>
              <a:t> il Peak Times da </a:t>
            </a:r>
            <a:r>
              <a:rPr lang="en-IE" dirty="0" err="1"/>
              <a:t>pubblicare</a:t>
            </a:r>
            <a:r>
              <a:rPr lang="en-IE" dirty="0"/>
              <a:t> </a:t>
            </a:r>
            <a:r>
              <a:rPr lang="en-IE" dirty="0" err="1"/>
              <a:t>su</a:t>
            </a:r>
            <a:r>
              <a:rPr lang="en-IE" dirty="0"/>
              <a:t> Facebook è il </a:t>
            </a:r>
            <a:r>
              <a:rPr lang="en-IE" dirty="0" err="1"/>
              <a:t>sabato</a:t>
            </a:r>
            <a:r>
              <a:rPr lang="en-IE" b="1" dirty="0" err="1"/>
              <a:t>Dalle</a:t>
            </a:r>
            <a:r>
              <a:rPr lang="en-IE" b="1" dirty="0"/>
              <a:t> 18:00 alle 21:00</a:t>
            </a:r>
          </a:p>
          <a:p>
            <a:pPr marL="171450" indent="-171450" algn="just" rtl="0">
              <a:buClr>
                <a:srgbClr val="F79037"/>
              </a:buClr>
              <a:buFont typeface="Wingdings" pitchFamily="2" charset="2"/>
              <a:buChar char="§"/>
            </a:pPr>
            <a:endParaRPr lang="en-IE" dirty="0"/>
          </a:p>
          <a:p>
            <a:pPr marL="171450" indent="-171450" algn="just" rtl="0">
              <a:buClr>
                <a:srgbClr val="F79037"/>
              </a:buClr>
              <a:buFont typeface="Wingdings" pitchFamily="2" charset="2"/>
              <a:buChar char="§"/>
            </a:pPr>
            <a:r>
              <a:rPr lang="en-IE" dirty="0" err="1"/>
              <a:t>Gli</a:t>
            </a:r>
            <a:r>
              <a:rPr lang="en-IE" dirty="0"/>
              <a:t> </a:t>
            </a:r>
            <a:r>
              <a:rPr lang="en-IE" dirty="0" err="1"/>
              <a:t>esperti</a:t>
            </a:r>
            <a:r>
              <a:rPr lang="en-IE" dirty="0"/>
              <a:t> di marketing </a:t>
            </a:r>
            <a:r>
              <a:rPr lang="en-IE" dirty="0" err="1"/>
              <a:t>suggeriscono</a:t>
            </a:r>
            <a:r>
              <a:rPr lang="en-IE" dirty="0"/>
              <a:t> </a:t>
            </a:r>
            <a:r>
              <a:rPr lang="en-IE" dirty="0" err="1"/>
              <a:t>che</a:t>
            </a:r>
            <a:r>
              <a:rPr lang="en-IE" dirty="0"/>
              <a:t> il Peak Times da </a:t>
            </a:r>
            <a:r>
              <a:rPr lang="en-IE" dirty="0" err="1"/>
              <a:t>pubblicare</a:t>
            </a:r>
            <a:r>
              <a:rPr lang="en-IE" dirty="0"/>
              <a:t> </a:t>
            </a:r>
            <a:r>
              <a:rPr lang="en-IE" dirty="0" err="1"/>
              <a:t>su</a:t>
            </a:r>
            <a:r>
              <a:rPr lang="en-IE" dirty="0"/>
              <a:t> Twitter è </a:t>
            </a:r>
            <a:r>
              <a:rPr lang="en-IE" dirty="0" err="1"/>
              <a:t>venerdì</a:t>
            </a:r>
            <a:r>
              <a:rPr lang="en-IE" b="1" dirty="0" err="1"/>
              <a:t>Dalle</a:t>
            </a:r>
            <a:r>
              <a:rPr lang="en-IE" b="1" dirty="0"/>
              <a:t> 18:00 alle 21:00</a:t>
            </a:r>
          </a:p>
          <a:p>
            <a:pPr marL="171450" indent="-171450" algn="just" rtl="0">
              <a:buClr>
                <a:srgbClr val="F79037"/>
              </a:buClr>
              <a:buFont typeface="Wingdings" pitchFamily="2" charset="2"/>
              <a:buChar char="§"/>
            </a:pPr>
            <a:endParaRPr lang="en-IE" dirty="0"/>
          </a:p>
          <a:p>
            <a:pPr marL="171450" indent="-171450" algn="just" rtl="0">
              <a:buClr>
                <a:srgbClr val="F79037"/>
              </a:buClr>
              <a:buFont typeface="Wingdings" pitchFamily="2" charset="2"/>
              <a:buChar char="§"/>
            </a:pPr>
            <a:r>
              <a:rPr lang="en-IE" dirty="0" err="1"/>
              <a:t>Gli</a:t>
            </a:r>
            <a:r>
              <a:rPr lang="en-IE" dirty="0"/>
              <a:t> </a:t>
            </a:r>
            <a:r>
              <a:rPr lang="en-IE" dirty="0" err="1"/>
              <a:t>esperti</a:t>
            </a:r>
            <a:r>
              <a:rPr lang="en-IE" dirty="0"/>
              <a:t> di marketing </a:t>
            </a:r>
            <a:r>
              <a:rPr lang="en-IE" dirty="0" err="1"/>
              <a:t>suggeriscono</a:t>
            </a:r>
            <a:r>
              <a:rPr lang="en-IE" dirty="0"/>
              <a:t> </a:t>
            </a:r>
            <a:r>
              <a:rPr lang="en-IE" dirty="0" err="1"/>
              <a:t>che</a:t>
            </a:r>
            <a:r>
              <a:rPr lang="en-IE" dirty="0"/>
              <a:t> i Peak Times da </a:t>
            </a:r>
            <a:r>
              <a:rPr lang="en-IE" dirty="0" err="1"/>
              <a:t>pubblicare</a:t>
            </a:r>
            <a:r>
              <a:rPr lang="en-IE" dirty="0"/>
              <a:t> </a:t>
            </a:r>
            <a:r>
              <a:rPr lang="en-IE" dirty="0" err="1"/>
              <a:t>su</a:t>
            </a:r>
            <a:r>
              <a:rPr lang="en-IE" dirty="0"/>
              <a:t> LinkedIn </a:t>
            </a:r>
            <a:r>
              <a:rPr lang="en-IE" dirty="0" err="1"/>
              <a:t>sono</a:t>
            </a:r>
            <a:r>
              <a:rPr lang="en-IE" dirty="0"/>
              <a:t> </a:t>
            </a:r>
            <a:r>
              <a:rPr lang="en-IE" dirty="0" err="1"/>
              <a:t>sabato</a:t>
            </a:r>
            <a:r>
              <a:rPr lang="en-IE" dirty="0"/>
              <a:t>, </a:t>
            </a:r>
            <a:r>
              <a:rPr lang="en-IE" dirty="0" err="1"/>
              <a:t>domenica</a:t>
            </a:r>
            <a:r>
              <a:rPr lang="en-IE" dirty="0"/>
              <a:t> e </a:t>
            </a:r>
            <a:r>
              <a:rPr lang="en-IE" dirty="0" err="1"/>
              <a:t>mercoledì</a:t>
            </a:r>
            <a:r>
              <a:rPr lang="en-IE" b="1" dirty="0" err="1"/>
              <a:t>Dalle</a:t>
            </a:r>
            <a:r>
              <a:rPr lang="en-IE" b="1" dirty="0"/>
              <a:t> 18:00 alle 21:00</a:t>
            </a:r>
          </a:p>
          <a:p>
            <a:pPr marL="171450" indent="-171450" algn="just" rtl="0">
              <a:buClr>
                <a:srgbClr val="F79037"/>
              </a:buClr>
              <a:buFont typeface="Wingdings" pitchFamily="2" charset="2"/>
              <a:buChar char="§"/>
            </a:pPr>
            <a:endParaRPr lang="en-IE" dirty="0"/>
          </a:p>
          <a:p>
            <a:pPr marL="171450" indent="-171450" algn="just" rtl="0">
              <a:buClr>
                <a:srgbClr val="F79037"/>
              </a:buClr>
              <a:buFont typeface="Wingdings" pitchFamily="2" charset="2"/>
              <a:buChar char="§"/>
            </a:pPr>
            <a:r>
              <a:rPr lang="en-IE" dirty="0" err="1"/>
              <a:t>Gli</a:t>
            </a:r>
            <a:r>
              <a:rPr lang="en-IE" dirty="0"/>
              <a:t> </a:t>
            </a:r>
            <a:r>
              <a:rPr lang="en-IE" dirty="0" err="1"/>
              <a:t>esperti</a:t>
            </a:r>
            <a:r>
              <a:rPr lang="en-IE" dirty="0"/>
              <a:t> di marketing </a:t>
            </a:r>
            <a:r>
              <a:rPr lang="en-IE" dirty="0" err="1"/>
              <a:t>suggeriscono</a:t>
            </a:r>
            <a:r>
              <a:rPr lang="en-IE" dirty="0"/>
              <a:t> </a:t>
            </a:r>
            <a:r>
              <a:rPr lang="en-IE" dirty="0" err="1"/>
              <a:t>che</a:t>
            </a:r>
            <a:r>
              <a:rPr lang="en-IE" dirty="0"/>
              <a:t> i Peak Times </a:t>
            </a:r>
            <a:r>
              <a:rPr lang="en-IE" dirty="0" err="1"/>
              <a:t>pubblichino</a:t>
            </a:r>
            <a:r>
              <a:rPr lang="en-IE" dirty="0"/>
              <a:t> </a:t>
            </a:r>
            <a:r>
              <a:rPr lang="en-IE" dirty="0" err="1"/>
              <a:t>su</a:t>
            </a:r>
            <a:r>
              <a:rPr lang="en-IE" dirty="0"/>
              <a:t> TikTok </a:t>
            </a:r>
            <a:r>
              <a:rPr lang="en-IE" dirty="0" err="1"/>
              <a:t>sabato</a:t>
            </a:r>
            <a:r>
              <a:rPr lang="en-IE" dirty="0"/>
              <a:t>, </a:t>
            </a:r>
            <a:r>
              <a:rPr lang="en-IE" dirty="0" err="1"/>
              <a:t>domenica</a:t>
            </a:r>
            <a:r>
              <a:rPr lang="en-IE" dirty="0"/>
              <a:t> e giovedì</a:t>
            </a:r>
            <a:r>
              <a:rPr lang="en-IE" b="1" dirty="0"/>
              <a:t>15:00-18:00</a:t>
            </a:r>
            <a:r>
              <a:rPr lang="en-IE" dirty="0"/>
              <a:t>E</a:t>
            </a:r>
            <a:r>
              <a:rPr lang="en-IE" b="1" dirty="0"/>
              <a:t>18:00-21:00</a:t>
            </a:r>
            <a:r>
              <a:rPr lang="en-IE" b="1" baseline="30000" dirty="0"/>
              <a:t>2</a:t>
            </a:r>
          </a:p>
          <a:p>
            <a:pPr algn="l" rtl="0"/>
            <a:r>
              <a:rPr lang="en-IE" dirty="0"/>
              <a:t> </a:t>
            </a:r>
          </a:p>
          <a:p>
            <a:pPr algn="l" rtl="0"/>
            <a:r>
              <a:rPr lang="en-IE" dirty="0" err="1"/>
              <a:t>Metodi</a:t>
            </a:r>
            <a:r>
              <a:rPr lang="en-IE" dirty="0"/>
              <a:t> di </a:t>
            </a:r>
            <a:r>
              <a:rPr lang="en-IE" dirty="0" err="1"/>
              <a:t>coinvolgimento</a:t>
            </a:r>
            <a:r>
              <a:rPr lang="en-IE" dirty="0"/>
              <a:t> </a:t>
            </a:r>
            <a:r>
              <a:rPr lang="en-IE" dirty="0" err="1"/>
              <a:t>mirati</a:t>
            </a:r>
            <a:r>
              <a:rPr lang="en-IE" dirty="0"/>
              <a:t> e </a:t>
            </a:r>
            <a:r>
              <a:rPr lang="en-IE" dirty="0" err="1"/>
              <a:t>misti</a:t>
            </a:r>
            <a:r>
              <a:rPr lang="en-IE" dirty="0"/>
              <a:t> </a:t>
            </a:r>
            <a:r>
              <a:rPr lang="en-IE" dirty="0" err="1"/>
              <a:t>possono</a:t>
            </a:r>
            <a:r>
              <a:rPr lang="en-IE" dirty="0"/>
              <a:t> </a:t>
            </a:r>
            <a:r>
              <a:rPr lang="en-IE" dirty="0" err="1"/>
              <a:t>essere</a:t>
            </a:r>
            <a:r>
              <a:rPr lang="en-IE" dirty="0"/>
              <a:t> </a:t>
            </a:r>
            <a:r>
              <a:rPr lang="en-IE" dirty="0" err="1"/>
              <a:t>necessari</a:t>
            </a:r>
            <a:r>
              <a:rPr lang="en-IE" dirty="0"/>
              <a:t> per le </a:t>
            </a:r>
            <a:r>
              <a:rPr lang="en-IE" dirty="0" err="1"/>
              <a:t>riunioni</a:t>
            </a:r>
            <a:r>
              <a:rPr lang="en-IE" dirty="0"/>
              <a:t> online, i </a:t>
            </a:r>
            <a:r>
              <a:rPr lang="en-IE" dirty="0" err="1"/>
              <a:t>seguenti</a:t>
            </a:r>
            <a:r>
              <a:rPr lang="en-IE" dirty="0"/>
              <a:t> </a:t>
            </a:r>
            <a:r>
              <a:rPr lang="en-IE" dirty="0" err="1"/>
              <a:t>possono</a:t>
            </a:r>
            <a:r>
              <a:rPr lang="en-IE" dirty="0"/>
              <a:t> </a:t>
            </a:r>
            <a:r>
              <a:rPr lang="en-IE" dirty="0" err="1"/>
              <a:t>essere</a:t>
            </a:r>
            <a:r>
              <a:rPr lang="en-IE" dirty="0"/>
              <a:t> </a:t>
            </a:r>
            <a:r>
              <a:rPr lang="en-IE" dirty="0" err="1"/>
              <a:t>strumenti</a:t>
            </a:r>
            <a:r>
              <a:rPr lang="en-IE" dirty="0"/>
              <a:t> </a:t>
            </a:r>
            <a:r>
              <a:rPr lang="en-IE" dirty="0" err="1"/>
              <a:t>utili</a:t>
            </a:r>
            <a:r>
              <a:rPr lang="en-IE" dirty="0"/>
              <a:t>.</a:t>
            </a:r>
            <a:endParaRPr lang="en-GB" dirty="0"/>
          </a:p>
          <a:p>
            <a:pPr marL="171450" indent="-171450" algn="l" rtl="0">
              <a:buClr>
                <a:srgbClr val="F79037"/>
              </a:buClr>
              <a:buFont typeface="Wingdings" pitchFamily="2" charset="2"/>
              <a:buChar char="§"/>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IE" b="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Freeform 5">
            <a:extLst>
              <a:ext uri="{FF2B5EF4-FFF2-40B4-BE49-F238E27FC236}">
                <a16:creationId xmlns:a16="http://schemas.microsoft.com/office/drawing/2014/main" id="{75F2802E-E571-06EC-6573-B462D2D29145}"/>
              </a:ext>
            </a:extLst>
          </p:cNvPr>
          <p:cNvSpPr/>
          <p:nvPr/>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pPr algn="l" rtl="0"/>
            <a:endParaRPr lang="en-US" b="0" i="0" dirty="0">
              <a:latin typeface="Calibri" panose="020F0502020204030204" pitchFamily="34" charset="0"/>
            </a:endParaRPr>
          </a:p>
        </p:txBody>
      </p:sp>
      <p:sp>
        <p:nvSpPr>
          <p:cNvPr id="5" name="Text Placeholder 5">
            <a:extLst>
              <a:ext uri="{FF2B5EF4-FFF2-40B4-BE49-F238E27FC236}">
                <a16:creationId xmlns:a16="http://schemas.microsoft.com/office/drawing/2014/main" id="{B006D0F2-DB8D-9C2A-4DC2-7C243290FF15}"/>
              </a:ext>
            </a:extLst>
          </p:cNvPr>
          <p:cNvSpPr txBox="1">
            <a:spLocks/>
          </p:cNvSpPr>
          <p:nvPr/>
        </p:nvSpPr>
        <p:spPr>
          <a:xfrm>
            <a:off x="660838" y="9368075"/>
            <a:ext cx="6244086" cy="395358"/>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baseline="30000" dirty="0">
                <a:solidFill>
                  <a:schemeClr val="bg1"/>
                </a:solidFill>
                <a:cs typeface="Times New Roman" panose="02020603050405020304" pitchFamily="18" charset="0"/>
              </a:rPr>
              <a:t>2</a:t>
            </a:r>
            <a:r>
              <a:rPr lang="en-IE" dirty="0">
                <a:solidFill>
                  <a:schemeClr val="bg1"/>
                </a:solidFill>
                <a:cs typeface="Times New Roman" panose="02020603050405020304" pitchFamily="18" charset="0"/>
              </a:rPr>
              <a:t>https://blog.hubspot.com/marketing/best-times-post-pin-tweet-social-media-infographic#:~:text=Tuttavia%2C%20the%20data%20suggerisce%20che,poi%20mezzogiorno%20a %203%20 p.m.</a:t>
            </a:r>
          </a:p>
          <a:p>
            <a:pPr algn="l" rtl="0"/>
            <a:endParaRPr lang="en-GB" sz="1000" b="1" i="1" dirty="0"/>
          </a:p>
        </p:txBody>
      </p:sp>
    </p:spTree>
    <p:extLst>
      <p:ext uri="{BB962C8B-B14F-4D97-AF65-F5344CB8AC3E}">
        <p14:creationId xmlns:p14="http://schemas.microsoft.com/office/powerpoint/2010/main" val="875567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0C209C2E-AA67-458E-3882-D71F0826C0F7}"/>
              </a:ext>
            </a:extLst>
          </p:cNvPr>
          <p:cNvSpPr>
            <a:spLocks noGrp="1"/>
          </p:cNvSpPr>
          <p:nvPr/>
        </p:nvSpPr>
        <p:spPr>
          <a:xfrm>
            <a:off x="660943" y="7167970"/>
            <a:ext cx="3118118" cy="2174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spcAft>
                <a:spcPts val="1500"/>
              </a:spcAft>
            </a:pPr>
            <a:r>
              <a:rPr lang="en-GB">
                <a:solidFill>
                  <a:srgbClr val="086575"/>
                </a:solidFill>
                <a:cs typeface="Times New Roman" panose="02020603050405020304" pitchFamily="18" charset="0"/>
              </a:rPr>
              <a:t>I "Kahoot" sono quiz a scelta multipla a cui è possibile accedere tramite un browser Web o l'app Kahoot. Kahoot! può essere utilizzato per rivedere le conoscenze degli studenti per una valutazione formativa o come pausa dalle tradizionali attività in classe.</a:t>
            </a:r>
            <a:endParaRPr lang="en-LB">
              <a:solidFill>
                <a:srgbClr val="086575"/>
              </a:solidFill>
              <a:cs typeface="Times New Roman" panose="02020603050405020304" pitchFamily="18" charset="0"/>
            </a:endParaRPr>
          </a:p>
        </p:txBody>
      </p:sp>
      <p:pic>
        <p:nvPicPr>
          <p:cNvPr id="10" name="Picture Placeholder 9">
            <a:extLst>
              <a:ext uri="{FF2B5EF4-FFF2-40B4-BE49-F238E27FC236}">
                <a16:creationId xmlns:a16="http://schemas.microsoft.com/office/drawing/2014/main" id="{CC6E715B-501D-BBE6-3A81-0A1F39E3BEE1}"/>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t="-268"/>
          <a:stretch/>
        </p:blipFill>
        <p:spPr>
          <a:xfrm rot="10800000" flipH="1" flipV="1">
            <a:off x="3692173" y="738188"/>
            <a:ext cx="3233336" cy="4441539"/>
          </a:xfrm>
        </p:spPr>
      </p:pic>
      <p:sp>
        <p:nvSpPr>
          <p:cNvPr id="52" name="Slide Number Placeholder 5">
            <a:extLst>
              <a:ext uri="{FF2B5EF4-FFF2-40B4-BE49-F238E27FC236}">
                <a16:creationId xmlns:a16="http://schemas.microsoft.com/office/drawing/2014/main" id="{1A4F654B-C40C-618B-E393-03DC286766E0}"/>
              </a:ext>
            </a:extLst>
          </p:cNvPr>
          <p:cNvSpPr>
            <a:spLocks noGrp="1"/>
          </p:cNvSpPr>
          <p:nvPr>
            <p:ph type="sldNum" sz="quarter" idx="4"/>
          </p:nvPr>
        </p:nvSpPr>
        <p:spPr/>
        <p:txBody>
          <a:bodyPr/>
          <a:lstStyle/>
          <a:p>
            <a:fld id="{CB2079F2-58AF-ED44-82D7-E04B2F6FD686}" type="slidenum">
              <a:rPr lang="en-US" smtClean="0"/>
              <a:pPr algn="l" rtl="0"/>
              <a:t>32</a:t>
            </a:fld>
            <a:endParaRPr lang="en-US" dirty="0"/>
          </a:p>
        </p:txBody>
      </p:sp>
      <p:grpSp>
        <p:nvGrpSpPr>
          <p:cNvPr id="2" name="object 15">
            <a:extLst>
              <a:ext uri="{FF2B5EF4-FFF2-40B4-BE49-F238E27FC236}">
                <a16:creationId xmlns:a16="http://schemas.microsoft.com/office/drawing/2014/main" id="{F66B7AE4-59B8-3DAD-1A6A-645BE0E8FADB}"/>
              </a:ext>
            </a:extLst>
          </p:cNvPr>
          <p:cNvGrpSpPr/>
          <p:nvPr/>
        </p:nvGrpSpPr>
        <p:grpSpPr>
          <a:xfrm>
            <a:off x="255474" y="3448489"/>
            <a:ext cx="3047022" cy="1729173"/>
            <a:chOff x="485139" y="4586859"/>
            <a:chExt cx="3134043" cy="1778557"/>
          </a:xfrm>
        </p:grpSpPr>
        <p:pic>
          <p:nvPicPr>
            <p:cNvPr id="3" name="object 16">
              <a:extLst>
                <a:ext uri="{FF2B5EF4-FFF2-40B4-BE49-F238E27FC236}">
                  <a16:creationId xmlns:a16="http://schemas.microsoft.com/office/drawing/2014/main" id="{C2606B4D-D65D-B3E4-B060-3532F820AE3D}"/>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5" name="object 17">
              <a:extLst>
                <a:ext uri="{FF2B5EF4-FFF2-40B4-BE49-F238E27FC236}">
                  <a16:creationId xmlns:a16="http://schemas.microsoft.com/office/drawing/2014/main" id="{B8D7E35D-075D-1073-1FEC-6981D2D0402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45" name="object 18">
              <a:extLst>
                <a:ext uri="{FF2B5EF4-FFF2-40B4-BE49-F238E27FC236}">
                  <a16:creationId xmlns:a16="http://schemas.microsoft.com/office/drawing/2014/main" id="{C364044F-4851-1110-008B-7AAE9B3F03F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46" name="object 19">
              <a:extLst>
                <a:ext uri="{FF2B5EF4-FFF2-40B4-BE49-F238E27FC236}">
                  <a16:creationId xmlns:a16="http://schemas.microsoft.com/office/drawing/2014/main" id="{382CD1E7-CC6A-125F-D2C1-DE128A30B4D2}"/>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7" name="object 20">
              <a:extLst>
                <a:ext uri="{FF2B5EF4-FFF2-40B4-BE49-F238E27FC236}">
                  <a16:creationId xmlns:a16="http://schemas.microsoft.com/office/drawing/2014/main" id="{D018265E-40FE-32D0-AF2B-717C557315EB}"/>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48" name="Picture 47">
            <a:extLst>
              <a:ext uri="{FF2B5EF4-FFF2-40B4-BE49-F238E27FC236}">
                <a16:creationId xmlns:a16="http://schemas.microsoft.com/office/drawing/2014/main" id="{60E1139C-E5CB-163C-7C8B-A3DBF7263B1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34166" y="3534078"/>
            <a:ext cx="2319372" cy="1498655"/>
          </a:xfrm>
          <a:prstGeom prst="rect">
            <a:avLst/>
          </a:prstGeom>
        </p:spPr>
      </p:pic>
      <p:grpSp>
        <p:nvGrpSpPr>
          <p:cNvPr id="49" name="Group 48">
            <a:extLst>
              <a:ext uri="{FF2B5EF4-FFF2-40B4-BE49-F238E27FC236}">
                <a16:creationId xmlns:a16="http://schemas.microsoft.com/office/drawing/2014/main" id="{E265BFC2-DAE6-EEB7-0B4B-32BFBF6104B7}"/>
              </a:ext>
            </a:extLst>
          </p:cNvPr>
          <p:cNvGrpSpPr/>
          <p:nvPr/>
        </p:nvGrpSpPr>
        <p:grpSpPr>
          <a:xfrm rot="766773">
            <a:off x="2702286" y="4266894"/>
            <a:ext cx="824852" cy="734190"/>
            <a:chOff x="383555" y="3352260"/>
            <a:chExt cx="835620" cy="743775"/>
          </a:xfrm>
        </p:grpSpPr>
        <p:sp>
          <p:nvSpPr>
            <p:cNvPr id="50" name="Oval 49">
              <a:extLst>
                <a:ext uri="{FF2B5EF4-FFF2-40B4-BE49-F238E27FC236}">
                  <a16:creationId xmlns:a16="http://schemas.microsoft.com/office/drawing/2014/main" id="{FE1652C8-18F8-C6AD-747A-1BFF737F41EB}"/>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51" name="Text Placeholder 1">
              <a:extLst>
                <a:ext uri="{FF2B5EF4-FFF2-40B4-BE49-F238E27FC236}">
                  <a16:creationId xmlns:a16="http://schemas.microsoft.com/office/drawing/2014/main" id="{C9FF10A0-A926-62BA-5F31-17853454D296}"/>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000" b="1" dirty="0">
                  <a:solidFill>
                    <a:schemeClr val="bg1"/>
                  </a:solidFill>
                  <a:latin typeface="Calibri" panose="020F0502020204030204" pitchFamily="34" charset="0"/>
                  <a:cs typeface="Calibri" panose="020F0502020204030204" pitchFamily="34" charset="0"/>
                </a:rPr>
                <a:t>CLICCA SU</a:t>
              </a:r>
              <a:r>
                <a:rPr lang="en-US" sz="10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VISUALIZZAZIONE</a:t>
              </a:r>
              <a:endParaRPr lang="en-US" sz="1000" b="1" dirty="0">
                <a:solidFill>
                  <a:srgbClr val="086575"/>
                </a:solidFill>
                <a:latin typeface="Calibri" panose="020F0502020204030204" pitchFamily="34" charset="0"/>
                <a:cs typeface="Calibri" panose="020F0502020204030204" pitchFamily="34" charset="0"/>
              </a:endParaRPr>
            </a:p>
          </p:txBody>
        </p:sp>
      </p:grpSp>
      <p:sp>
        <p:nvSpPr>
          <p:cNvPr id="53" name="Text Placeholder 4">
            <a:extLst>
              <a:ext uri="{FF2B5EF4-FFF2-40B4-BE49-F238E27FC236}">
                <a16:creationId xmlns:a16="http://schemas.microsoft.com/office/drawing/2014/main" id="{AF814E59-A030-183B-DE12-CAD900ADEA7D}"/>
              </a:ext>
            </a:extLst>
          </p:cNvPr>
          <p:cNvSpPr>
            <a:spLocks noGrp="1"/>
          </p:cNvSpPr>
          <p:nvPr/>
        </p:nvSpPr>
        <p:spPr>
          <a:xfrm>
            <a:off x="234531" y="3175357"/>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dirty="0">
                <a:solidFill>
                  <a:srgbClr val="F79037"/>
                </a:solidFill>
                <a:cs typeface="Times New Roman" panose="02020603050405020304" pitchFamily="18" charset="0"/>
              </a:rPr>
              <a:t>Per </a:t>
            </a:r>
            <a:r>
              <a:rPr lang="en-IE" dirty="0" err="1">
                <a:solidFill>
                  <a:srgbClr val="F79037"/>
                </a:solidFill>
                <a:cs typeface="Times New Roman" panose="02020603050405020304" pitchFamily="18" charset="0"/>
              </a:rPr>
              <a:t>ulteriori</a:t>
            </a:r>
            <a:r>
              <a:rPr lang="en-IE" dirty="0">
                <a:solidFill>
                  <a:srgbClr val="F79037"/>
                </a:solidFill>
                <a:cs typeface="Times New Roman" panose="02020603050405020304" pitchFamily="18" charset="0"/>
              </a:rPr>
              <a:t> </a:t>
            </a:r>
            <a:r>
              <a:rPr lang="en-IE" dirty="0" err="1">
                <a:solidFill>
                  <a:srgbClr val="F79037"/>
                </a:solidFill>
                <a:cs typeface="Times New Roman" panose="02020603050405020304" pitchFamily="18" charset="0"/>
              </a:rPr>
              <a:t>informazioni</a:t>
            </a:r>
            <a:r>
              <a:rPr lang="en-IE" dirty="0">
                <a:solidFill>
                  <a:srgbClr val="F79037"/>
                </a:solidFill>
                <a:cs typeface="Times New Roman" panose="02020603050405020304" pitchFamily="18" charset="0"/>
              </a:rPr>
              <a:t> </a:t>
            </a:r>
            <a:r>
              <a:rPr lang="en-IE" dirty="0" err="1">
                <a:solidFill>
                  <a:srgbClr val="F79037"/>
                </a:solidFill>
                <a:cs typeface="Times New Roman" panose="02020603050405020304" pitchFamily="18" charset="0"/>
              </a:rPr>
              <a:t>su</a:t>
            </a:r>
            <a:r>
              <a:rPr lang="en-IE" dirty="0">
                <a:solidFill>
                  <a:srgbClr val="F79037"/>
                </a:solidFill>
                <a:cs typeface="Times New Roman" panose="02020603050405020304" pitchFamily="18" charset="0"/>
              </a:rPr>
              <a:t> Genially</a:t>
            </a:r>
            <a:endParaRPr lang="en-US" dirty="0">
              <a:solidFill>
                <a:srgbClr val="F79037"/>
              </a:solidFill>
              <a:cs typeface="Times New Roman" panose="02020603050405020304" pitchFamily="18" charset="0"/>
            </a:endParaRP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4" name="object 15">
            <a:extLst>
              <a:ext uri="{FF2B5EF4-FFF2-40B4-BE49-F238E27FC236}">
                <a16:creationId xmlns:a16="http://schemas.microsoft.com/office/drawing/2014/main" id="{2CD1C89F-354A-582E-9DD7-2CD8E7B79129}"/>
              </a:ext>
            </a:extLst>
          </p:cNvPr>
          <p:cNvGrpSpPr/>
          <p:nvPr/>
        </p:nvGrpSpPr>
        <p:grpSpPr>
          <a:xfrm>
            <a:off x="3851710" y="6586913"/>
            <a:ext cx="3047022" cy="1729173"/>
            <a:chOff x="485139" y="4586859"/>
            <a:chExt cx="3134043" cy="1778557"/>
          </a:xfrm>
        </p:grpSpPr>
        <p:pic>
          <p:nvPicPr>
            <p:cNvPr id="55" name="object 16">
              <a:extLst>
                <a:ext uri="{FF2B5EF4-FFF2-40B4-BE49-F238E27FC236}">
                  <a16:creationId xmlns:a16="http://schemas.microsoft.com/office/drawing/2014/main" id="{D9248AAE-A809-7E1A-FA94-8C81E19C9A22}"/>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56" name="object 17">
              <a:extLst>
                <a:ext uri="{FF2B5EF4-FFF2-40B4-BE49-F238E27FC236}">
                  <a16:creationId xmlns:a16="http://schemas.microsoft.com/office/drawing/2014/main" id="{3412065D-1DC3-D5BE-6E76-05464E0C661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57" name="object 18">
              <a:extLst>
                <a:ext uri="{FF2B5EF4-FFF2-40B4-BE49-F238E27FC236}">
                  <a16:creationId xmlns:a16="http://schemas.microsoft.com/office/drawing/2014/main" id="{C557B86C-A2A4-CD94-E85E-3D4F2BF25BAA}"/>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58" name="object 19">
              <a:extLst>
                <a:ext uri="{FF2B5EF4-FFF2-40B4-BE49-F238E27FC236}">
                  <a16:creationId xmlns:a16="http://schemas.microsoft.com/office/drawing/2014/main" id="{5480A32F-A042-D562-9C9F-B0939A61177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59" name="object 20">
              <a:extLst>
                <a:ext uri="{FF2B5EF4-FFF2-40B4-BE49-F238E27FC236}">
                  <a16:creationId xmlns:a16="http://schemas.microsoft.com/office/drawing/2014/main" id="{384A2C17-70B6-5652-DD84-A3C4E6FD6A76}"/>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60" name="Picture 59">
            <a:extLst>
              <a:ext uri="{FF2B5EF4-FFF2-40B4-BE49-F238E27FC236}">
                <a16:creationId xmlns:a16="http://schemas.microsoft.com/office/drawing/2014/main" id="{E00D8D53-0D12-BB27-9F94-3148125C882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669" t="-873"/>
          <a:stretch/>
        </p:blipFill>
        <p:spPr>
          <a:xfrm>
            <a:off x="4230402" y="6672502"/>
            <a:ext cx="2319372" cy="1498655"/>
          </a:xfrm>
          <a:prstGeom prst="rect">
            <a:avLst/>
          </a:prstGeom>
        </p:spPr>
      </p:pic>
      <p:grpSp>
        <p:nvGrpSpPr>
          <p:cNvPr id="61" name="Group 60">
            <a:extLst>
              <a:ext uri="{FF2B5EF4-FFF2-40B4-BE49-F238E27FC236}">
                <a16:creationId xmlns:a16="http://schemas.microsoft.com/office/drawing/2014/main" id="{3647C16F-4F90-F70A-001E-D3AE0904A28C}"/>
              </a:ext>
            </a:extLst>
          </p:cNvPr>
          <p:cNvGrpSpPr/>
          <p:nvPr/>
        </p:nvGrpSpPr>
        <p:grpSpPr>
          <a:xfrm rot="766773">
            <a:off x="6288045" y="7451509"/>
            <a:ext cx="824852" cy="734190"/>
            <a:chOff x="383555" y="3400243"/>
            <a:chExt cx="835620" cy="743775"/>
          </a:xfrm>
        </p:grpSpPr>
        <p:sp>
          <p:nvSpPr>
            <p:cNvPr id="62" name="Oval 61">
              <a:extLst>
                <a:ext uri="{FF2B5EF4-FFF2-40B4-BE49-F238E27FC236}">
                  <a16:creationId xmlns:a16="http://schemas.microsoft.com/office/drawing/2014/main" id="{BC781A3C-9614-DEF0-1E63-E98A96A74F23}"/>
                </a:ext>
              </a:extLst>
            </p:cNvPr>
            <p:cNvSpPr/>
            <p:nvPr/>
          </p:nvSpPr>
          <p:spPr>
            <a:xfrm>
              <a:off x="418759" y="3400243"/>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63" name="Text Placeholder 1">
              <a:extLst>
                <a:ext uri="{FF2B5EF4-FFF2-40B4-BE49-F238E27FC236}">
                  <a16:creationId xmlns:a16="http://schemas.microsoft.com/office/drawing/2014/main" id="{08573D4B-E80A-FA93-F8B6-59D16736AD64}"/>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050" b="1" dirty="0">
                  <a:solidFill>
                    <a:schemeClr val="bg1"/>
                  </a:solidFill>
                  <a:latin typeface="Calibri" panose="020F0502020204030204" pitchFamily="34" charset="0"/>
                  <a:cs typeface="Calibri" panose="020F0502020204030204" pitchFamily="34" charset="0"/>
                </a:rPr>
                <a:t>CLICCA SU</a:t>
              </a:r>
              <a:r>
                <a:rPr lang="en-US" sz="1050" b="1" dirty="0">
                  <a:solidFill>
                    <a:srgbClr val="086575"/>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VISUALIZZAZIONE</a:t>
              </a:r>
              <a:endParaRPr lang="en-US" sz="1050" b="1" dirty="0">
                <a:solidFill>
                  <a:srgbClr val="086575"/>
                </a:solidFill>
                <a:latin typeface="Calibri" panose="020F0502020204030204" pitchFamily="34" charset="0"/>
                <a:cs typeface="Calibri" panose="020F0502020204030204" pitchFamily="34" charset="0"/>
              </a:endParaRPr>
            </a:p>
          </p:txBody>
        </p:sp>
      </p:grpSp>
      <p:sp>
        <p:nvSpPr>
          <p:cNvPr id="64" name="Text Placeholder 4">
            <a:extLst>
              <a:ext uri="{FF2B5EF4-FFF2-40B4-BE49-F238E27FC236}">
                <a16:creationId xmlns:a16="http://schemas.microsoft.com/office/drawing/2014/main" id="{7D079A54-EEE3-F75C-B816-1AF8ECB311FE}"/>
              </a:ext>
            </a:extLst>
          </p:cNvPr>
          <p:cNvSpPr>
            <a:spLocks noGrp="1"/>
          </p:cNvSpPr>
          <p:nvPr/>
        </p:nvSpPr>
        <p:spPr>
          <a:xfrm>
            <a:off x="3830767" y="6295500"/>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a:solidFill>
                  <a:srgbClr val="F79037"/>
                </a:solidFill>
                <a:cs typeface="Times New Roman" panose="02020603050405020304" pitchFamily="18" charset="0"/>
              </a:rPr>
              <a:t>Per ulteriori informazioni su</a:t>
            </a:r>
            <a:r>
              <a:rPr lang="en-US">
                <a:solidFill>
                  <a:srgbClr val="F79037"/>
                </a:solidFill>
                <a:cs typeface="Times New Roman" panose="02020603050405020304" pitchFamily="18" charset="0"/>
              </a:rPr>
              <a:t>Kahoot</a:t>
            </a:r>
          </a:p>
          <a:p>
            <a:pPr algn="l" rtl="0"/>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37A3EC9F-9855-7BDF-8154-2AE9D791EDE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43460" y="5862953"/>
            <a:ext cx="2851066" cy="952118"/>
          </a:xfrm>
          <a:prstGeom prst="rect">
            <a:avLst/>
          </a:prstGeom>
        </p:spPr>
      </p:pic>
      <p:pic>
        <p:nvPicPr>
          <p:cNvPr id="66" name="Picture 65">
            <a:extLst>
              <a:ext uri="{FF2B5EF4-FFF2-40B4-BE49-F238E27FC236}">
                <a16:creationId xmlns:a16="http://schemas.microsoft.com/office/drawing/2014/main" id="{41C73197-046C-5C6D-722C-D0B3536196D4}"/>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647700" y="534944"/>
            <a:ext cx="2199141" cy="1068211"/>
          </a:xfrm>
          <a:prstGeom prst="rect">
            <a:avLst/>
          </a:prstGeom>
        </p:spPr>
      </p:pic>
      <p:sp>
        <p:nvSpPr>
          <p:cNvPr id="7" name="Text Placeholder 4">
            <a:extLst>
              <a:ext uri="{FF2B5EF4-FFF2-40B4-BE49-F238E27FC236}">
                <a16:creationId xmlns:a16="http://schemas.microsoft.com/office/drawing/2014/main" id="{CD8B1183-E40F-0DCC-608B-7ADC13D41356}"/>
              </a:ext>
            </a:extLst>
          </p:cNvPr>
          <p:cNvSpPr>
            <a:spLocks noGrp="1"/>
          </p:cNvSpPr>
          <p:nvPr/>
        </p:nvSpPr>
        <p:spPr>
          <a:xfrm>
            <a:off x="660943" y="1760595"/>
            <a:ext cx="2833583" cy="122198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GB" dirty="0">
                <a:solidFill>
                  <a:srgbClr val="086575"/>
                </a:solidFill>
                <a:cs typeface="Times New Roman" panose="02020603050405020304" pitchFamily="18" charset="0"/>
              </a:rPr>
              <a:t>Genially è uno </a:t>
            </a:r>
            <a:r>
              <a:rPr lang="en-GB" dirty="0" err="1">
                <a:solidFill>
                  <a:srgbClr val="086575"/>
                </a:solidFill>
                <a:cs typeface="Times New Roman" panose="02020603050405020304" pitchFamily="18" charset="0"/>
              </a:rPr>
              <a:t>strumento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interattivo</a:t>
            </a:r>
            <a:r>
              <a:rPr lang="en-GB" dirty="0">
                <a:solidFill>
                  <a:srgbClr val="086575"/>
                </a:solidFill>
                <a:cs typeface="Times New Roman" panose="02020603050405020304" pitchFamily="18" charset="0"/>
              </a:rPr>
              <a:t> di </a:t>
            </a:r>
            <a:r>
              <a:rPr lang="en-GB" dirty="0" err="1">
                <a:solidFill>
                  <a:srgbClr val="086575"/>
                </a:solidFill>
                <a:cs typeface="Times New Roman" panose="02020603050405020304" pitchFamily="18" charset="0"/>
              </a:rPr>
              <a:t>comunicazione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visiva</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che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gli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educatori</a:t>
            </a:r>
            <a:r>
              <a:rPr lang="en-GB" dirty="0">
                <a:solidFill>
                  <a:srgbClr val="086575"/>
                </a:solidFill>
                <a:cs typeface="Times New Roman" panose="02020603050405020304" pitchFamily="18" charset="0"/>
              </a:rPr>
              <a:t> e </a:t>
            </a:r>
            <a:r>
              <a:rPr lang="en-GB" dirty="0" err="1">
                <a:solidFill>
                  <a:srgbClr val="086575"/>
                </a:solidFill>
                <a:cs typeface="Times New Roman" panose="02020603050405020304" pitchFamily="18" charset="0"/>
              </a:rPr>
              <a:t>gli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studenti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adulti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possono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utilizzare</a:t>
            </a:r>
            <a:r>
              <a:rPr lang="en-GB" dirty="0">
                <a:solidFill>
                  <a:srgbClr val="086575"/>
                </a:solidFill>
                <a:cs typeface="Times New Roman" panose="02020603050405020304" pitchFamily="18" charset="0"/>
              </a:rPr>
              <a:t> per </a:t>
            </a:r>
            <a:r>
              <a:rPr lang="en-GB" dirty="0" err="1">
                <a:solidFill>
                  <a:srgbClr val="086575"/>
                </a:solidFill>
                <a:cs typeface="Times New Roman" panose="02020603050405020304" pitchFamily="18" charset="0"/>
              </a:rPr>
              <a:t>creare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presentazioni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immagini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interattive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infografiche</a:t>
            </a:r>
            <a:r>
              <a:rPr lang="en-GB" dirty="0">
                <a:solidFill>
                  <a:srgbClr val="086575"/>
                </a:solidFill>
                <a:cs typeface="Times New Roman" panose="02020603050405020304" pitchFamily="18" charset="0"/>
              </a:rPr>
              <a:t>, quiz e </a:t>
            </a:r>
            <a:r>
              <a:rPr lang="en-GB" dirty="0" err="1">
                <a:solidFill>
                  <a:srgbClr val="086575"/>
                </a:solidFill>
                <a:cs typeface="Times New Roman" panose="02020603050405020304" pitchFamily="18" charset="0"/>
              </a:rPr>
              <a:t>altro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ancora</a:t>
            </a:r>
            <a:r>
              <a:rPr lang="en-GB" dirty="0">
                <a:solidFill>
                  <a:srgbClr val="086575"/>
                </a:solidFill>
                <a:cs typeface="Times New Roman" panose="02020603050405020304" pitchFamily="18" charset="0"/>
              </a:rPr>
              <a:t>.</a:t>
            </a:r>
          </a:p>
          <a:p>
            <a:pPr algn="l" rtl="0"/>
            <a:endParaRPr lang="en-LB"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id="{3E844BBA-E1E2-F673-4C61-EC4440D61AEF}"/>
              </a:ext>
            </a:extLst>
          </p:cNvPr>
          <p:cNvSpPr>
            <a:spLocks noGrp="1"/>
          </p:cNvSpPr>
          <p:nvPr/>
        </p:nvSpPr>
        <p:spPr>
          <a:xfrm>
            <a:off x="634166" y="7389468"/>
            <a:ext cx="2860360" cy="171823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spcAft>
                <a:spcPts val="1500"/>
              </a:spcAft>
            </a:pPr>
            <a:r>
              <a:rPr lang="en-GB" dirty="0">
                <a:cs typeface="Times New Roman" panose="02020603050405020304" pitchFamily="18" charset="0"/>
              </a:rPr>
              <a:t>I "Kahoot" </a:t>
            </a:r>
            <a:r>
              <a:rPr lang="en-GB" dirty="0" err="1">
                <a:cs typeface="Times New Roman" panose="02020603050405020304" pitchFamily="18" charset="0"/>
              </a:rPr>
              <a:t>sono</a:t>
            </a:r>
            <a:r>
              <a:rPr lang="en-GB" dirty="0">
                <a:cs typeface="Times New Roman" panose="02020603050405020304" pitchFamily="18" charset="0"/>
              </a:rPr>
              <a:t> quiz a </a:t>
            </a:r>
            <a:r>
              <a:rPr lang="en-GB" dirty="0" err="1">
                <a:cs typeface="Times New Roman" panose="02020603050405020304" pitchFamily="18" charset="0"/>
              </a:rPr>
              <a:t>scelta</a:t>
            </a:r>
            <a:r>
              <a:rPr lang="en-GB" dirty="0">
                <a:cs typeface="Times New Roman" panose="02020603050405020304" pitchFamily="18" charset="0"/>
              </a:rPr>
              <a:t> </a:t>
            </a:r>
            <a:r>
              <a:rPr lang="en-GB" dirty="0" err="1">
                <a:cs typeface="Times New Roman" panose="02020603050405020304" pitchFamily="18" charset="0"/>
              </a:rPr>
              <a:t>multipla</a:t>
            </a:r>
            <a:r>
              <a:rPr lang="en-GB" dirty="0">
                <a:cs typeface="Times New Roman" panose="02020603050405020304" pitchFamily="18" charset="0"/>
              </a:rPr>
              <a:t> a cui è </a:t>
            </a:r>
            <a:r>
              <a:rPr lang="en-GB" dirty="0" err="1">
                <a:cs typeface="Times New Roman" panose="02020603050405020304" pitchFamily="18" charset="0"/>
              </a:rPr>
              <a:t>possibile</a:t>
            </a:r>
            <a:r>
              <a:rPr lang="en-GB" dirty="0">
                <a:cs typeface="Times New Roman" panose="02020603050405020304" pitchFamily="18" charset="0"/>
              </a:rPr>
              <a:t> </a:t>
            </a:r>
            <a:r>
              <a:rPr lang="en-GB" dirty="0" err="1">
                <a:cs typeface="Times New Roman" panose="02020603050405020304" pitchFamily="18" charset="0"/>
              </a:rPr>
              <a:t>accedere</a:t>
            </a:r>
            <a:r>
              <a:rPr lang="en-GB" dirty="0">
                <a:cs typeface="Times New Roman" panose="02020603050405020304" pitchFamily="18" charset="0"/>
              </a:rPr>
              <a:t> </a:t>
            </a:r>
            <a:r>
              <a:rPr lang="en-GB" dirty="0" err="1">
                <a:cs typeface="Times New Roman" panose="02020603050405020304" pitchFamily="18" charset="0"/>
              </a:rPr>
              <a:t>tramite</a:t>
            </a:r>
            <a:r>
              <a:rPr lang="en-GB" dirty="0">
                <a:cs typeface="Times New Roman" panose="02020603050405020304" pitchFamily="18" charset="0"/>
              </a:rPr>
              <a:t> un browser Web o </a:t>
            </a:r>
            <a:r>
              <a:rPr lang="en-GB" dirty="0" err="1">
                <a:cs typeface="Times New Roman" panose="02020603050405020304" pitchFamily="18" charset="0"/>
              </a:rPr>
              <a:t>l'app</a:t>
            </a:r>
            <a:r>
              <a:rPr lang="en-GB" dirty="0">
                <a:cs typeface="Times New Roman" panose="02020603050405020304" pitchFamily="18" charset="0"/>
              </a:rPr>
              <a:t> Kahoot. Kahoot! </a:t>
            </a:r>
            <a:r>
              <a:rPr lang="en-GB" dirty="0" err="1">
                <a:cs typeface="Times New Roman" panose="02020603050405020304" pitchFamily="18" charset="0"/>
              </a:rPr>
              <a:t>può</a:t>
            </a:r>
            <a:r>
              <a:rPr lang="en-GB" dirty="0">
                <a:cs typeface="Times New Roman" panose="02020603050405020304" pitchFamily="18" charset="0"/>
              </a:rPr>
              <a:t> </a:t>
            </a:r>
            <a:r>
              <a:rPr lang="en-GB" dirty="0" err="1">
                <a:cs typeface="Times New Roman" panose="02020603050405020304" pitchFamily="18" charset="0"/>
              </a:rPr>
              <a:t>essere</a:t>
            </a:r>
            <a:r>
              <a:rPr lang="en-GB" dirty="0">
                <a:cs typeface="Times New Roman" panose="02020603050405020304" pitchFamily="18" charset="0"/>
              </a:rPr>
              <a:t> </a:t>
            </a:r>
            <a:r>
              <a:rPr lang="en-GB" dirty="0" err="1">
                <a:cs typeface="Times New Roman" panose="02020603050405020304" pitchFamily="18" charset="0"/>
              </a:rPr>
              <a:t>utilizzato</a:t>
            </a:r>
            <a:r>
              <a:rPr lang="en-GB" dirty="0">
                <a:cs typeface="Times New Roman" panose="02020603050405020304" pitchFamily="18" charset="0"/>
              </a:rPr>
              <a:t> per </a:t>
            </a:r>
            <a:r>
              <a:rPr lang="en-GB" dirty="0" err="1">
                <a:cs typeface="Times New Roman" panose="02020603050405020304" pitchFamily="18" charset="0"/>
              </a:rPr>
              <a:t>rivedere</a:t>
            </a:r>
            <a:r>
              <a:rPr lang="en-GB" dirty="0">
                <a:cs typeface="Times New Roman" panose="02020603050405020304" pitchFamily="18" charset="0"/>
              </a:rPr>
              <a:t> le </a:t>
            </a:r>
            <a:r>
              <a:rPr lang="en-GB" dirty="0" err="1">
                <a:cs typeface="Times New Roman" panose="02020603050405020304" pitchFamily="18" charset="0"/>
              </a:rPr>
              <a:t>conoscenze</a:t>
            </a:r>
            <a:r>
              <a:rPr lang="en-GB" dirty="0">
                <a:cs typeface="Times New Roman" panose="02020603050405020304" pitchFamily="18" charset="0"/>
              </a:rPr>
              <a:t> </a:t>
            </a:r>
            <a:r>
              <a:rPr lang="en-GB" dirty="0" err="1">
                <a:cs typeface="Times New Roman" panose="02020603050405020304" pitchFamily="18" charset="0"/>
              </a:rPr>
              <a:t>degli</a:t>
            </a:r>
            <a:r>
              <a:rPr lang="en-GB" dirty="0">
                <a:cs typeface="Times New Roman" panose="02020603050405020304" pitchFamily="18" charset="0"/>
              </a:rPr>
              <a:t> </a:t>
            </a:r>
            <a:r>
              <a:rPr lang="en-GB" dirty="0" err="1">
                <a:cs typeface="Times New Roman" panose="02020603050405020304" pitchFamily="18" charset="0"/>
              </a:rPr>
              <a:t>studenti</a:t>
            </a:r>
            <a:r>
              <a:rPr lang="en-GB" dirty="0">
                <a:cs typeface="Times New Roman" panose="02020603050405020304" pitchFamily="18" charset="0"/>
              </a:rPr>
              <a:t> per </a:t>
            </a:r>
            <a:r>
              <a:rPr lang="en-GB" dirty="0" err="1">
                <a:cs typeface="Times New Roman" panose="02020603050405020304" pitchFamily="18" charset="0"/>
              </a:rPr>
              <a:t>una</a:t>
            </a:r>
            <a:r>
              <a:rPr lang="en-GB" dirty="0">
                <a:cs typeface="Times New Roman" panose="02020603050405020304" pitchFamily="18" charset="0"/>
              </a:rPr>
              <a:t> </a:t>
            </a:r>
            <a:r>
              <a:rPr lang="en-GB" dirty="0" err="1">
                <a:cs typeface="Times New Roman" panose="02020603050405020304" pitchFamily="18" charset="0"/>
              </a:rPr>
              <a:t>valutazione</a:t>
            </a:r>
            <a:r>
              <a:rPr lang="en-GB" dirty="0">
                <a:cs typeface="Times New Roman" panose="02020603050405020304" pitchFamily="18" charset="0"/>
              </a:rPr>
              <a:t> </a:t>
            </a:r>
            <a:r>
              <a:rPr lang="en-GB" dirty="0" err="1">
                <a:cs typeface="Times New Roman" panose="02020603050405020304" pitchFamily="18" charset="0"/>
              </a:rPr>
              <a:t>formativa</a:t>
            </a:r>
            <a:r>
              <a:rPr lang="en-GB" dirty="0">
                <a:cs typeface="Times New Roman" panose="02020603050405020304" pitchFamily="18" charset="0"/>
              </a:rPr>
              <a:t> o come </a:t>
            </a:r>
            <a:r>
              <a:rPr lang="en-GB" dirty="0" err="1">
                <a:cs typeface="Times New Roman" panose="02020603050405020304" pitchFamily="18" charset="0"/>
              </a:rPr>
              <a:t>pausa</a:t>
            </a:r>
            <a:r>
              <a:rPr lang="en-GB" dirty="0">
                <a:cs typeface="Times New Roman" panose="02020603050405020304" pitchFamily="18" charset="0"/>
              </a:rPr>
              <a:t> </a:t>
            </a:r>
            <a:r>
              <a:rPr lang="en-GB" dirty="0" err="1">
                <a:cs typeface="Times New Roman" panose="02020603050405020304" pitchFamily="18" charset="0"/>
              </a:rPr>
              <a:t>dalle</a:t>
            </a:r>
            <a:r>
              <a:rPr lang="en-GB" dirty="0">
                <a:cs typeface="Times New Roman" panose="02020603050405020304" pitchFamily="18" charset="0"/>
              </a:rPr>
              <a:t> </a:t>
            </a:r>
            <a:r>
              <a:rPr lang="en-GB" dirty="0" err="1">
                <a:cs typeface="Times New Roman" panose="02020603050405020304" pitchFamily="18" charset="0"/>
              </a:rPr>
              <a:t>tradizionali</a:t>
            </a:r>
            <a:r>
              <a:rPr lang="en-GB" dirty="0">
                <a:cs typeface="Times New Roman" panose="02020603050405020304" pitchFamily="18" charset="0"/>
              </a:rPr>
              <a:t> </a:t>
            </a:r>
            <a:r>
              <a:rPr lang="en-GB" dirty="0" err="1">
                <a:cs typeface="Times New Roman" panose="02020603050405020304" pitchFamily="18" charset="0"/>
              </a:rPr>
              <a:t>attività</a:t>
            </a:r>
            <a:r>
              <a:rPr lang="en-GB" dirty="0">
                <a:cs typeface="Times New Roman" panose="02020603050405020304" pitchFamily="18" charset="0"/>
              </a:rPr>
              <a:t> in </a:t>
            </a:r>
            <a:r>
              <a:rPr lang="en-GB" dirty="0" err="1">
                <a:cs typeface="Times New Roman" panose="02020603050405020304" pitchFamily="18" charset="0"/>
              </a:rPr>
              <a:t>classe</a:t>
            </a:r>
            <a:r>
              <a:rPr lang="en-GB" dirty="0">
                <a:cs typeface="Times New Roman" panose="02020603050405020304" pitchFamily="18" charset="0"/>
              </a:rPr>
              <a:t>.</a:t>
            </a:r>
            <a:endParaRPr lang="en-LB" dirty="0">
              <a:cs typeface="Times New Roman" panose="02020603050405020304" pitchFamily="18" charset="0"/>
            </a:endParaRPr>
          </a:p>
        </p:txBody>
      </p:sp>
    </p:spTree>
    <p:extLst>
      <p:ext uri="{BB962C8B-B14F-4D97-AF65-F5344CB8AC3E}">
        <p14:creationId xmlns:p14="http://schemas.microsoft.com/office/powerpoint/2010/main" val="1794473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0C209C2E-AA67-458E-3882-D71F0826C0F7}"/>
              </a:ext>
            </a:extLst>
          </p:cNvPr>
          <p:cNvSpPr>
            <a:spLocks noGrp="1"/>
          </p:cNvSpPr>
          <p:nvPr/>
        </p:nvSpPr>
        <p:spPr>
          <a:xfrm>
            <a:off x="660943" y="7167970"/>
            <a:ext cx="3118118" cy="2174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spcAft>
                <a:spcPts val="1500"/>
              </a:spcAft>
            </a:pPr>
            <a:r>
              <a:rPr lang="en-GB">
                <a:solidFill>
                  <a:srgbClr val="086575"/>
                </a:solidFill>
                <a:cs typeface="Times New Roman" panose="02020603050405020304" pitchFamily="18" charset="0"/>
              </a:rPr>
              <a:t>I "Kahoot" sono quiz a scelta multipla a cui è possibile accedere tramite un browser Web o l'app Kahoot. Kahoot! può essere utilizzato per rivedere le conoscenze degli studenti per una valutazione formativa o come pausa dalle tradizionali attività in classe.</a:t>
            </a:r>
            <a:endParaRPr lang="en-LB">
              <a:solidFill>
                <a:srgbClr val="086575"/>
              </a:solidFill>
              <a:cs typeface="Times New Roman" panose="02020603050405020304" pitchFamily="18" charset="0"/>
            </a:endParaRPr>
          </a:p>
        </p:txBody>
      </p:sp>
      <p:pic>
        <p:nvPicPr>
          <p:cNvPr id="10" name="Picture Placeholder 9">
            <a:extLst>
              <a:ext uri="{FF2B5EF4-FFF2-40B4-BE49-F238E27FC236}">
                <a16:creationId xmlns:a16="http://schemas.microsoft.com/office/drawing/2014/main" id="{CC6E715B-501D-BBE6-3A81-0A1F39E3BEE1}"/>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a:stretch/>
        </p:blipFill>
        <p:spPr>
          <a:xfrm rot="10800000" flipH="1" flipV="1">
            <a:off x="3692173" y="738188"/>
            <a:ext cx="3233336" cy="4441539"/>
          </a:xfrm>
        </p:spPr>
      </p:pic>
      <p:sp>
        <p:nvSpPr>
          <p:cNvPr id="52" name="Slide Number Placeholder 5">
            <a:extLst>
              <a:ext uri="{FF2B5EF4-FFF2-40B4-BE49-F238E27FC236}">
                <a16:creationId xmlns:a16="http://schemas.microsoft.com/office/drawing/2014/main" id="{1A4F654B-C40C-618B-E393-03DC286766E0}"/>
              </a:ext>
            </a:extLst>
          </p:cNvPr>
          <p:cNvSpPr>
            <a:spLocks noGrp="1"/>
          </p:cNvSpPr>
          <p:nvPr>
            <p:ph type="sldNum" sz="quarter" idx="4"/>
          </p:nvPr>
        </p:nvSpPr>
        <p:spPr/>
        <p:txBody>
          <a:bodyPr/>
          <a:lstStyle/>
          <a:p>
            <a:fld id="{CB2079F2-58AF-ED44-82D7-E04B2F6FD686}" type="slidenum">
              <a:rPr lang="en-US" smtClean="0"/>
              <a:pPr algn="l" rtl="0"/>
              <a:t>33</a:t>
            </a:fld>
            <a:endParaRPr lang="en-US" dirty="0"/>
          </a:p>
        </p:txBody>
      </p:sp>
      <p:sp>
        <p:nvSpPr>
          <p:cNvPr id="7" name="Text Placeholder 4">
            <a:extLst>
              <a:ext uri="{FF2B5EF4-FFF2-40B4-BE49-F238E27FC236}">
                <a16:creationId xmlns:a16="http://schemas.microsoft.com/office/drawing/2014/main" id="{CD8B1183-E40F-0DCC-608B-7ADC13D41356}"/>
              </a:ext>
            </a:extLst>
          </p:cNvPr>
          <p:cNvSpPr>
            <a:spLocks noGrp="1"/>
          </p:cNvSpPr>
          <p:nvPr/>
        </p:nvSpPr>
        <p:spPr>
          <a:xfrm>
            <a:off x="660943" y="1760595"/>
            <a:ext cx="2833583" cy="122198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GB" dirty="0">
                <a:solidFill>
                  <a:srgbClr val="086575"/>
                </a:solidFill>
                <a:cs typeface="Times New Roman" panose="02020603050405020304" pitchFamily="18" charset="0"/>
              </a:rPr>
              <a:t>Nearpod </a:t>
            </a:r>
            <a:r>
              <a:rPr lang="en-GB" dirty="0" err="1">
                <a:solidFill>
                  <a:srgbClr val="086575"/>
                </a:solidFill>
                <a:cs typeface="Times New Roman" panose="02020603050405020304" pitchFamily="18" charset="0"/>
              </a:rPr>
              <a:t>aiuta</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gli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educatori</a:t>
            </a:r>
            <a:r>
              <a:rPr lang="en-GB" dirty="0">
                <a:solidFill>
                  <a:srgbClr val="086575"/>
                </a:solidFill>
                <a:cs typeface="Times New Roman" panose="02020603050405020304" pitchFamily="18" charset="0"/>
              </a:rPr>
              <a:t> a </a:t>
            </a:r>
            <a:r>
              <a:rPr lang="en-GB" dirty="0" err="1">
                <a:solidFill>
                  <a:srgbClr val="086575"/>
                </a:solidFill>
                <a:cs typeface="Times New Roman" panose="02020603050405020304" pitchFamily="18" charset="0"/>
              </a:rPr>
              <a:t>rendere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interattiva</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qualsiasi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lezione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sia</a:t>
            </a:r>
            <a:r>
              <a:rPr lang="en-GB" dirty="0">
                <a:solidFill>
                  <a:srgbClr val="086575"/>
                </a:solidFill>
                <a:cs typeface="Times New Roman" panose="02020603050405020304" pitchFamily="18" charset="0"/>
              </a:rPr>
              <a:t> in </a:t>
            </a:r>
            <a:r>
              <a:rPr lang="en-GB" dirty="0" err="1">
                <a:solidFill>
                  <a:srgbClr val="086575"/>
                </a:solidFill>
                <a:cs typeface="Times New Roman" panose="02020603050405020304" pitchFamily="18" charset="0"/>
              </a:rPr>
              <a:t>classe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che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virtuale</a:t>
            </a:r>
            <a:r>
              <a:rPr lang="en-GB" dirty="0">
                <a:solidFill>
                  <a:srgbClr val="086575"/>
                </a:solidFill>
                <a:cs typeface="Times New Roman" panose="02020603050405020304" pitchFamily="18" charset="0"/>
              </a:rPr>
              <a:t>. Il </a:t>
            </a:r>
            <a:r>
              <a:rPr lang="en-GB" dirty="0" err="1">
                <a:solidFill>
                  <a:srgbClr val="086575"/>
                </a:solidFill>
                <a:cs typeface="Times New Roman" panose="02020603050405020304" pitchFamily="18" charset="0"/>
              </a:rPr>
              <a:t>concetto</a:t>
            </a:r>
            <a:r>
              <a:rPr lang="en-GB" dirty="0">
                <a:solidFill>
                  <a:srgbClr val="086575"/>
                </a:solidFill>
                <a:cs typeface="Times New Roman" panose="02020603050405020304" pitchFamily="18" charset="0"/>
              </a:rPr>
              <a:t> è semplice. Un </a:t>
            </a:r>
            <a:r>
              <a:rPr lang="en-GB" dirty="0" err="1">
                <a:solidFill>
                  <a:srgbClr val="086575"/>
                </a:solidFill>
                <a:cs typeface="Times New Roman" panose="02020603050405020304" pitchFamily="18" charset="0"/>
              </a:rPr>
              <a:t>insegnante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può</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creare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presentazioni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interattive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che</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possono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contenere</a:t>
            </a:r>
            <a:r>
              <a:rPr lang="en-GB" dirty="0">
                <a:solidFill>
                  <a:srgbClr val="086575"/>
                </a:solidFill>
                <a:cs typeface="Times New Roman" panose="02020603050405020304" pitchFamily="18" charset="0"/>
              </a:rPr>
              <a:t> quiz, </a:t>
            </a:r>
            <a:r>
              <a:rPr lang="en-GB" dirty="0" err="1">
                <a:solidFill>
                  <a:srgbClr val="086575"/>
                </a:solidFill>
                <a:cs typeface="Times New Roman" panose="02020603050405020304" pitchFamily="18" charset="0"/>
              </a:rPr>
              <a:t>sondaggi</a:t>
            </a:r>
            <a:r>
              <a:rPr lang="en-GB" dirty="0">
                <a:solidFill>
                  <a:srgbClr val="086575"/>
                </a:solidFill>
                <a:cs typeface="Times New Roman" panose="02020603050405020304" pitchFamily="18" charset="0"/>
              </a:rPr>
              <a:t>, video, </a:t>
            </a:r>
            <a:r>
              <a:rPr lang="en-GB" dirty="0" err="1">
                <a:solidFill>
                  <a:srgbClr val="086575"/>
                </a:solidFill>
                <a:cs typeface="Times New Roman" panose="02020603050405020304" pitchFamily="18" charset="0"/>
              </a:rPr>
              <a:t>bacheche</a:t>
            </a:r>
            <a:r>
              <a:rPr lang="en-GB" dirty="0">
                <a:solidFill>
                  <a:srgbClr val="086575"/>
                </a:solidFill>
                <a:cs typeface="Times New Roman" panose="02020603050405020304" pitchFamily="18" charset="0"/>
              </a:rPr>
              <a:t> di </a:t>
            </a:r>
            <a:r>
              <a:rPr lang="en-GB" dirty="0" err="1">
                <a:solidFill>
                  <a:srgbClr val="086575"/>
                </a:solidFill>
                <a:cs typeface="Times New Roman" panose="02020603050405020304" pitchFamily="18" charset="0"/>
              </a:rPr>
              <a:t>collaborazione</a:t>
            </a:r>
            <a:r>
              <a:rPr lang="en-GB" dirty="0">
                <a:solidFill>
                  <a:srgbClr val="086575"/>
                </a:solidFill>
                <a:cs typeface="Times New Roman" panose="02020603050405020304" pitchFamily="18" charset="0"/>
              </a:rPr>
              <a:t> e </a:t>
            </a:r>
            <a:r>
              <a:rPr lang="en-GB" dirty="0" err="1">
                <a:solidFill>
                  <a:srgbClr val="086575"/>
                </a:solidFill>
                <a:cs typeface="Times New Roman" panose="02020603050405020304" pitchFamily="18" charset="0"/>
              </a:rPr>
              <a:t>altro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ancora</a:t>
            </a:r>
            <a:r>
              <a:rPr lang="en-GB" dirty="0">
                <a:solidFill>
                  <a:srgbClr val="086575"/>
                </a:solidFill>
                <a:cs typeface="Times New Roman" panose="02020603050405020304" pitchFamily="18" charset="0"/>
              </a:rPr>
              <a:t>.</a:t>
            </a:r>
          </a:p>
          <a:p>
            <a:pPr algn="l" rtl="0"/>
            <a:endParaRPr lang="en-LB"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id="{3E844BBA-E1E2-F673-4C61-EC4440D61AEF}"/>
              </a:ext>
            </a:extLst>
          </p:cNvPr>
          <p:cNvSpPr>
            <a:spLocks noGrp="1"/>
          </p:cNvSpPr>
          <p:nvPr/>
        </p:nvSpPr>
        <p:spPr>
          <a:xfrm>
            <a:off x="634166" y="7064747"/>
            <a:ext cx="2860360" cy="171823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GB" dirty="0">
                <a:cs typeface="Times New Roman" panose="02020603050405020304" pitchFamily="18" charset="0"/>
              </a:rPr>
              <a:t>TikTok è un </a:t>
            </a:r>
            <a:r>
              <a:rPr lang="en-GB" dirty="0" err="1">
                <a:cs typeface="Times New Roman" panose="02020603050405020304" pitchFamily="18" charset="0"/>
              </a:rPr>
              <a:t>popolare</a:t>
            </a:r>
            <a:r>
              <a:rPr lang="en-GB" dirty="0">
                <a:cs typeface="Times New Roman" panose="02020603050405020304" pitchFamily="18" charset="0"/>
              </a:rPr>
              <a:t> social network </a:t>
            </a:r>
            <a:r>
              <a:rPr lang="en-GB" dirty="0" err="1">
                <a:cs typeface="Times New Roman" panose="02020603050405020304" pitchFamily="18" charset="0"/>
              </a:rPr>
              <a:t>che</a:t>
            </a:r>
            <a:r>
              <a:rPr lang="en-GB" dirty="0">
                <a:cs typeface="Times New Roman" panose="02020603050405020304" pitchFamily="18" charset="0"/>
              </a:rPr>
              <a:t> </a:t>
            </a:r>
            <a:r>
              <a:rPr lang="en-GB" dirty="0" err="1">
                <a:cs typeface="Times New Roman" panose="02020603050405020304" pitchFamily="18" charset="0"/>
              </a:rPr>
              <a:t>gli</a:t>
            </a:r>
            <a:r>
              <a:rPr lang="en-GB" dirty="0">
                <a:cs typeface="Times New Roman" panose="02020603050405020304" pitchFamily="18" charset="0"/>
              </a:rPr>
              <a:t> </a:t>
            </a:r>
            <a:r>
              <a:rPr lang="en-GB" dirty="0" err="1">
                <a:cs typeface="Times New Roman" panose="02020603050405020304" pitchFamily="18" charset="0"/>
              </a:rPr>
              <a:t>educatori</a:t>
            </a:r>
            <a:r>
              <a:rPr lang="en-GB" dirty="0">
                <a:cs typeface="Times New Roman" panose="02020603050405020304" pitchFamily="18" charset="0"/>
              </a:rPr>
              <a:t> per </a:t>
            </a:r>
            <a:r>
              <a:rPr lang="en-GB" dirty="0" err="1">
                <a:cs typeface="Times New Roman" panose="02020603050405020304" pitchFamily="18" charset="0"/>
              </a:rPr>
              <a:t>adulti</a:t>
            </a:r>
            <a:r>
              <a:rPr lang="en-GB" dirty="0">
                <a:cs typeface="Times New Roman" panose="02020603050405020304" pitchFamily="18" charset="0"/>
              </a:rPr>
              <a:t> </a:t>
            </a:r>
            <a:r>
              <a:rPr lang="en-GB" dirty="0" err="1">
                <a:cs typeface="Times New Roman" panose="02020603050405020304" pitchFamily="18" charset="0"/>
              </a:rPr>
              <a:t>possono</a:t>
            </a:r>
            <a:r>
              <a:rPr lang="en-GB" dirty="0">
                <a:cs typeface="Times New Roman" panose="02020603050405020304" pitchFamily="18" charset="0"/>
              </a:rPr>
              <a:t> </a:t>
            </a:r>
            <a:r>
              <a:rPr lang="en-GB" dirty="0" err="1">
                <a:cs typeface="Times New Roman" panose="02020603050405020304" pitchFamily="18" charset="0"/>
              </a:rPr>
              <a:t>utilizzare</a:t>
            </a:r>
            <a:r>
              <a:rPr lang="en-GB" dirty="0">
                <a:cs typeface="Times New Roman" panose="02020603050405020304" pitchFamily="18" charset="0"/>
              </a:rPr>
              <a:t> per </a:t>
            </a:r>
            <a:r>
              <a:rPr lang="en-GB" dirty="0" err="1">
                <a:cs typeface="Times New Roman" panose="02020603050405020304" pitchFamily="18" charset="0"/>
              </a:rPr>
              <a:t>creare</a:t>
            </a:r>
            <a:r>
              <a:rPr lang="en-GB" dirty="0">
                <a:cs typeface="Times New Roman" panose="02020603050405020304" pitchFamily="18" charset="0"/>
              </a:rPr>
              <a:t> </a:t>
            </a:r>
            <a:r>
              <a:rPr lang="en-GB" dirty="0" err="1">
                <a:cs typeface="Times New Roman" panose="02020603050405020304" pitchFamily="18" charset="0"/>
              </a:rPr>
              <a:t>brevi</a:t>
            </a:r>
            <a:r>
              <a:rPr lang="en-GB" dirty="0">
                <a:cs typeface="Times New Roman" panose="02020603050405020304" pitchFamily="18" charset="0"/>
              </a:rPr>
              <a:t> video </a:t>
            </a:r>
            <a:r>
              <a:rPr lang="en-GB" dirty="0" err="1">
                <a:cs typeface="Times New Roman" panose="02020603050405020304" pitchFamily="18" charset="0"/>
              </a:rPr>
              <a:t>educativi</a:t>
            </a:r>
            <a:r>
              <a:rPr lang="en-GB" dirty="0">
                <a:cs typeface="Times New Roman" panose="02020603050405020304" pitchFamily="18" charset="0"/>
              </a:rPr>
              <a:t> </a:t>
            </a:r>
            <a:r>
              <a:rPr lang="en-GB" dirty="0" err="1">
                <a:cs typeface="Times New Roman" panose="02020603050405020304" pitchFamily="18" charset="0"/>
              </a:rPr>
              <a:t>su</a:t>
            </a:r>
            <a:r>
              <a:rPr lang="en-GB" dirty="0">
                <a:cs typeface="Times New Roman" panose="02020603050405020304" pitchFamily="18" charset="0"/>
              </a:rPr>
              <a:t> </a:t>
            </a:r>
            <a:r>
              <a:rPr lang="en-GB" dirty="0" err="1">
                <a:cs typeface="Times New Roman" panose="02020603050405020304" pitchFamily="18" charset="0"/>
              </a:rPr>
              <a:t>argomenti</a:t>
            </a:r>
            <a:r>
              <a:rPr lang="en-GB" dirty="0">
                <a:cs typeface="Times New Roman" panose="02020603050405020304" pitchFamily="18" charset="0"/>
              </a:rPr>
              <a:t> </a:t>
            </a:r>
            <a:r>
              <a:rPr lang="en-GB" dirty="0" err="1">
                <a:cs typeface="Times New Roman" panose="02020603050405020304" pitchFamily="18" charset="0"/>
              </a:rPr>
              <a:t>particolari</a:t>
            </a:r>
            <a:r>
              <a:rPr lang="en-GB" dirty="0">
                <a:cs typeface="Times New Roman" panose="02020603050405020304" pitchFamily="18" charset="0"/>
              </a:rPr>
              <a:t>. #LearnOnTikTok </a:t>
            </a:r>
            <a:r>
              <a:rPr lang="en-GB" dirty="0" err="1">
                <a:cs typeface="Times New Roman" panose="02020603050405020304" pitchFamily="18" charset="0"/>
              </a:rPr>
              <a:t>presenta</a:t>
            </a:r>
            <a:r>
              <a:rPr lang="en-GB" dirty="0">
                <a:cs typeface="Times New Roman" panose="02020603050405020304" pitchFamily="18" charset="0"/>
              </a:rPr>
              <a:t> </a:t>
            </a:r>
            <a:r>
              <a:rPr lang="en-GB" dirty="0" err="1">
                <a:cs typeface="Times New Roman" panose="02020603050405020304" pitchFamily="18" charset="0"/>
              </a:rPr>
              <a:t>una</a:t>
            </a:r>
            <a:r>
              <a:rPr lang="en-GB" dirty="0">
                <a:cs typeface="Times New Roman" panose="02020603050405020304" pitchFamily="18" charset="0"/>
              </a:rPr>
              <a:t> </a:t>
            </a:r>
            <a:r>
              <a:rPr lang="en-GB" dirty="0" err="1">
                <a:cs typeface="Times New Roman" panose="02020603050405020304" pitchFamily="18" charset="0"/>
              </a:rPr>
              <a:t>serie</a:t>
            </a:r>
            <a:r>
              <a:rPr lang="en-GB" dirty="0">
                <a:cs typeface="Times New Roman" panose="02020603050405020304" pitchFamily="18" charset="0"/>
              </a:rPr>
              <a:t> di video </a:t>
            </a:r>
            <a:r>
              <a:rPr lang="en-GB" dirty="0" err="1">
                <a:cs typeface="Times New Roman" panose="02020603050405020304" pitchFamily="18" charset="0"/>
              </a:rPr>
              <a:t>didattici</a:t>
            </a:r>
            <a:r>
              <a:rPr lang="en-GB" dirty="0">
                <a:cs typeface="Times New Roman" panose="02020603050405020304" pitchFamily="18" charset="0"/>
              </a:rPr>
              <a:t> </a:t>
            </a:r>
            <a:r>
              <a:rPr lang="en-GB" dirty="0" err="1">
                <a:cs typeface="Times New Roman" panose="02020603050405020304" pitchFamily="18" charset="0"/>
              </a:rPr>
              <a:t>che</a:t>
            </a:r>
            <a:r>
              <a:rPr lang="en-GB" dirty="0">
                <a:cs typeface="Times New Roman" panose="02020603050405020304" pitchFamily="18" charset="0"/>
              </a:rPr>
              <a:t> </a:t>
            </a:r>
            <a:r>
              <a:rPr lang="en-GB" dirty="0" err="1">
                <a:cs typeface="Times New Roman" panose="02020603050405020304" pitchFamily="18" charset="0"/>
              </a:rPr>
              <a:t>sono</a:t>
            </a:r>
            <a:r>
              <a:rPr lang="en-GB" dirty="0">
                <a:cs typeface="Times New Roman" panose="02020603050405020304" pitchFamily="18" charset="0"/>
              </a:rPr>
              <a:t> </a:t>
            </a:r>
            <a:r>
              <a:rPr lang="en-GB" dirty="0" err="1">
                <a:cs typeface="Times New Roman" panose="02020603050405020304" pitchFamily="18" charset="0"/>
              </a:rPr>
              <a:t>stati</a:t>
            </a:r>
            <a:r>
              <a:rPr lang="en-GB" dirty="0">
                <a:cs typeface="Times New Roman" panose="02020603050405020304" pitchFamily="18" charset="0"/>
              </a:rPr>
              <a:t> </a:t>
            </a:r>
            <a:r>
              <a:rPr lang="en-GB" dirty="0" err="1">
                <a:cs typeface="Times New Roman" panose="02020603050405020304" pitchFamily="18" charset="0"/>
              </a:rPr>
              <a:t>creati</a:t>
            </a:r>
            <a:r>
              <a:rPr lang="en-GB" dirty="0">
                <a:cs typeface="Times New Roman" panose="02020603050405020304" pitchFamily="18" charset="0"/>
              </a:rPr>
              <a:t> per </a:t>
            </a:r>
            <a:r>
              <a:rPr lang="en-GB" dirty="0" err="1">
                <a:cs typeface="Times New Roman" panose="02020603050405020304" pitchFamily="18" charset="0"/>
              </a:rPr>
              <a:t>facilitare</a:t>
            </a:r>
            <a:r>
              <a:rPr lang="en-GB" dirty="0">
                <a:cs typeface="Times New Roman" panose="02020603050405020304" pitchFamily="18" charset="0"/>
              </a:rPr>
              <a:t> </a:t>
            </a:r>
            <a:r>
              <a:rPr lang="en-GB" dirty="0" err="1">
                <a:cs typeface="Times New Roman" panose="02020603050405020304" pitchFamily="18" charset="0"/>
              </a:rPr>
              <a:t>l'apprendimento</a:t>
            </a:r>
            <a:r>
              <a:rPr lang="en-GB" dirty="0">
                <a:cs typeface="Times New Roman" panose="02020603050405020304" pitchFamily="18" charset="0"/>
              </a:rPr>
              <a:t> </a:t>
            </a:r>
            <a:r>
              <a:rPr lang="en-GB" dirty="0" err="1">
                <a:cs typeface="Times New Roman" panose="02020603050405020304" pitchFamily="18" charset="0"/>
              </a:rPr>
              <a:t>durante</a:t>
            </a:r>
            <a:r>
              <a:rPr lang="en-GB" dirty="0">
                <a:cs typeface="Times New Roman" panose="02020603050405020304" pitchFamily="18" charset="0"/>
              </a:rPr>
              <a:t> i </a:t>
            </a:r>
            <a:r>
              <a:rPr lang="en-GB" dirty="0" err="1">
                <a:cs typeface="Times New Roman" panose="02020603050405020304" pitchFamily="18" charset="0"/>
              </a:rPr>
              <a:t>blocchi</a:t>
            </a:r>
            <a:r>
              <a:rPr lang="en-GB" dirty="0">
                <a:cs typeface="Times New Roman" panose="02020603050405020304" pitchFamily="18" charset="0"/>
              </a:rPr>
              <a:t> </a:t>
            </a:r>
            <a:r>
              <a:rPr lang="en-GB" dirty="0" err="1">
                <a:cs typeface="Times New Roman" panose="02020603050405020304" pitchFamily="18" charset="0"/>
              </a:rPr>
              <a:t>dovuti</a:t>
            </a:r>
            <a:r>
              <a:rPr lang="en-GB" dirty="0">
                <a:cs typeface="Times New Roman" panose="02020603050405020304" pitchFamily="18" charset="0"/>
              </a:rPr>
              <a:t> al COVID-19. </a:t>
            </a:r>
            <a:r>
              <a:rPr lang="en-GB" dirty="0" err="1">
                <a:cs typeface="Times New Roman" panose="02020603050405020304" pitchFamily="18" charset="0"/>
              </a:rPr>
              <a:t>Gli</a:t>
            </a:r>
            <a:r>
              <a:rPr lang="en-GB" dirty="0">
                <a:cs typeface="Times New Roman" panose="02020603050405020304" pitchFamily="18" charset="0"/>
              </a:rPr>
              <a:t> </a:t>
            </a:r>
            <a:r>
              <a:rPr lang="en-GB" dirty="0" err="1">
                <a:cs typeface="Times New Roman" panose="02020603050405020304" pitchFamily="18" charset="0"/>
              </a:rPr>
              <a:t>utenti</a:t>
            </a:r>
            <a:r>
              <a:rPr lang="en-GB" dirty="0">
                <a:cs typeface="Times New Roman" panose="02020603050405020304" pitchFamily="18" charset="0"/>
              </a:rPr>
              <a:t> </a:t>
            </a:r>
            <a:r>
              <a:rPr lang="en-GB" dirty="0" err="1">
                <a:cs typeface="Times New Roman" panose="02020603050405020304" pitchFamily="18" charset="0"/>
              </a:rPr>
              <a:t>medi</a:t>
            </a:r>
            <a:r>
              <a:rPr lang="en-GB" dirty="0">
                <a:cs typeface="Times New Roman" panose="02020603050405020304" pitchFamily="18" charset="0"/>
              </a:rPr>
              <a:t>, la </a:t>
            </a:r>
            <a:r>
              <a:rPr lang="en-GB" dirty="0" err="1">
                <a:cs typeface="Times New Roman" panose="02020603050405020304" pitchFamily="18" charset="0"/>
              </a:rPr>
              <a:t>maggior</a:t>
            </a:r>
            <a:r>
              <a:rPr lang="en-GB" dirty="0">
                <a:cs typeface="Times New Roman" panose="02020603050405020304" pitchFamily="18" charset="0"/>
              </a:rPr>
              <a:t> </a:t>
            </a:r>
            <a:r>
              <a:rPr lang="en-GB" dirty="0" err="1">
                <a:cs typeface="Times New Roman" panose="02020603050405020304" pitchFamily="18" charset="0"/>
              </a:rPr>
              <a:t>parte</a:t>
            </a:r>
            <a:r>
              <a:rPr lang="en-GB" dirty="0">
                <a:cs typeface="Times New Roman" panose="02020603050405020304" pitchFamily="18" charset="0"/>
              </a:rPr>
              <a:t> </a:t>
            </a:r>
            <a:r>
              <a:rPr lang="en-GB" dirty="0" err="1">
                <a:cs typeface="Times New Roman" panose="02020603050405020304" pitchFamily="18" charset="0"/>
              </a:rPr>
              <a:t>dei</a:t>
            </a:r>
            <a:r>
              <a:rPr lang="en-GB" dirty="0">
                <a:cs typeface="Times New Roman" panose="02020603050405020304" pitchFamily="18" charset="0"/>
              </a:rPr>
              <a:t> </a:t>
            </a:r>
            <a:r>
              <a:rPr lang="en-GB" dirty="0" err="1">
                <a:cs typeface="Times New Roman" panose="02020603050405020304" pitchFamily="18" charset="0"/>
              </a:rPr>
              <a:t>quali</a:t>
            </a:r>
            <a:r>
              <a:rPr lang="en-GB" dirty="0">
                <a:cs typeface="Times New Roman" panose="02020603050405020304" pitchFamily="18" charset="0"/>
              </a:rPr>
              <a:t> di </a:t>
            </a:r>
            <a:r>
              <a:rPr lang="en-GB" dirty="0" err="1">
                <a:cs typeface="Times New Roman" panose="02020603050405020304" pitchFamily="18" charset="0"/>
              </a:rPr>
              <a:t>età</a:t>
            </a:r>
            <a:r>
              <a:rPr lang="en-GB" dirty="0">
                <a:cs typeface="Times New Roman" panose="02020603050405020304" pitchFamily="18" charset="0"/>
              </a:rPr>
              <a:t> </a:t>
            </a:r>
            <a:r>
              <a:rPr lang="en-GB" dirty="0" err="1">
                <a:cs typeface="Times New Roman" panose="02020603050405020304" pitchFamily="18" charset="0"/>
              </a:rPr>
              <a:t>compresa</a:t>
            </a:r>
            <a:r>
              <a:rPr lang="en-GB" dirty="0">
                <a:cs typeface="Times New Roman" panose="02020603050405020304" pitchFamily="18" charset="0"/>
              </a:rPr>
              <a:t> </a:t>
            </a:r>
            <a:r>
              <a:rPr lang="en-GB" dirty="0" err="1">
                <a:cs typeface="Times New Roman" panose="02020603050405020304" pitchFamily="18" charset="0"/>
              </a:rPr>
              <a:t>tra</a:t>
            </a:r>
            <a:r>
              <a:rPr lang="en-GB" dirty="0">
                <a:cs typeface="Times New Roman" panose="02020603050405020304" pitchFamily="18" charset="0"/>
              </a:rPr>
              <a:t> i 14 e i 30 anni, </a:t>
            </a:r>
            <a:r>
              <a:rPr lang="en-GB" dirty="0" err="1">
                <a:cs typeface="Times New Roman" panose="02020603050405020304" pitchFamily="18" charset="0"/>
              </a:rPr>
              <a:t>trascorrono</a:t>
            </a:r>
            <a:r>
              <a:rPr lang="en-GB" dirty="0">
                <a:cs typeface="Times New Roman" panose="02020603050405020304" pitchFamily="18" charset="0"/>
              </a:rPr>
              <a:t> circa 52 </a:t>
            </a:r>
            <a:r>
              <a:rPr lang="en-GB" dirty="0" err="1">
                <a:cs typeface="Times New Roman" panose="02020603050405020304" pitchFamily="18" charset="0"/>
              </a:rPr>
              <a:t>minuti</a:t>
            </a:r>
            <a:r>
              <a:rPr lang="en-GB" dirty="0">
                <a:cs typeface="Times New Roman" panose="02020603050405020304" pitchFamily="18" charset="0"/>
              </a:rPr>
              <a:t> al </a:t>
            </a:r>
            <a:r>
              <a:rPr lang="en-GB" dirty="0" err="1">
                <a:cs typeface="Times New Roman" panose="02020603050405020304" pitchFamily="18" charset="0"/>
              </a:rPr>
              <a:t>giorno</a:t>
            </a:r>
            <a:r>
              <a:rPr lang="en-GB" dirty="0">
                <a:cs typeface="Times New Roman" panose="02020603050405020304" pitchFamily="18" charset="0"/>
              </a:rPr>
              <a:t> </a:t>
            </a:r>
            <a:r>
              <a:rPr lang="en-GB" dirty="0" err="1">
                <a:cs typeface="Times New Roman" panose="02020603050405020304" pitchFamily="18" charset="0"/>
              </a:rPr>
              <a:t>su</a:t>
            </a:r>
            <a:r>
              <a:rPr lang="en-GB" dirty="0">
                <a:cs typeface="Times New Roman" panose="02020603050405020304" pitchFamily="18" charset="0"/>
              </a:rPr>
              <a:t> TikTok, </a:t>
            </a:r>
            <a:r>
              <a:rPr lang="en-GB" dirty="0" err="1">
                <a:cs typeface="Times New Roman" panose="02020603050405020304" pitchFamily="18" charset="0"/>
              </a:rPr>
              <a:t>rendendolo</a:t>
            </a:r>
            <a:r>
              <a:rPr lang="en-GB" dirty="0">
                <a:cs typeface="Times New Roman" panose="02020603050405020304" pitchFamily="18" charset="0"/>
              </a:rPr>
              <a:t> un </a:t>
            </a:r>
            <a:r>
              <a:rPr lang="en-GB" dirty="0" err="1">
                <a:cs typeface="Times New Roman" panose="02020603050405020304" pitchFamily="18" charset="0"/>
              </a:rPr>
              <a:t>ottimo</a:t>
            </a:r>
            <a:r>
              <a:rPr lang="en-GB" dirty="0">
                <a:cs typeface="Times New Roman" panose="02020603050405020304" pitchFamily="18" charset="0"/>
              </a:rPr>
              <a:t> </a:t>
            </a:r>
            <a:r>
              <a:rPr lang="en-GB" dirty="0" err="1">
                <a:cs typeface="Times New Roman" panose="02020603050405020304" pitchFamily="18" charset="0"/>
              </a:rPr>
              <a:t>strumento</a:t>
            </a:r>
            <a:r>
              <a:rPr lang="en-GB" dirty="0">
                <a:cs typeface="Times New Roman" panose="02020603050405020304" pitchFamily="18" charset="0"/>
              </a:rPr>
              <a:t> per </a:t>
            </a:r>
            <a:r>
              <a:rPr lang="en-GB" dirty="0" err="1">
                <a:cs typeface="Times New Roman" panose="02020603050405020304" pitchFamily="18" charset="0"/>
              </a:rPr>
              <a:t>raggiungere</a:t>
            </a:r>
            <a:r>
              <a:rPr lang="en-GB" dirty="0">
                <a:cs typeface="Times New Roman" panose="02020603050405020304" pitchFamily="18" charset="0"/>
              </a:rPr>
              <a:t> </a:t>
            </a:r>
            <a:r>
              <a:rPr lang="en-GB" dirty="0" err="1">
                <a:cs typeface="Times New Roman" panose="02020603050405020304" pitchFamily="18" charset="0"/>
              </a:rPr>
              <a:t>potenzialmente</a:t>
            </a:r>
            <a:r>
              <a:rPr lang="en-GB" dirty="0">
                <a:cs typeface="Times New Roman" panose="02020603050405020304" pitchFamily="18" charset="0"/>
              </a:rPr>
              <a:t> </a:t>
            </a:r>
            <a:r>
              <a:rPr lang="en-GB" dirty="0" err="1">
                <a:cs typeface="Times New Roman" panose="02020603050405020304" pitchFamily="18" charset="0"/>
              </a:rPr>
              <a:t>studenti</a:t>
            </a:r>
            <a:r>
              <a:rPr lang="en-GB" dirty="0">
                <a:cs typeface="Times New Roman" panose="02020603050405020304" pitchFamily="18" charset="0"/>
              </a:rPr>
              <a:t> </a:t>
            </a:r>
            <a:r>
              <a:rPr lang="en-GB" dirty="0" err="1">
                <a:cs typeface="Times New Roman" panose="02020603050405020304" pitchFamily="18" charset="0"/>
              </a:rPr>
              <a:t>più</a:t>
            </a:r>
            <a:r>
              <a:rPr lang="en-GB" dirty="0">
                <a:cs typeface="Times New Roman" panose="02020603050405020304" pitchFamily="18" charset="0"/>
              </a:rPr>
              <a:t> </a:t>
            </a:r>
            <a:r>
              <a:rPr lang="en-GB" dirty="0" err="1">
                <a:cs typeface="Times New Roman" panose="02020603050405020304" pitchFamily="18" charset="0"/>
              </a:rPr>
              <a:t>giovani</a:t>
            </a:r>
            <a:r>
              <a:rPr lang="en-GB" dirty="0">
                <a:cs typeface="Times New Roman" panose="02020603050405020304" pitchFamily="18" charset="0"/>
              </a:rPr>
              <a:t>.</a:t>
            </a:r>
          </a:p>
        </p:txBody>
      </p:sp>
      <p:pic>
        <p:nvPicPr>
          <p:cNvPr id="4" name="Picture 3">
            <a:extLst>
              <a:ext uri="{FF2B5EF4-FFF2-40B4-BE49-F238E27FC236}">
                <a16:creationId xmlns:a16="http://schemas.microsoft.com/office/drawing/2014/main" id="{316D3F8B-A497-3296-0B77-63E7F3E958A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47700" y="540596"/>
            <a:ext cx="2847191" cy="933835"/>
          </a:xfrm>
          <a:prstGeom prst="rect">
            <a:avLst/>
          </a:prstGeom>
        </p:spPr>
      </p:pic>
      <p:grpSp>
        <p:nvGrpSpPr>
          <p:cNvPr id="9" name="object 15">
            <a:extLst>
              <a:ext uri="{FF2B5EF4-FFF2-40B4-BE49-F238E27FC236}">
                <a16:creationId xmlns:a16="http://schemas.microsoft.com/office/drawing/2014/main" id="{7A09A6F3-5456-8C22-351D-C9F99C3C35B4}"/>
              </a:ext>
            </a:extLst>
          </p:cNvPr>
          <p:cNvGrpSpPr/>
          <p:nvPr/>
        </p:nvGrpSpPr>
        <p:grpSpPr>
          <a:xfrm>
            <a:off x="235221" y="3438253"/>
            <a:ext cx="3047022" cy="1729173"/>
            <a:chOff x="485139" y="4586859"/>
            <a:chExt cx="3134043" cy="1778557"/>
          </a:xfrm>
        </p:grpSpPr>
        <p:pic>
          <p:nvPicPr>
            <p:cNvPr id="11" name="object 16">
              <a:extLst>
                <a:ext uri="{FF2B5EF4-FFF2-40B4-BE49-F238E27FC236}">
                  <a16:creationId xmlns:a16="http://schemas.microsoft.com/office/drawing/2014/main" id="{4969629F-A8B3-62DD-397D-F23651BB3D93}"/>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2" name="object 17">
              <a:extLst>
                <a:ext uri="{FF2B5EF4-FFF2-40B4-BE49-F238E27FC236}">
                  <a16:creationId xmlns:a16="http://schemas.microsoft.com/office/drawing/2014/main" id="{38716A46-23E1-E0CC-AEFF-9F5309C9428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5E2528DC-42F6-20F6-6EEC-CE159E6FD060}"/>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4" name="object 19">
              <a:extLst>
                <a:ext uri="{FF2B5EF4-FFF2-40B4-BE49-F238E27FC236}">
                  <a16:creationId xmlns:a16="http://schemas.microsoft.com/office/drawing/2014/main" id="{1C746CED-84AD-D723-81C1-7F31AC8B62B0}"/>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5" name="object 20">
              <a:extLst>
                <a:ext uri="{FF2B5EF4-FFF2-40B4-BE49-F238E27FC236}">
                  <a16:creationId xmlns:a16="http://schemas.microsoft.com/office/drawing/2014/main" id="{627D9720-B65A-D853-B4E0-8CBA359C6143}"/>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0666D455-3D26-60B7-4C3D-EFFA7CBEAB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49"/>
          <a:stretch/>
        </p:blipFill>
        <p:spPr>
          <a:xfrm>
            <a:off x="613913" y="3523842"/>
            <a:ext cx="2319372" cy="1498655"/>
          </a:xfrm>
          <a:prstGeom prst="rect">
            <a:avLst/>
          </a:prstGeom>
        </p:spPr>
      </p:pic>
      <p:grpSp>
        <p:nvGrpSpPr>
          <p:cNvPr id="17" name="Group 16">
            <a:extLst>
              <a:ext uri="{FF2B5EF4-FFF2-40B4-BE49-F238E27FC236}">
                <a16:creationId xmlns:a16="http://schemas.microsoft.com/office/drawing/2014/main" id="{6C443C5D-335F-80A8-EA55-5BCFA15E36A3}"/>
              </a:ext>
            </a:extLst>
          </p:cNvPr>
          <p:cNvGrpSpPr/>
          <p:nvPr/>
        </p:nvGrpSpPr>
        <p:grpSpPr>
          <a:xfrm rot="766773">
            <a:off x="2693786" y="4259324"/>
            <a:ext cx="824852" cy="734190"/>
            <a:chOff x="395764" y="3352260"/>
            <a:chExt cx="835620" cy="743775"/>
          </a:xfrm>
        </p:grpSpPr>
        <p:sp>
          <p:nvSpPr>
            <p:cNvPr id="18" name="Oval 17">
              <a:extLst>
                <a:ext uri="{FF2B5EF4-FFF2-40B4-BE49-F238E27FC236}">
                  <a16:creationId xmlns:a16="http://schemas.microsoft.com/office/drawing/2014/main" id="{B2608563-678A-BD8E-8C4F-48F0D721DFA6}"/>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33B383FE-A5B6-2470-A366-3F241055EB65}"/>
                </a:ext>
              </a:extLst>
            </p:cNvPr>
            <p:cNvSpPr txBox="1">
              <a:spLocks/>
            </p:cNvSpPr>
            <p:nvPr/>
          </p:nvSpPr>
          <p:spPr>
            <a:xfrm>
              <a:off x="395764" y="3442385"/>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050" b="1" dirty="0">
                  <a:solidFill>
                    <a:schemeClr val="bg1"/>
                  </a:solidFill>
                  <a:latin typeface="Calibri" panose="020F0502020204030204" pitchFamily="34" charset="0"/>
                  <a:cs typeface="Calibri" panose="020F0502020204030204" pitchFamily="34" charset="0"/>
                </a:rPr>
                <a:t>CLICCA SU</a:t>
              </a:r>
              <a:r>
                <a:rPr lang="en-US" sz="1050" b="1" dirty="0">
                  <a:solidFill>
                    <a:srgbClr val="086575"/>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VISUALIZZAZIONE</a:t>
              </a:r>
              <a:endParaRPr lang="en-US" sz="1050" b="1" dirty="0">
                <a:solidFill>
                  <a:srgbClr val="086575"/>
                </a:solidFill>
                <a:latin typeface="Calibri" panose="020F0502020204030204" pitchFamily="34" charset="0"/>
                <a:cs typeface="Calibri" panose="020F0502020204030204" pitchFamily="34" charset="0"/>
              </a:endParaRPr>
            </a:p>
          </p:txBody>
        </p:sp>
      </p:grpSp>
      <p:sp>
        <p:nvSpPr>
          <p:cNvPr id="20" name="Text Placeholder 4">
            <a:extLst>
              <a:ext uri="{FF2B5EF4-FFF2-40B4-BE49-F238E27FC236}">
                <a16:creationId xmlns:a16="http://schemas.microsoft.com/office/drawing/2014/main" id="{5420B545-6E55-ADC5-2412-217A5FB4D4FA}"/>
              </a:ext>
            </a:extLst>
          </p:cNvPr>
          <p:cNvSpPr>
            <a:spLocks noGrp="1"/>
          </p:cNvSpPr>
          <p:nvPr/>
        </p:nvSpPr>
        <p:spPr>
          <a:xfrm>
            <a:off x="214278" y="3146840"/>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a:solidFill>
                  <a:srgbClr val="F79037"/>
                </a:solidFill>
                <a:cs typeface="Times New Roman" panose="02020603050405020304" pitchFamily="18" charset="0"/>
              </a:rPr>
              <a:t>Per ulteriori informazioni su Nearpod</a:t>
            </a:r>
            <a:endParaRPr lang="en-US">
              <a:solidFill>
                <a:srgbClr val="F79037"/>
              </a:solidFill>
              <a:cs typeface="Times New Roman" panose="02020603050405020304" pitchFamily="18" charset="0"/>
            </a:endParaRPr>
          </a:p>
          <a:p>
            <a:pPr algn="l" rtl="0"/>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7351D93D-D0CF-C19E-448E-B36DA19064BA}"/>
              </a:ext>
            </a:extLst>
          </p:cNvPr>
          <p:cNvPicPr>
            <a:picLocks noChangeAspect="1"/>
          </p:cNvPicPr>
          <p:nvPr/>
        </p:nvPicPr>
        <p:blipFill>
          <a:blip r:embed="rId10" cstate="email">
            <a:extLst>
              <a:ext uri="{28A0092B-C50C-407E-A947-70E740481C1C}">
                <a14:useLocalDpi xmlns:a14="http://schemas.microsoft.com/office/drawing/2010/main"/>
              </a:ext>
            </a:extLst>
          </a:blip>
          <a:srcRect t="12548" b="12548"/>
          <a:stretch/>
        </p:blipFill>
        <p:spPr>
          <a:xfrm>
            <a:off x="656691" y="5884205"/>
            <a:ext cx="2847191" cy="933835"/>
          </a:xfrm>
          <a:prstGeom prst="rect">
            <a:avLst/>
          </a:prstGeom>
        </p:spPr>
      </p:pic>
      <p:grpSp>
        <p:nvGrpSpPr>
          <p:cNvPr id="23" name="object 15">
            <a:extLst>
              <a:ext uri="{FF2B5EF4-FFF2-40B4-BE49-F238E27FC236}">
                <a16:creationId xmlns:a16="http://schemas.microsoft.com/office/drawing/2014/main" id="{03F0034D-C89A-1B79-AB7B-BD246B1BA612}"/>
              </a:ext>
            </a:extLst>
          </p:cNvPr>
          <p:cNvGrpSpPr/>
          <p:nvPr/>
        </p:nvGrpSpPr>
        <p:grpSpPr>
          <a:xfrm>
            <a:off x="3851710" y="6620822"/>
            <a:ext cx="3047022" cy="1729173"/>
            <a:chOff x="485139" y="4586859"/>
            <a:chExt cx="3134043" cy="1778557"/>
          </a:xfrm>
        </p:grpSpPr>
        <p:pic>
          <p:nvPicPr>
            <p:cNvPr id="24" name="object 16">
              <a:extLst>
                <a:ext uri="{FF2B5EF4-FFF2-40B4-BE49-F238E27FC236}">
                  <a16:creationId xmlns:a16="http://schemas.microsoft.com/office/drawing/2014/main" id="{CAAA4D64-272F-8813-13A7-36E0F14672B4}"/>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5" name="object 17">
              <a:extLst>
                <a:ext uri="{FF2B5EF4-FFF2-40B4-BE49-F238E27FC236}">
                  <a16:creationId xmlns:a16="http://schemas.microsoft.com/office/drawing/2014/main" id="{A5D4E683-820A-50F5-AC42-F79E7F1C851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26" name="object 18">
              <a:extLst>
                <a:ext uri="{FF2B5EF4-FFF2-40B4-BE49-F238E27FC236}">
                  <a16:creationId xmlns:a16="http://schemas.microsoft.com/office/drawing/2014/main" id="{B05346F0-D9F4-A9A9-7B45-BC6E4567F54E}"/>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7" name="object 19">
              <a:extLst>
                <a:ext uri="{FF2B5EF4-FFF2-40B4-BE49-F238E27FC236}">
                  <a16:creationId xmlns:a16="http://schemas.microsoft.com/office/drawing/2014/main" id="{483016A3-A6DA-8243-F2F0-444AB6ED9D28}"/>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8" name="object 20">
              <a:extLst>
                <a:ext uri="{FF2B5EF4-FFF2-40B4-BE49-F238E27FC236}">
                  <a16:creationId xmlns:a16="http://schemas.microsoft.com/office/drawing/2014/main" id="{E554F4FC-86B5-A72B-D5FC-253F323607C0}"/>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9" name="Picture 28">
            <a:extLst>
              <a:ext uri="{FF2B5EF4-FFF2-40B4-BE49-F238E27FC236}">
                <a16:creationId xmlns:a16="http://schemas.microsoft.com/office/drawing/2014/main" id="{532F962A-3331-A08F-9B2E-8A120C1587CF}"/>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4230402" y="6706411"/>
            <a:ext cx="2319372" cy="1498655"/>
          </a:xfrm>
          <a:prstGeom prst="rect">
            <a:avLst/>
          </a:prstGeom>
        </p:spPr>
      </p:pic>
      <p:grpSp>
        <p:nvGrpSpPr>
          <p:cNvPr id="30" name="Group 29">
            <a:extLst>
              <a:ext uri="{FF2B5EF4-FFF2-40B4-BE49-F238E27FC236}">
                <a16:creationId xmlns:a16="http://schemas.microsoft.com/office/drawing/2014/main" id="{1511CC23-05AC-31A4-2825-A94709BE1A7E}"/>
              </a:ext>
            </a:extLst>
          </p:cNvPr>
          <p:cNvGrpSpPr/>
          <p:nvPr/>
        </p:nvGrpSpPr>
        <p:grpSpPr>
          <a:xfrm rot="766773">
            <a:off x="6290495" y="7437406"/>
            <a:ext cx="824852" cy="734190"/>
            <a:chOff x="375217" y="3352260"/>
            <a:chExt cx="835620" cy="743775"/>
          </a:xfrm>
        </p:grpSpPr>
        <p:sp>
          <p:nvSpPr>
            <p:cNvPr id="31" name="Oval 30">
              <a:extLst>
                <a:ext uri="{FF2B5EF4-FFF2-40B4-BE49-F238E27FC236}">
                  <a16:creationId xmlns:a16="http://schemas.microsoft.com/office/drawing/2014/main" id="{E2B39D49-694B-306A-B181-094590AFB37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32" name="Text Placeholder 1">
              <a:extLst>
                <a:ext uri="{FF2B5EF4-FFF2-40B4-BE49-F238E27FC236}">
                  <a16:creationId xmlns:a16="http://schemas.microsoft.com/office/drawing/2014/main" id="{9AE88A91-892E-5E78-015A-5FA9BCB362BB}"/>
                </a:ext>
              </a:extLst>
            </p:cNvPr>
            <p:cNvSpPr txBox="1">
              <a:spLocks/>
            </p:cNvSpPr>
            <p:nvPr/>
          </p:nvSpPr>
          <p:spPr>
            <a:xfrm>
              <a:off x="375217" y="3497059"/>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000" b="1" dirty="0">
                  <a:solidFill>
                    <a:schemeClr val="bg1"/>
                  </a:solidFill>
                  <a:latin typeface="Calibri" panose="020F0502020204030204" pitchFamily="34" charset="0"/>
                  <a:cs typeface="Calibri" panose="020F0502020204030204" pitchFamily="34" charset="0"/>
                </a:rPr>
                <a:t>CLICCA SU</a:t>
              </a:r>
              <a:r>
                <a:rPr lang="en-US" sz="1000" b="1" dirty="0">
                  <a:solidFill>
                    <a:srgbClr val="086575"/>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VISUALIZZAZIONE</a:t>
              </a:r>
              <a:endParaRPr lang="en-US" sz="1000" b="1" dirty="0">
                <a:solidFill>
                  <a:srgbClr val="086575"/>
                </a:solidFill>
                <a:latin typeface="Calibri" panose="020F0502020204030204" pitchFamily="34" charset="0"/>
                <a:cs typeface="Calibri" panose="020F0502020204030204" pitchFamily="34" charset="0"/>
              </a:endParaRPr>
            </a:p>
          </p:txBody>
        </p:sp>
      </p:grpSp>
      <p:sp>
        <p:nvSpPr>
          <p:cNvPr id="33" name="Text Placeholder 4">
            <a:extLst>
              <a:ext uri="{FF2B5EF4-FFF2-40B4-BE49-F238E27FC236}">
                <a16:creationId xmlns:a16="http://schemas.microsoft.com/office/drawing/2014/main" id="{81E52FC0-FD5A-3B6B-C93C-D21D83800617}"/>
              </a:ext>
            </a:extLst>
          </p:cNvPr>
          <p:cNvSpPr>
            <a:spLocks noGrp="1"/>
          </p:cNvSpPr>
          <p:nvPr/>
        </p:nvSpPr>
        <p:spPr>
          <a:xfrm>
            <a:off x="3830767" y="6329409"/>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a:solidFill>
                  <a:srgbClr val="F79037"/>
                </a:solidFill>
                <a:cs typeface="Times New Roman" panose="02020603050405020304" pitchFamily="18" charset="0"/>
              </a:rPr>
              <a:t>Per ulteriori informazioni su TikTok</a:t>
            </a:r>
            <a:endParaRPr lang="en-US">
              <a:solidFill>
                <a:srgbClr val="F79037"/>
              </a:solidFill>
              <a:cs typeface="Times New Roman" panose="02020603050405020304" pitchFamily="18" charset="0"/>
            </a:endParaRPr>
          </a:p>
          <a:p>
            <a:pPr algn="l" rtl="0"/>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3109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ADAADC-EF17-60F6-CA03-8AED162209A2}"/>
              </a:ext>
            </a:extLst>
          </p:cNvPr>
          <p:cNvSpPr/>
          <p:nvPr/>
        </p:nvSpPr>
        <p:spPr>
          <a:xfrm>
            <a:off x="0" y="1161883"/>
            <a:ext cx="7559675" cy="8339649"/>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lgn="l" rtl="0"/>
              <a:t>34</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738332" y="1285134"/>
            <a:ext cx="2857905" cy="7673546"/>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IE" dirty="0" err="1">
                <a:effectLst/>
                <a:latin typeface="Calibri" panose="020F0502020204030204" pitchFamily="34" charset="0"/>
                <a:ea typeface="Calibri" panose="020F0502020204030204" pitchFamily="34" charset="0"/>
                <a:cs typeface="Times New Roman" panose="02020603050405020304" pitchFamily="18" charset="0"/>
              </a:rPr>
              <a:t>Dovrebbe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essere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sviluppato</a:t>
            </a:r>
            <a:r>
              <a:rPr lang="en-IE" dirty="0">
                <a:effectLst/>
                <a:latin typeface="Calibri" panose="020F0502020204030204" pitchFamily="34" charset="0"/>
                <a:ea typeface="Calibri" panose="020F0502020204030204" pitchFamily="34" charset="0"/>
                <a:cs typeface="Times New Roman" panose="02020603050405020304" pitchFamily="18" charset="0"/>
              </a:rPr>
              <a:t> un piano </a:t>
            </a:r>
            <a:r>
              <a:rPr lang="en-IE" dirty="0" err="1">
                <a:effectLst/>
                <a:latin typeface="Calibri" panose="020F0502020204030204" pitchFamily="34" charset="0"/>
                <a:ea typeface="Calibri" panose="020F0502020204030204" pitchFamily="34" charset="0"/>
                <a:cs typeface="Times New Roman" panose="02020603050405020304" pitchFamily="18" charset="0"/>
              </a:rPr>
              <a:t>specifico</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incoraggiare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sostenere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l'impegno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migranti</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rifugiati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ucraini</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just" rtl="0"/>
            <a:endParaRPr lang="en-IE" b="1" dirty="0">
              <a:effectLst/>
              <a:latin typeface="Calibri" panose="020F0502020204030204" pitchFamily="34" charset="0"/>
              <a:ea typeface="Calibri" panose="020F0502020204030204" pitchFamily="34" charset="0"/>
              <a:cs typeface="Times New Roman" panose="02020603050405020304" pitchFamily="18" charset="0"/>
            </a:endParaRPr>
          </a:p>
          <a:p>
            <a:pPr algn="just" rtl="0"/>
            <a:r>
              <a:rPr lang="en-IE" b="1" dirty="0" err="1">
                <a:effectLst/>
                <a:latin typeface="Calibri" panose="020F0502020204030204" pitchFamily="34" charset="0"/>
                <a:ea typeface="Calibri" panose="020F0502020204030204" pitchFamily="34" charset="0"/>
                <a:cs typeface="Times New Roman" panose="02020603050405020304" pitchFamily="18" charset="0"/>
              </a:rPr>
              <a:t>Passi</a:t>
            </a:r>
            <a:r>
              <a:rPr lang="en-IE" b="1" dirty="0">
                <a:effectLst/>
                <a:latin typeface="Calibri" panose="020F0502020204030204" pitchFamily="34" charset="0"/>
                <a:ea typeface="Calibri" panose="020F0502020204030204" pitchFamily="34" charset="0"/>
                <a:cs typeface="Times New Roman" panose="02020603050405020304" pitchFamily="18" charset="0"/>
              </a:rPr>
              <a:t> per </a:t>
            </a:r>
            <a:r>
              <a:rPr lang="en-IE" b="1" dirty="0" err="1">
                <a:effectLst/>
                <a:latin typeface="Calibri" panose="020F0502020204030204" pitchFamily="34" charset="0"/>
                <a:ea typeface="Calibri" panose="020F0502020204030204" pitchFamily="34" charset="0"/>
                <a:cs typeface="Times New Roman" panose="02020603050405020304" pitchFamily="18" charset="0"/>
              </a:rPr>
              <a:t>coinvolgere</a:t>
            </a:r>
            <a:r>
              <a:rPr lang="en-IE" b="1"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err="1">
                <a:effectLst/>
                <a:latin typeface="Calibri" panose="020F0502020204030204" pitchFamily="34" charset="0"/>
                <a:ea typeface="Calibri" panose="020F0502020204030204" pitchFamily="34" charset="0"/>
                <a:cs typeface="Times New Roman" panose="02020603050405020304" pitchFamily="18" charset="0"/>
              </a:rPr>
              <a:t>migranti</a:t>
            </a:r>
            <a:r>
              <a:rPr lang="en-IE" b="1" dirty="0">
                <a:effectLst/>
                <a:latin typeface="Calibri" panose="020F0502020204030204" pitchFamily="34" charset="0"/>
                <a:ea typeface="Calibri" panose="020F0502020204030204" pitchFamily="34" charset="0"/>
                <a:cs typeface="Times New Roman" panose="02020603050405020304" pitchFamily="18" charset="0"/>
              </a:rPr>
              <a:t> e </a:t>
            </a:r>
            <a:r>
              <a:rPr lang="en-IE" b="1" dirty="0" err="1">
                <a:effectLst/>
                <a:latin typeface="Calibri" panose="020F0502020204030204" pitchFamily="34" charset="0"/>
                <a:ea typeface="Calibri" panose="020F0502020204030204" pitchFamily="34" charset="0"/>
                <a:cs typeface="Times New Roman" panose="02020603050405020304" pitchFamily="18" charset="0"/>
              </a:rPr>
              <a:t>rifugiati</a:t>
            </a:r>
            <a:r>
              <a:rPr lang="en-IE" b="1" dirty="0">
                <a:effectLst/>
                <a:latin typeface="Calibri" panose="020F0502020204030204" pitchFamily="34" charset="0"/>
                <a:ea typeface="Calibri" panose="020F0502020204030204" pitchFamily="34" charset="0"/>
                <a:cs typeface="Times New Roman" panose="02020603050405020304" pitchFamily="18" charset="0"/>
              </a:rPr>
              <a:t>:</a:t>
            </a:r>
          </a:p>
          <a:p>
            <a:pPr algn="just" rtl="0"/>
            <a:r>
              <a:rPr lang="en-IE" b="1" dirty="0">
                <a:effectLst/>
                <a:latin typeface="Calibri" panose="020F0502020204030204" pitchFamily="34" charset="0"/>
                <a:ea typeface="Calibri" panose="020F0502020204030204" pitchFamily="34" charset="0"/>
                <a:cs typeface="Times New Roman" panose="02020603050405020304" pitchFamily="18" charset="0"/>
              </a:rPr>
              <a:t> </a:t>
            </a:r>
            <a:endParaRPr lang="en-IE" dirty="0">
              <a:ea typeface="Calibri" panose="020F0502020204030204" pitchFamily="34" charset="0"/>
              <a:cs typeface="Times New Roman" panose="02020603050405020304" pitchFamily="18" charset="0"/>
            </a:endParaRPr>
          </a:p>
          <a:p>
            <a:pPr marL="171450" lvl="0" indent="-171450" algn="just" rtl="0">
              <a:lnSpc>
                <a:spcPts val="1320"/>
              </a:lnSpc>
              <a:spcBef>
                <a:spcPts val="600"/>
              </a:spcBef>
              <a:buClr>
                <a:srgbClr val="F79037"/>
              </a:buClr>
              <a:buFont typeface="Wingdings" pitchFamily="2" charset="2"/>
              <a:buChar char="§"/>
            </a:pPr>
            <a:r>
              <a:rPr lang="en-IE" dirty="0">
                <a:cs typeface="Times New Roman" panose="02020603050405020304" pitchFamily="18" charset="0"/>
              </a:rPr>
              <a:t>In primo </a:t>
            </a:r>
            <a:r>
              <a:rPr lang="en-IE" dirty="0" err="1">
                <a:cs typeface="Times New Roman" panose="02020603050405020304" pitchFamily="18" charset="0"/>
              </a:rPr>
              <a:t>luogo</a:t>
            </a:r>
            <a:r>
              <a:rPr lang="en-IE" dirty="0">
                <a:cs typeface="Times New Roman" panose="02020603050405020304" pitchFamily="18" charset="0"/>
              </a:rPr>
              <a:t>, </a:t>
            </a:r>
            <a:r>
              <a:rPr lang="en-IE" dirty="0" err="1">
                <a:cs typeface="Times New Roman" panose="02020603050405020304" pitchFamily="18" charset="0"/>
              </a:rPr>
              <a:t>potresti</a:t>
            </a:r>
            <a:r>
              <a:rPr lang="en-IE" dirty="0">
                <a:cs typeface="Times New Roman" panose="02020603050405020304" pitchFamily="18" charset="0"/>
              </a:rPr>
              <a:t> </a:t>
            </a:r>
            <a:r>
              <a:rPr lang="en-IE" dirty="0" err="1">
                <a:cs typeface="Times New Roman" panose="02020603050405020304" pitchFamily="18" charset="0"/>
              </a:rPr>
              <a:t>voler</a:t>
            </a:r>
            <a:r>
              <a:rPr lang="en-IE" dirty="0">
                <a:cs typeface="Times New Roman" panose="02020603050405020304" pitchFamily="18" charset="0"/>
              </a:rPr>
              <a:t> </a:t>
            </a:r>
            <a:r>
              <a:rPr lang="en-IE" dirty="0" err="1">
                <a:cs typeface="Times New Roman" panose="02020603050405020304" pitchFamily="18" charset="0"/>
              </a:rPr>
              <a:t>tradurre</a:t>
            </a:r>
            <a:r>
              <a:rPr lang="en-IE" dirty="0">
                <a:cs typeface="Times New Roman" panose="02020603050405020304" pitchFamily="18" charset="0"/>
              </a:rPr>
              <a:t> il </a:t>
            </a:r>
            <a:r>
              <a:rPr lang="en-IE" dirty="0" err="1">
                <a:cs typeface="Times New Roman" panose="02020603050405020304" pitchFamily="18" charset="0"/>
              </a:rPr>
              <a:t>documento</a:t>
            </a:r>
            <a:r>
              <a:rPr lang="en-IE" dirty="0">
                <a:cs typeface="Times New Roman" panose="02020603050405020304" pitchFamily="18" charset="0"/>
              </a:rPr>
              <a:t> </a:t>
            </a:r>
            <a:r>
              <a:rPr lang="en-IE" dirty="0" err="1">
                <a:cs typeface="Times New Roman" panose="02020603050405020304" pitchFamily="18" charset="0"/>
              </a:rPr>
              <a:t>informativo</a:t>
            </a:r>
            <a:r>
              <a:rPr lang="en-IE" dirty="0">
                <a:cs typeface="Times New Roman" panose="02020603050405020304" pitchFamily="18" charset="0"/>
              </a:rPr>
              <a:t> sui </a:t>
            </a:r>
            <a:r>
              <a:rPr lang="en-IE" dirty="0" err="1">
                <a:cs typeface="Times New Roman" panose="02020603050405020304" pitchFamily="18" charset="0"/>
              </a:rPr>
              <a:t>centri</a:t>
            </a:r>
            <a:r>
              <a:rPr lang="en-IE" dirty="0">
                <a:cs typeface="Times New Roman" panose="02020603050405020304" pitchFamily="18" charset="0"/>
              </a:rPr>
              <a:t> di </a:t>
            </a:r>
            <a:r>
              <a:rPr lang="en-IE" dirty="0" err="1">
                <a:cs typeface="Times New Roman" panose="02020603050405020304" pitchFamily="18" charset="0"/>
              </a:rPr>
              <a:t>apprendimento</a:t>
            </a:r>
            <a:r>
              <a:rPr lang="en-IE" dirty="0">
                <a:cs typeface="Times New Roman" panose="02020603050405020304" pitchFamily="18" charset="0"/>
              </a:rPr>
              <a:t> in lingue </a:t>
            </a:r>
            <a:r>
              <a:rPr lang="en-IE" dirty="0" err="1">
                <a:cs typeface="Times New Roman" panose="02020603050405020304" pitchFamily="18" charset="0"/>
              </a:rPr>
              <a:t>specifiche</a:t>
            </a:r>
            <a:r>
              <a:rPr lang="en-IE" dirty="0">
                <a:cs typeface="Times New Roman" panose="02020603050405020304" pitchFamily="18" charset="0"/>
              </a:rPr>
              <a:t> per </a:t>
            </a:r>
            <a:r>
              <a:rPr lang="en-IE" dirty="0" err="1">
                <a:cs typeface="Times New Roman" panose="02020603050405020304" pitchFamily="18" charset="0"/>
              </a:rPr>
              <a:t>garantire</a:t>
            </a:r>
            <a:r>
              <a:rPr lang="en-IE" dirty="0">
                <a:cs typeface="Times New Roman" panose="02020603050405020304" pitchFamily="18" charset="0"/>
              </a:rPr>
              <a:t> </a:t>
            </a:r>
            <a:r>
              <a:rPr lang="en-IE" dirty="0" err="1">
                <a:cs typeface="Times New Roman" panose="02020603050405020304" pitchFamily="18" charset="0"/>
              </a:rPr>
              <a:t>una</a:t>
            </a:r>
            <a:r>
              <a:rPr lang="en-IE" dirty="0">
                <a:cs typeface="Times New Roman" panose="02020603050405020304" pitchFamily="18" charset="0"/>
              </a:rPr>
              <a:t> </a:t>
            </a:r>
            <a:r>
              <a:rPr lang="en-IE" dirty="0" err="1">
                <a:cs typeface="Times New Roman" panose="02020603050405020304" pitchFamily="18" charset="0"/>
              </a:rPr>
              <a:t>comprensione</a:t>
            </a:r>
            <a:r>
              <a:rPr lang="en-IE" dirty="0">
                <a:cs typeface="Times New Roman" panose="02020603050405020304" pitchFamily="18" charset="0"/>
              </a:rPr>
              <a:t> </a:t>
            </a:r>
            <a:r>
              <a:rPr lang="en-IE" dirty="0" err="1">
                <a:cs typeface="Times New Roman" panose="02020603050405020304" pitchFamily="18" charset="0"/>
              </a:rPr>
              <a:t>approfondita</a:t>
            </a:r>
            <a:r>
              <a:rPr lang="en-IE" dirty="0">
                <a:cs typeface="Times New Roman" panose="02020603050405020304" pitchFamily="18" charset="0"/>
              </a:rPr>
              <a:t> da </a:t>
            </a:r>
            <a:r>
              <a:rPr lang="en-IE" dirty="0" err="1">
                <a:cs typeface="Times New Roman" panose="02020603050405020304" pitchFamily="18" charset="0"/>
              </a:rPr>
              <a:t>parte</a:t>
            </a:r>
            <a:r>
              <a:rPr lang="en-IE" dirty="0">
                <a:cs typeface="Times New Roman" panose="02020603050405020304" pitchFamily="18" charset="0"/>
              </a:rPr>
              <a:t> </a:t>
            </a:r>
            <a:r>
              <a:rPr lang="en-IE" dirty="0" err="1">
                <a:cs typeface="Times New Roman" panose="02020603050405020304" pitchFamily="18" charset="0"/>
              </a:rPr>
              <a:t>dei</a:t>
            </a:r>
            <a:r>
              <a:rPr lang="en-IE" dirty="0">
                <a:cs typeface="Times New Roman" panose="02020603050405020304" pitchFamily="18" charset="0"/>
              </a:rPr>
              <a:t> </a:t>
            </a:r>
            <a:r>
              <a:rPr lang="en-IE" dirty="0" err="1">
                <a:cs typeface="Times New Roman" panose="02020603050405020304" pitchFamily="18" charset="0"/>
              </a:rPr>
              <a:t>migranti</a:t>
            </a:r>
            <a:r>
              <a:rPr lang="en-IE" dirty="0">
                <a:cs typeface="Times New Roman" panose="02020603050405020304" pitchFamily="18" charset="0"/>
              </a:rPr>
              <a:t> e </a:t>
            </a:r>
            <a:r>
              <a:rPr lang="en-IE" dirty="0" err="1">
                <a:cs typeface="Times New Roman" panose="02020603050405020304" pitchFamily="18" charset="0"/>
              </a:rPr>
              <a:t>dei</a:t>
            </a:r>
            <a:r>
              <a:rPr lang="en-IE" dirty="0">
                <a:cs typeface="Times New Roman" panose="02020603050405020304" pitchFamily="18" charset="0"/>
              </a:rPr>
              <a:t> </a:t>
            </a:r>
            <a:r>
              <a:rPr lang="en-IE" dirty="0" err="1">
                <a:cs typeface="Times New Roman" panose="02020603050405020304" pitchFamily="18" charset="0"/>
              </a:rPr>
              <a:t>rifugiati</a:t>
            </a:r>
            <a:r>
              <a:rPr lang="en-IE" dirty="0">
                <a:cs typeface="Times New Roman" panose="02020603050405020304" pitchFamily="18" charset="0"/>
              </a:rPr>
              <a:t>, </a:t>
            </a:r>
            <a:r>
              <a:rPr lang="en-IE" dirty="0" err="1">
                <a:cs typeface="Times New Roman" panose="02020603050405020304" pitchFamily="18" charset="0"/>
              </a:rPr>
              <a:t>compresi</a:t>
            </a:r>
            <a:r>
              <a:rPr lang="en-IE" dirty="0">
                <a:cs typeface="Times New Roman" panose="02020603050405020304" pitchFamily="18" charset="0"/>
              </a:rPr>
              <a:t> i </a:t>
            </a:r>
            <a:r>
              <a:rPr lang="en-IE" dirty="0" err="1">
                <a:cs typeface="Times New Roman" panose="02020603050405020304" pitchFamily="18" charset="0"/>
              </a:rPr>
              <a:t>rifugiati</a:t>
            </a:r>
            <a:r>
              <a:rPr lang="en-IE" dirty="0">
                <a:cs typeface="Times New Roman" panose="02020603050405020304" pitchFamily="18" charset="0"/>
              </a:rPr>
              <a:t> </a:t>
            </a:r>
            <a:r>
              <a:rPr lang="en-IE" dirty="0" err="1">
                <a:cs typeface="Times New Roman" panose="02020603050405020304" pitchFamily="18" charset="0"/>
              </a:rPr>
              <a:t>ucraini</a:t>
            </a:r>
            <a:r>
              <a:rPr lang="en-IE" dirty="0">
                <a:cs typeface="Times New Roman" panose="02020603050405020304" pitchFamily="18" charset="0"/>
              </a:rPr>
              <a:t>.</a:t>
            </a:r>
          </a:p>
          <a:p>
            <a:pPr marL="171450" lvl="0" indent="-171450" algn="just" rtl="0">
              <a:lnSpc>
                <a:spcPts val="1320"/>
              </a:lnSpc>
              <a:spcBef>
                <a:spcPts val="600"/>
              </a:spcBef>
              <a:buClr>
                <a:srgbClr val="F79037"/>
              </a:buClr>
              <a:buFont typeface="Wingdings" pitchFamily="2" charset="2"/>
              <a:buChar char="§"/>
            </a:pPr>
            <a:r>
              <a:rPr lang="en-IE" dirty="0">
                <a:cs typeface="Times New Roman" panose="02020603050405020304" pitchFamily="18" charset="0"/>
              </a:rPr>
              <a:t>Per </a:t>
            </a:r>
            <a:r>
              <a:rPr lang="en-IE" dirty="0" err="1">
                <a:cs typeface="Times New Roman" panose="02020603050405020304" pitchFamily="18" charset="0"/>
              </a:rPr>
              <a:t>coinvolgere</a:t>
            </a:r>
            <a:r>
              <a:rPr lang="en-IE" dirty="0">
                <a:cs typeface="Times New Roman" panose="02020603050405020304" pitchFamily="18" charset="0"/>
              </a:rPr>
              <a:t> </a:t>
            </a:r>
            <a:r>
              <a:rPr lang="en-IE" dirty="0" err="1">
                <a:cs typeface="Times New Roman" panose="02020603050405020304" pitchFamily="18" charset="0"/>
              </a:rPr>
              <a:t>migranti</a:t>
            </a:r>
            <a:r>
              <a:rPr lang="en-IE" dirty="0">
                <a:cs typeface="Times New Roman" panose="02020603050405020304" pitchFamily="18" charset="0"/>
              </a:rPr>
              <a:t> e </a:t>
            </a:r>
            <a:r>
              <a:rPr lang="en-IE" dirty="0" err="1">
                <a:cs typeface="Times New Roman" panose="02020603050405020304" pitchFamily="18" charset="0"/>
              </a:rPr>
              <a:t>rifugiati</a:t>
            </a:r>
            <a:r>
              <a:rPr lang="en-IE" dirty="0">
                <a:cs typeface="Times New Roman" panose="02020603050405020304" pitchFamily="18" charset="0"/>
              </a:rPr>
              <a:t> </a:t>
            </a:r>
            <a:r>
              <a:rPr lang="en-IE" dirty="0" err="1">
                <a:cs typeface="Times New Roman" panose="02020603050405020304" pitchFamily="18" charset="0"/>
              </a:rPr>
              <a:t>potrebbe</a:t>
            </a:r>
            <a:r>
              <a:rPr lang="en-IE" dirty="0">
                <a:cs typeface="Times New Roman" panose="02020603050405020304" pitchFamily="18" charset="0"/>
              </a:rPr>
              <a:t> </a:t>
            </a:r>
            <a:r>
              <a:rPr lang="en-IE" dirty="0" err="1">
                <a:cs typeface="Times New Roman" panose="02020603050405020304" pitchFamily="18" charset="0"/>
              </a:rPr>
              <a:t>essere</a:t>
            </a:r>
            <a:r>
              <a:rPr lang="en-IE" dirty="0">
                <a:cs typeface="Times New Roman" panose="02020603050405020304" pitchFamily="18" charset="0"/>
              </a:rPr>
              <a:t> </a:t>
            </a:r>
            <a:r>
              <a:rPr lang="en-IE" dirty="0" err="1">
                <a:cs typeface="Times New Roman" panose="02020603050405020304" pitchFamily="18" charset="0"/>
              </a:rPr>
              <a:t>necessario</a:t>
            </a:r>
            <a:r>
              <a:rPr lang="en-IE" dirty="0">
                <a:cs typeface="Times New Roman" panose="02020603050405020304" pitchFamily="18" charset="0"/>
              </a:rPr>
              <a:t> </a:t>
            </a:r>
            <a:r>
              <a:rPr lang="en-IE" dirty="0" err="1">
                <a:cs typeface="Times New Roman" panose="02020603050405020304" pitchFamily="18" charset="0"/>
              </a:rPr>
              <a:t>lavorare</a:t>
            </a:r>
            <a:r>
              <a:rPr lang="en-IE" dirty="0">
                <a:cs typeface="Times New Roman" panose="02020603050405020304" pitchFamily="18" charset="0"/>
              </a:rPr>
              <a:t> con </a:t>
            </a:r>
            <a:r>
              <a:rPr lang="en-IE" dirty="0" err="1">
                <a:cs typeface="Times New Roman" panose="02020603050405020304" pitchFamily="18" charset="0"/>
              </a:rPr>
              <a:t>agenzie</a:t>
            </a:r>
            <a:r>
              <a:rPr lang="en-IE" dirty="0">
                <a:cs typeface="Times New Roman" panose="02020603050405020304" pitchFamily="18" charset="0"/>
              </a:rPr>
              <a:t> di </a:t>
            </a:r>
            <a:r>
              <a:rPr lang="en-IE" dirty="0" err="1">
                <a:cs typeface="Times New Roman" panose="02020603050405020304" pitchFamily="18" charset="0"/>
              </a:rPr>
              <a:t>sviluppo</a:t>
            </a:r>
            <a:r>
              <a:rPr lang="en-IE" dirty="0">
                <a:cs typeface="Times New Roman" panose="02020603050405020304" pitchFamily="18" charset="0"/>
              </a:rPr>
              <a:t> o </a:t>
            </a:r>
            <a:r>
              <a:rPr lang="en-IE" dirty="0" err="1">
                <a:cs typeface="Times New Roman" panose="02020603050405020304" pitchFamily="18" charset="0"/>
              </a:rPr>
              <a:t>gruppi</a:t>
            </a:r>
            <a:r>
              <a:rPr lang="en-IE" dirty="0">
                <a:cs typeface="Times New Roman" panose="02020603050405020304" pitchFamily="18" charset="0"/>
              </a:rPr>
              <a:t> di </a:t>
            </a:r>
            <a:r>
              <a:rPr lang="en-IE" dirty="0" err="1">
                <a:cs typeface="Times New Roman" panose="02020603050405020304" pitchFamily="18" charset="0"/>
              </a:rPr>
              <a:t>supporto</a:t>
            </a:r>
            <a:r>
              <a:rPr lang="en-IE" dirty="0">
                <a:cs typeface="Times New Roman" panose="02020603050405020304" pitchFamily="18" charset="0"/>
              </a:rPr>
              <a:t> per </a:t>
            </a:r>
            <a:r>
              <a:rPr lang="en-IE" dirty="0" err="1">
                <a:cs typeface="Times New Roman" panose="02020603050405020304" pitchFamily="18" charset="0"/>
              </a:rPr>
              <a:t>raggiungere</a:t>
            </a:r>
            <a:r>
              <a:rPr lang="en-IE" dirty="0">
                <a:cs typeface="Times New Roman" panose="02020603050405020304" pitchFamily="18" charset="0"/>
              </a:rPr>
              <a:t> il </a:t>
            </a:r>
            <a:r>
              <a:rPr lang="en-IE" dirty="0" err="1">
                <a:cs typeface="Times New Roman" panose="02020603050405020304" pitchFamily="18" charset="0"/>
              </a:rPr>
              <a:t>gruppo</a:t>
            </a:r>
            <a:r>
              <a:rPr lang="en-IE" dirty="0">
                <a:cs typeface="Times New Roman" panose="02020603050405020304" pitchFamily="18" charset="0"/>
              </a:rPr>
              <a:t> target.</a:t>
            </a:r>
          </a:p>
          <a:p>
            <a:pPr marL="171450" lvl="0" indent="-171450" algn="just" rtl="0">
              <a:lnSpc>
                <a:spcPts val="1320"/>
              </a:lnSpc>
              <a:spcBef>
                <a:spcPts val="600"/>
              </a:spcBef>
              <a:buClr>
                <a:srgbClr val="F79037"/>
              </a:buClr>
              <a:buFont typeface="Wingdings" pitchFamily="2" charset="2"/>
              <a:buChar char="§"/>
            </a:pPr>
            <a:r>
              <a:rPr lang="en-IE" dirty="0" err="1">
                <a:cs typeface="Times New Roman" panose="02020603050405020304" pitchFamily="18" charset="0"/>
              </a:rPr>
              <a:t>Fissare</a:t>
            </a:r>
            <a:r>
              <a:rPr lang="en-IE" dirty="0">
                <a:cs typeface="Times New Roman" panose="02020603050405020304" pitchFamily="18" charset="0"/>
              </a:rPr>
              <a:t> un </a:t>
            </a:r>
            <a:r>
              <a:rPr lang="en-IE" dirty="0" err="1">
                <a:cs typeface="Times New Roman" panose="02020603050405020304" pitchFamily="18" charset="0"/>
              </a:rPr>
              <a:t>appuntamento</a:t>
            </a:r>
            <a:r>
              <a:rPr lang="en-IE" dirty="0">
                <a:cs typeface="Times New Roman" panose="02020603050405020304" pitchFamily="18" charset="0"/>
              </a:rPr>
              <a:t> per </a:t>
            </a:r>
            <a:r>
              <a:rPr lang="en-IE" dirty="0" err="1">
                <a:cs typeface="Times New Roman" panose="02020603050405020304" pitchFamily="18" charset="0"/>
              </a:rPr>
              <a:t>incontrare</a:t>
            </a:r>
            <a:r>
              <a:rPr lang="en-IE" dirty="0">
                <a:cs typeface="Times New Roman" panose="02020603050405020304" pitchFamily="18" charset="0"/>
              </a:rPr>
              <a:t> il </a:t>
            </a:r>
            <a:r>
              <a:rPr lang="en-IE" dirty="0" err="1">
                <a:cs typeface="Times New Roman" panose="02020603050405020304" pitchFamily="18" charset="0"/>
              </a:rPr>
              <a:t>gruppo</a:t>
            </a:r>
            <a:r>
              <a:rPr lang="en-IE" dirty="0">
                <a:cs typeface="Times New Roman" panose="02020603050405020304" pitchFamily="18" charset="0"/>
              </a:rPr>
              <a:t> e </a:t>
            </a:r>
            <a:r>
              <a:rPr lang="en-IE" dirty="0" err="1">
                <a:cs typeface="Times New Roman" panose="02020603050405020304" pitchFamily="18" charset="0"/>
              </a:rPr>
              <a:t>spiegare</a:t>
            </a:r>
            <a:r>
              <a:rPr lang="en-IE" dirty="0">
                <a:cs typeface="Times New Roman" panose="02020603050405020304" pitchFamily="18" charset="0"/>
              </a:rPr>
              <a:t> in un </a:t>
            </a:r>
            <a:r>
              <a:rPr lang="en-IE" dirty="0" err="1">
                <a:cs typeface="Times New Roman" panose="02020603050405020304" pitchFamily="18" charset="0"/>
              </a:rPr>
              <a:t>linguaggio</a:t>
            </a:r>
            <a:r>
              <a:rPr lang="en-IE" dirty="0">
                <a:cs typeface="Times New Roman" panose="02020603050405020304" pitchFamily="18" charset="0"/>
              </a:rPr>
              <a:t> semplice </a:t>
            </a:r>
            <a:r>
              <a:rPr lang="en-IE" dirty="0" err="1">
                <a:cs typeface="Times New Roman" panose="02020603050405020304" pitchFamily="18" charset="0"/>
              </a:rPr>
              <a:t>l'obiettivo</a:t>
            </a:r>
            <a:r>
              <a:rPr lang="en-IE" dirty="0">
                <a:cs typeface="Times New Roman" panose="02020603050405020304" pitchFamily="18" charset="0"/>
              </a:rPr>
              <a:t> del </a:t>
            </a:r>
            <a:r>
              <a:rPr lang="en-IE" dirty="0" err="1">
                <a:cs typeface="Times New Roman" panose="02020603050405020304" pitchFamily="18" charset="0"/>
              </a:rPr>
              <a:t>progetto</a:t>
            </a:r>
            <a:r>
              <a:rPr lang="en-IE" dirty="0">
                <a:cs typeface="Times New Roman" panose="02020603050405020304" pitchFamily="18" charset="0"/>
              </a:rPr>
              <a:t> e il </a:t>
            </a:r>
            <a:r>
              <a:rPr lang="en-IE" dirty="0" err="1">
                <a:cs typeface="Times New Roman" panose="02020603050405020304" pitchFamily="18" charset="0"/>
              </a:rPr>
              <a:t>ruolo</a:t>
            </a:r>
            <a:r>
              <a:rPr lang="en-IE" dirty="0">
                <a:cs typeface="Times New Roman" panose="02020603050405020304" pitchFamily="18" charset="0"/>
              </a:rPr>
              <a:t> del </a:t>
            </a:r>
            <a:r>
              <a:rPr lang="en-IE" dirty="0" err="1">
                <a:cs typeface="Times New Roman" panose="02020603050405020304" pitchFamily="18" charset="0"/>
              </a:rPr>
              <a:t>centro</a:t>
            </a:r>
            <a:r>
              <a:rPr lang="en-IE" dirty="0">
                <a:cs typeface="Times New Roman" panose="02020603050405020304" pitchFamily="18" charset="0"/>
              </a:rPr>
              <a:t>, </a:t>
            </a:r>
            <a:r>
              <a:rPr lang="en-IE" dirty="0" err="1">
                <a:cs typeface="Times New Roman" panose="02020603050405020304" pitchFamily="18" charset="0"/>
              </a:rPr>
              <a:t>fornire</a:t>
            </a:r>
            <a:r>
              <a:rPr lang="en-IE" dirty="0">
                <a:cs typeface="Times New Roman" panose="02020603050405020304" pitchFamily="18" charset="0"/>
              </a:rPr>
              <a:t> </a:t>
            </a:r>
            <a:r>
              <a:rPr lang="en-IE" dirty="0" err="1">
                <a:cs typeface="Times New Roman" panose="02020603050405020304" pitchFamily="18" charset="0"/>
              </a:rPr>
              <a:t>informazioni</a:t>
            </a:r>
            <a:r>
              <a:rPr lang="en-IE" dirty="0">
                <a:cs typeface="Times New Roman" panose="02020603050405020304" pitchFamily="18" charset="0"/>
              </a:rPr>
              <a:t> </a:t>
            </a:r>
            <a:r>
              <a:rPr lang="en-IE" dirty="0" err="1">
                <a:cs typeface="Times New Roman" panose="02020603050405020304" pitchFamily="18" charset="0"/>
              </a:rPr>
              <a:t>sul</a:t>
            </a:r>
            <a:r>
              <a:rPr lang="en-IE" dirty="0">
                <a:cs typeface="Times New Roman" panose="02020603050405020304" pitchFamily="18" charset="0"/>
              </a:rPr>
              <a:t> Design Thinking e </a:t>
            </a:r>
            <a:r>
              <a:rPr lang="en-IE" dirty="0" err="1">
                <a:cs typeface="Times New Roman" panose="02020603050405020304" pitchFamily="18" charset="0"/>
              </a:rPr>
              <a:t>fornire</a:t>
            </a:r>
            <a:r>
              <a:rPr lang="en-IE" dirty="0">
                <a:cs typeface="Times New Roman" panose="02020603050405020304" pitchFamily="18" charset="0"/>
              </a:rPr>
              <a:t> </a:t>
            </a:r>
            <a:r>
              <a:rPr lang="en-IE" dirty="0" err="1">
                <a:cs typeface="Times New Roman" panose="02020603050405020304" pitchFamily="18" charset="0"/>
              </a:rPr>
              <a:t>anche</a:t>
            </a:r>
            <a:r>
              <a:rPr lang="en-IE" dirty="0">
                <a:cs typeface="Times New Roman" panose="02020603050405020304" pitchFamily="18" charset="0"/>
              </a:rPr>
              <a:t> </a:t>
            </a:r>
            <a:r>
              <a:rPr lang="en-IE" dirty="0" err="1">
                <a:cs typeface="Times New Roman" panose="02020603050405020304" pitchFamily="18" charset="0"/>
              </a:rPr>
              <a:t>dettagli</a:t>
            </a:r>
            <a:r>
              <a:rPr lang="en-IE" dirty="0">
                <a:cs typeface="Times New Roman" panose="02020603050405020304" pitchFamily="18" charset="0"/>
              </a:rPr>
              <a:t> </a:t>
            </a:r>
            <a:r>
              <a:rPr lang="en-IE" dirty="0" err="1">
                <a:cs typeface="Times New Roman" panose="02020603050405020304" pitchFamily="18" charset="0"/>
              </a:rPr>
              <a:t>sull'impegno</a:t>
            </a:r>
            <a:r>
              <a:rPr lang="en-IE" dirty="0">
                <a:cs typeface="Times New Roman" panose="02020603050405020304" pitchFamily="18" charset="0"/>
              </a:rPr>
              <a:t> </a:t>
            </a:r>
            <a:r>
              <a:rPr lang="en-IE" dirty="0" err="1">
                <a:cs typeface="Times New Roman" panose="02020603050405020304" pitchFamily="18" charset="0"/>
              </a:rPr>
              <a:t>previsto</a:t>
            </a:r>
            <a:r>
              <a:rPr lang="en-IE" dirty="0">
                <a:cs typeface="Times New Roman" panose="02020603050405020304" pitchFamily="18" charset="0"/>
              </a:rPr>
              <a:t>, </a:t>
            </a:r>
            <a:r>
              <a:rPr lang="en-IE" dirty="0" err="1">
                <a:cs typeface="Times New Roman" panose="02020603050405020304" pitchFamily="18" charset="0"/>
              </a:rPr>
              <a:t>dettagli</a:t>
            </a:r>
            <a:r>
              <a:rPr lang="en-IE" dirty="0">
                <a:cs typeface="Times New Roman" panose="02020603050405020304" pitchFamily="18" charset="0"/>
              </a:rPr>
              <a:t> </a:t>
            </a:r>
            <a:r>
              <a:rPr lang="en-IE" dirty="0" err="1">
                <a:cs typeface="Times New Roman" panose="02020603050405020304" pitchFamily="18" charset="0"/>
              </a:rPr>
              <a:t>su</a:t>
            </a:r>
            <a:r>
              <a:rPr lang="en-IE" dirty="0">
                <a:cs typeface="Times New Roman" panose="02020603050405020304" pitchFamily="18" charset="0"/>
              </a:rPr>
              <a:t> </a:t>
            </a:r>
            <a:r>
              <a:rPr lang="en-IE" dirty="0" err="1">
                <a:cs typeface="Times New Roman" panose="02020603050405020304" pitchFamily="18" charset="0"/>
              </a:rPr>
              <a:t>luogo</a:t>
            </a:r>
            <a:r>
              <a:rPr lang="en-IE" dirty="0">
                <a:cs typeface="Times New Roman" panose="02020603050405020304" pitchFamily="18" charset="0"/>
              </a:rPr>
              <a:t>, </a:t>
            </a:r>
            <a:r>
              <a:rPr lang="en-IE" dirty="0" err="1">
                <a:cs typeface="Times New Roman" panose="02020603050405020304" pitchFamily="18" charset="0"/>
              </a:rPr>
              <a:t>durata</a:t>
            </a:r>
            <a:r>
              <a:rPr lang="en-IE" dirty="0">
                <a:cs typeface="Times New Roman" panose="02020603050405020304" pitchFamily="18" charset="0"/>
              </a:rPr>
              <a:t> e tempi per le </a:t>
            </a:r>
            <a:r>
              <a:rPr lang="en-IE" dirty="0" err="1">
                <a:cs typeface="Times New Roman" panose="02020603050405020304" pitchFamily="18" charset="0"/>
              </a:rPr>
              <a:t>riunioni</a:t>
            </a:r>
            <a:r>
              <a:rPr lang="en-IE" dirty="0">
                <a:cs typeface="Times New Roman" panose="02020603050405020304" pitchFamily="18" charset="0"/>
              </a:rPr>
              <a:t> del Centro di </a:t>
            </a:r>
            <a:r>
              <a:rPr lang="en-IE" dirty="0" err="1">
                <a:cs typeface="Times New Roman" panose="02020603050405020304" pitchFamily="18" charset="0"/>
              </a:rPr>
              <a:t>apprendimento</a:t>
            </a:r>
            <a:r>
              <a:rPr lang="en-IE" dirty="0">
                <a:cs typeface="Times New Roman" panose="02020603050405020304" pitchFamily="18" charset="0"/>
              </a:rPr>
              <a:t>. </a:t>
            </a:r>
            <a:r>
              <a:rPr lang="en-IE" dirty="0" err="1">
                <a:cs typeface="Times New Roman" panose="02020603050405020304" pitchFamily="18" charset="0"/>
              </a:rPr>
              <a:t>Sii</a:t>
            </a:r>
            <a:r>
              <a:rPr lang="en-IE" dirty="0">
                <a:cs typeface="Times New Roman" panose="02020603050405020304" pitchFamily="18" charset="0"/>
              </a:rPr>
              <a:t> </a:t>
            </a:r>
            <a:r>
              <a:rPr lang="en-IE" dirty="0" err="1">
                <a:cs typeface="Times New Roman" panose="02020603050405020304" pitchFamily="18" charset="0"/>
              </a:rPr>
              <a:t>entusiasta</a:t>
            </a:r>
            <a:r>
              <a:rPr lang="en-IE" dirty="0">
                <a:cs typeface="Times New Roman" panose="02020603050405020304" pitchFamily="18" charset="0"/>
              </a:rPr>
              <a:t> e </a:t>
            </a:r>
            <a:r>
              <a:rPr lang="en-IE" dirty="0" err="1">
                <a:cs typeface="Times New Roman" panose="02020603050405020304" pitchFamily="18" charset="0"/>
              </a:rPr>
              <a:t>incoraggiante</a:t>
            </a:r>
            <a:r>
              <a:rPr lang="en-IE" dirty="0">
                <a:cs typeface="Times New Roman" panose="02020603050405020304" pitchFamily="18" charset="0"/>
              </a:rPr>
              <a:t> e </a:t>
            </a:r>
            <a:r>
              <a:rPr lang="en-IE" dirty="0" err="1">
                <a:cs typeface="Times New Roman" panose="02020603050405020304" pitchFamily="18" charset="0"/>
              </a:rPr>
              <a:t>accetta</a:t>
            </a:r>
            <a:r>
              <a:rPr lang="en-IE" dirty="0">
                <a:cs typeface="Times New Roman" panose="02020603050405020304" pitchFamily="18" charset="0"/>
              </a:rPr>
              <a:t> e </a:t>
            </a:r>
            <a:r>
              <a:rPr lang="en-IE" dirty="0" err="1">
                <a:cs typeface="Times New Roman" panose="02020603050405020304" pitchFamily="18" charset="0"/>
              </a:rPr>
              <a:t>rispondi</a:t>
            </a:r>
            <a:r>
              <a:rPr lang="en-IE" dirty="0">
                <a:cs typeface="Times New Roman" panose="02020603050405020304" pitchFamily="18" charset="0"/>
              </a:rPr>
              <a:t> in modo </a:t>
            </a:r>
            <a:r>
              <a:rPr lang="en-IE" dirty="0" err="1">
                <a:cs typeface="Times New Roman" panose="02020603050405020304" pitchFamily="18" charset="0"/>
              </a:rPr>
              <a:t>appropriato</a:t>
            </a:r>
            <a:r>
              <a:rPr lang="en-IE" dirty="0">
                <a:cs typeface="Times New Roman" panose="02020603050405020304" pitchFamily="18" charset="0"/>
              </a:rPr>
              <a:t> a </a:t>
            </a:r>
            <a:r>
              <a:rPr lang="en-IE" dirty="0" err="1">
                <a:cs typeface="Times New Roman" panose="02020603050405020304" pitchFamily="18" charset="0"/>
              </a:rPr>
              <a:t>tutte</a:t>
            </a:r>
            <a:r>
              <a:rPr lang="en-IE" dirty="0">
                <a:cs typeface="Times New Roman" panose="02020603050405020304" pitchFamily="18" charset="0"/>
              </a:rPr>
              <a:t> le </a:t>
            </a:r>
            <a:r>
              <a:rPr lang="en-IE" dirty="0" err="1">
                <a:cs typeface="Times New Roman" panose="02020603050405020304" pitchFamily="18" charset="0"/>
              </a:rPr>
              <a:t>domande</a:t>
            </a:r>
            <a:r>
              <a:rPr lang="en-IE" dirty="0">
                <a:cs typeface="Times New Roman" panose="02020603050405020304" pitchFamily="18" charset="0"/>
              </a:rPr>
              <a:t> poste.</a:t>
            </a:r>
          </a:p>
          <a:p>
            <a:pPr marL="171450" lvl="0" indent="-171450" algn="just" rtl="0">
              <a:lnSpc>
                <a:spcPts val="1320"/>
              </a:lnSpc>
              <a:spcBef>
                <a:spcPts val="600"/>
              </a:spcBef>
              <a:buClr>
                <a:srgbClr val="F79037"/>
              </a:buClr>
              <a:buFont typeface="Wingdings" pitchFamily="2" charset="2"/>
              <a:buChar char="§"/>
            </a:pPr>
            <a:r>
              <a:rPr lang="en-IE" dirty="0" err="1">
                <a:cs typeface="Times New Roman" panose="02020603050405020304" pitchFamily="18" charset="0"/>
              </a:rPr>
              <a:t>Offrire</a:t>
            </a:r>
            <a:r>
              <a:rPr lang="en-IE" dirty="0">
                <a:cs typeface="Times New Roman" panose="02020603050405020304" pitchFamily="18" charset="0"/>
              </a:rPr>
              <a:t> </a:t>
            </a:r>
            <a:r>
              <a:rPr lang="en-IE" dirty="0" err="1">
                <a:cs typeface="Times New Roman" panose="02020603050405020304" pitchFamily="18" charset="0"/>
              </a:rPr>
              <a:t>supporto</a:t>
            </a:r>
            <a:r>
              <a:rPr lang="en-IE" dirty="0">
                <a:cs typeface="Times New Roman" panose="02020603050405020304" pitchFamily="18" charset="0"/>
              </a:rPr>
              <a:t> ai </a:t>
            </a:r>
            <a:r>
              <a:rPr lang="en-IE" dirty="0" err="1">
                <a:cs typeface="Times New Roman" panose="02020603050405020304" pitchFamily="18" charset="0"/>
              </a:rPr>
              <a:t>rappresentanti</a:t>
            </a:r>
            <a:r>
              <a:rPr lang="en-IE" dirty="0">
                <a:cs typeface="Times New Roman" panose="02020603050405020304" pitchFamily="18" charset="0"/>
              </a:rPr>
              <a:t> </a:t>
            </a:r>
            <a:r>
              <a:rPr lang="en-IE" dirty="0" err="1">
                <a:cs typeface="Times New Roman" panose="02020603050405020304" pitchFamily="18" charset="0"/>
              </a:rPr>
              <a:t>dei</a:t>
            </a:r>
            <a:r>
              <a:rPr lang="en-IE" dirty="0">
                <a:cs typeface="Times New Roman" panose="02020603050405020304" pitchFamily="18" charset="0"/>
              </a:rPr>
              <a:t> </a:t>
            </a:r>
            <a:r>
              <a:rPr lang="en-IE" dirty="0" err="1">
                <a:cs typeface="Times New Roman" panose="02020603050405020304" pitchFamily="18" charset="0"/>
              </a:rPr>
              <a:t>migranti</a:t>
            </a:r>
            <a:r>
              <a:rPr lang="en-IE" dirty="0">
                <a:cs typeface="Times New Roman" panose="02020603050405020304" pitchFamily="18" charset="0"/>
              </a:rPr>
              <a:t> e </a:t>
            </a:r>
            <a:r>
              <a:rPr lang="en-IE" dirty="0" err="1">
                <a:cs typeface="Times New Roman" panose="02020603050405020304" pitchFamily="18" charset="0"/>
              </a:rPr>
              <a:t>dei</a:t>
            </a:r>
            <a:r>
              <a:rPr lang="en-IE" dirty="0">
                <a:cs typeface="Times New Roman" panose="02020603050405020304" pitchFamily="18" charset="0"/>
              </a:rPr>
              <a:t> </a:t>
            </a:r>
            <a:r>
              <a:rPr lang="en-IE" dirty="0" err="1">
                <a:cs typeface="Times New Roman" panose="02020603050405020304" pitchFamily="18" charset="0"/>
              </a:rPr>
              <a:t>rifugiati</a:t>
            </a:r>
            <a:r>
              <a:rPr lang="en-IE" dirty="0">
                <a:cs typeface="Times New Roman" panose="02020603050405020304" pitchFamily="18" charset="0"/>
              </a:rPr>
              <a:t> per </a:t>
            </a:r>
            <a:r>
              <a:rPr lang="en-IE" dirty="0" err="1">
                <a:cs typeface="Times New Roman" panose="02020603050405020304" pitchFamily="18" charset="0"/>
              </a:rPr>
              <a:t>assicurarsi</a:t>
            </a:r>
            <a:r>
              <a:rPr lang="en-IE" dirty="0">
                <a:cs typeface="Times New Roman" panose="02020603050405020304" pitchFamily="18" charset="0"/>
              </a:rPr>
              <a:t> </a:t>
            </a:r>
            <a:r>
              <a:rPr lang="en-IE" dirty="0" err="1">
                <a:cs typeface="Times New Roman" panose="02020603050405020304" pitchFamily="18" charset="0"/>
              </a:rPr>
              <a:t>che</a:t>
            </a:r>
            <a:r>
              <a:rPr lang="en-IE" dirty="0">
                <a:cs typeface="Times New Roman" panose="02020603050405020304" pitchFamily="18" charset="0"/>
              </a:rPr>
              <a:t> </a:t>
            </a:r>
            <a:r>
              <a:rPr lang="en-IE" dirty="0" err="1">
                <a:cs typeface="Times New Roman" panose="02020603050405020304" pitchFamily="18" charset="0"/>
              </a:rPr>
              <a:t>si</a:t>
            </a:r>
            <a:r>
              <a:rPr lang="en-IE" dirty="0">
                <a:cs typeface="Times New Roman" panose="02020603050405020304" pitchFamily="18" charset="0"/>
              </a:rPr>
              <a:t> </a:t>
            </a:r>
            <a:r>
              <a:rPr lang="en-IE" dirty="0" err="1">
                <a:cs typeface="Times New Roman" panose="02020603050405020304" pitchFamily="18" charset="0"/>
              </a:rPr>
              <a:t>sentano</a:t>
            </a:r>
            <a:r>
              <a:rPr lang="en-IE" dirty="0">
                <a:cs typeface="Times New Roman" panose="02020603050405020304" pitchFamily="18" charset="0"/>
              </a:rPr>
              <a:t> </a:t>
            </a:r>
            <a:r>
              <a:rPr lang="en-IE" dirty="0" err="1">
                <a:cs typeface="Times New Roman" panose="02020603050405020304" pitchFamily="18" charset="0"/>
              </a:rPr>
              <a:t>capaci</a:t>
            </a:r>
            <a:r>
              <a:rPr lang="en-IE" dirty="0">
                <a:cs typeface="Times New Roman" panose="02020603050405020304" pitchFamily="18" charset="0"/>
              </a:rPr>
              <a:t> di </a:t>
            </a:r>
            <a:r>
              <a:rPr lang="en-IE" dirty="0" err="1">
                <a:cs typeface="Times New Roman" panose="02020603050405020304" pitchFamily="18" charset="0"/>
              </a:rPr>
              <a:t>partecipare</a:t>
            </a:r>
            <a:r>
              <a:rPr lang="en-IE" dirty="0">
                <a:cs typeface="Times New Roman" panose="02020603050405020304" pitchFamily="18" charset="0"/>
              </a:rPr>
              <a:t> e </a:t>
            </a:r>
            <a:r>
              <a:rPr lang="en-IE" dirty="0" err="1">
                <a:cs typeface="Times New Roman" panose="02020603050405020304" pitchFamily="18" charset="0"/>
              </a:rPr>
              <a:t>sicuri</a:t>
            </a:r>
            <a:r>
              <a:rPr lang="en-IE" dirty="0">
                <a:cs typeface="Times New Roman" panose="02020603050405020304" pitchFamily="18" charset="0"/>
              </a:rPr>
              <a:t> di </a:t>
            </a:r>
            <a:r>
              <a:rPr lang="en-IE" dirty="0" err="1">
                <a:cs typeface="Times New Roman" panose="02020603050405020304" pitchFamily="18" charset="0"/>
              </a:rPr>
              <a:t>rappresentare</a:t>
            </a:r>
            <a:r>
              <a:rPr lang="en-IE" dirty="0">
                <a:cs typeface="Times New Roman" panose="02020603050405020304" pitchFamily="18" charset="0"/>
              </a:rPr>
              <a:t> il loro </a:t>
            </a:r>
            <a:r>
              <a:rPr lang="en-IE" dirty="0" err="1">
                <a:cs typeface="Times New Roman" panose="02020603050405020304" pitchFamily="18" charset="0"/>
              </a:rPr>
              <a:t>gruppo</a:t>
            </a:r>
            <a:r>
              <a:rPr lang="en-IE" dirty="0">
                <a:cs typeface="Times New Roman" panose="02020603050405020304" pitchFamily="18" charset="0"/>
              </a:rPr>
              <a:t> </a:t>
            </a:r>
            <a:r>
              <a:rPr lang="en-IE" dirty="0" err="1">
                <a:cs typeface="Times New Roman" panose="02020603050405020304" pitchFamily="18" charset="0"/>
              </a:rPr>
              <a:t>comunitario</a:t>
            </a:r>
            <a:r>
              <a:rPr lang="en-IE" dirty="0">
                <a:cs typeface="Times New Roman" panose="02020603050405020304" pitchFamily="18" charset="0"/>
              </a:rPr>
              <a:t>.</a:t>
            </a:r>
          </a:p>
          <a:p>
            <a:pPr marL="171450" lvl="0" indent="-171450" algn="just" rtl="0">
              <a:lnSpc>
                <a:spcPts val="1320"/>
              </a:lnSpc>
              <a:spcBef>
                <a:spcPts val="600"/>
              </a:spcBef>
              <a:buClr>
                <a:srgbClr val="F79037"/>
              </a:buClr>
              <a:buFont typeface="Wingdings" pitchFamily="2" charset="2"/>
              <a:buChar char="§"/>
            </a:pPr>
            <a:r>
              <a:rPr lang="en-IE" dirty="0" err="1">
                <a:cs typeface="Times New Roman" panose="02020603050405020304" pitchFamily="18" charset="0"/>
              </a:rPr>
              <a:t>Collaborare</a:t>
            </a:r>
            <a:r>
              <a:rPr lang="en-IE" dirty="0">
                <a:cs typeface="Times New Roman" panose="02020603050405020304" pitchFamily="18" charset="0"/>
              </a:rPr>
              <a:t> con i </a:t>
            </a:r>
            <a:r>
              <a:rPr lang="en-IE" dirty="0" err="1">
                <a:cs typeface="Times New Roman" panose="02020603050405020304" pitchFamily="18" charset="0"/>
              </a:rPr>
              <a:t>rappresentanti</a:t>
            </a:r>
            <a:r>
              <a:rPr lang="en-IE" dirty="0">
                <a:cs typeface="Times New Roman" panose="02020603050405020304" pitchFamily="18" charset="0"/>
              </a:rPr>
              <a:t> per </a:t>
            </a:r>
            <a:r>
              <a:rPr lang="en-IE" dirty="0" err="1">
                <a:cs typeface="Times New Roman" panose="02020603050405020304" pitchFamily="18" charset="0"/>
              </a:rPr>
              <a:t>identificare</a:t>
            </a:r>
            <a:r>
              <a:rPr lang="en-IE" dirty="0">
                <a:cs typeface="Times New Roman" panose="02020603050405020304" pitchFamily="18" charset="0"/>
              </a:rPr>
              <a:t> </a:t>
            </a:r>
            <a:r>
              <a:rPr lang="en-IE" dirty="0" err="1">
                <a:cs typeface="Times New Roman" panose="02020603050405020304" pitchFamily="18" charset="0"/>
              </a:rPr>
              <a:t>potenziali</a:t>
            </a:r>
            <a:r>
              <a:rPr lang="en-IE" dirty="0">
                <a:cs typeface="Times New Roman" panose="02020603050405020304" pitchFamily="18" charset="0"/>
              </a:rPr>
              <a:t> </a:t>
            </a:r>
            <a:r>
              <a:rPr lang="en-IE" dirty="0" err="1">
                <a:cs typeface="Times New Roman" panose="02020603050405020304" pitchFamily="18" charset="0"/>
              </a:rPr>
              <a:t>ostacoli</a:t>
            </a:r>
            <a:r>
              <a:rPr lang="en-IE" dirty="0">
                <a:cs typeface="Times New Roman" panose="02020603050405020304" pitchFamily="18" charset="0"/>
              </a:rPr>
              <a:t> </a:t>
            </a:r>
            <a:r>
              <a:rPr lang="en-IE" dirty="0" err="1">
                <a:cs typeface="Times New Roman" panose="02020603050405020304" pitchFamily="18" charset="0"/>
              </a:rPr>
              <a:t>alla</a:t>
            </a:r>
            <a:r>
              <a:rPr lang="en-IE" dirty="0">
                <a:cs typeface="Times New Roman" panose="02020603050405020304" pitchFamily="18" charset="0"/>
              </a:rPr>
              <a:t> </a:t>
            </a:r>
            <a:r>
              <a:rPr lang="en-IE" dirty="0" err="1">
                <a:cs typeface="Times New Roman" panose="02020603050405020304" pitchFamily="18" charset="0"/>
              </a:rPr>
              <a:t>partecipazione</a:t>
            </a:r>
            <a:r>
              <a:rPr lang="en-IE" dirty="0">
                <a:cs typeface="Times New Roman" panose="02020603050405020304" pitchFamily="18" charset="0"/>
              </a:rPr>
              <a:t> e </a:t>
            </a:r>
            <a:r>
              <a:rPr lang="en-IE" dirty="0" err="1">
                <a:cs typeface="Times New Roman" panose="02020603050405020304" pitchFamily="18" charset="0"/>
              </a:rPr>
              <a:t>all'impegno</a:t>
            </a:r>
            <a:r>
              <a:rPr lang="en-IE" dirty="0">
                <a:cs typeface="Times New Roman" panose="02020603050405020304" pitchFamily="18" charset="0"/>
              </a:rPr>
              <a:t> con il </a:t>
            </a:r>
            <a:r>
              <a:rPr lang="en-IE" dirty="0" err="1">
                <a:cs typeface="Times New Roman" panose="02020603050405020304" pitchFamily="18" charset="0"/>
              </a:rPr>
              <a:t>centro</a:t>
            </a:r>
            <a:r>
              <a:rPr lang="en-IE" dirty="0">
                <a:cs typeface="Times New Roman" panose="02020603050405020304" pitchFamily="18" charset="0"/>
              </a:rPr>
              <a:t>, come </a:t>
            </a:r>
            <a:r>
              <a:rPr lang="en-IE" dirty="0" err="1">
                <a:cs typeface="Times New Roman" panose="02020603050405020304" pitchFamily="18" charset="0"/>
              </a:rPr>
              <a:t>l'assistenza</a:t>
            </a:r>
            <a:r>
              <a:rPr lang="en-IE" dirty="0">
                <a:cs typeface="Times New Roman" panose="02020603050405020304" pitchFamily="18" charset="0"/>
              </a:rPr>
              <a:t> </a:t>
            </a:r>
            <a:r>
              <a:rPr lang="en-IE" dirty="0" err="1">
                <a:cs typeface="Times New Roman" panose="02020603050405020304" pitchFamily="18" charset="0"/>
              </a:rPr>
              <a:t>all'infanzia</a:t>
            </a:r>
            <a:r>
              <a:rPr lang="en-IE" dirty="0">
                <a:cs typeface="Times New Roman" panose="02020603050405020304" pitchFamily="18" charset="0"/>
              </a:rPr>
              <a:t>, la lingua, i </a:t>
            </a:r>
            <a:r>
              <a:rPr lang="en-IE" dirty="0" err="1">
                <a:cs typeface="Times New Roman" panose="02020603050405020304" pitchFamily="18" charset="0"/>
              </a:rPr>
              <a:t>trasporti</a:t>
            </a:r>
            <a:r>
              <a:rPr lang="en-IE" dirty="0">
                <a:cs typeface="Times New Roman" panose="02020603050405020304" pitchFamily="18" charset="0"/>
              </a:rPr>
              <a:t> e il </a:t>
            </a:r>
            <a:r>
              <a:rPr lang="en-IE" dirty="0" err="1">
                <a:cs typeface="Times New Roman" panose="02020603050405020304" pitchFamily="18" charset="0"/>
              </a:rPr>
              <a:t>lavoro</a:t>
            </a:r>
            <a:r>
              <a:rPr lang="en-IE" dirty="0">
                <a:cs typeface="Times New Roman" panose="02020603050405020304" pitchFamily="18" charset="0"/>
              </a:rPr>
              <a:t> </a:t>
            </a:r>
            <a:r>
              <a:rPr lang="en-IE" dirty="0" err="1">
                <a:cs typeface="Times New Roman" panose="02020603050405020304" pitchFamily="18" charset="0"/>
              </a:rPr>
              <a:t>collettivo</a:t>
            </a:r>
            <a:r>
              <a:rPr lang="en-IE" dirty="0">
                <a:cs typeface="Times New Roman" panose="02020603050405020304" pitchFamily="18" charset="0"/>
              </a:rPr>
              <a:t> per </a:t>
            </a:r>
            <a:r>
              <a:rPr lang="en-IE" dirty="0" err="1">
                <a:cs typeface="Times New Roman" panose="02020603050405020304" pitchFamily="18" charset="0"/>
              </a:rPr>
              <a:t>cercare</a:t>
            </a:r>
            <a:r>
              <a:rPr lang="en-IE" dirty="0">
                <a:cs typeface="Times New Roman" panose="02020603050405020304" pitchFamily="18" charset="0"/>
              </a:rPr>
              <a:t> di </a:t>
            </a:r>
            <a:r>
              <a:rPr lang="en-IE" dirty="0" err="1">
                <a:cs typeface="Times New Roman" panose="02020603050405020304" pitchFamily="18" charset="0"/>
              </a:rPr>
              <a:t>superare</a:t>
            </a:r>
            <a:r>
              <a:rPr lang="en-IE" dirty="0">
                <a:cs typeface="Times New Roman" panose="02020603050405020304" pitchFamily="18" charset="0"/>
              </a:rPr>
              <a:t> </a:t>
            </a:r>
            <a:r>
              <a:rPr lang="en-IE" dirty="0" err="1">
                <a:cs typeface="Times New Roman" panose="02020603050405020304" pitchFamily="18" charset="0"/>
              </a:rPr>
              <a:t>queste</a:t>
            </a:r>
            <a:r>
              <a:rPr lang="en-IE" dirty="0">
                <a:cs typeface="Times New Roman" panose="02020603050405020304" pitchFamily="18" charset="0"/>
              </a:rPr>
              <a:t> </a:t>
            </a:r>
            <a:r>
              <a:rPr lang="en-IE" dirty="0" err="1">
                <a:cs typeface="Times New Roman" panose="02020603050405020304" pitchFamily="18" charset="0"/>
              </a:rPr>
              <a:t>sfide</a:t>
            </a:r>
            <a:r>
              <a:rPr lang="en-IE" dirty="0">
                <a:cs typeface="Times New Roman" panose="02020603050405020304" pitchFamily="18" charset="0"/>
              </a:rPr>
              <a:t>, </a:t>
            </a:r>
            <a:r>
              <a:rPr lang="en-IE" dirty="0" err="1">
                <a:cs typeface="Times New Roman" panose="02020603050405020304" pitchFamily="18" charset="0"/>
              </a:rPr>
              <a:t>includendo</a:t>
            </a:r>
            <a:r>
              <a:rPr lang="en-IE" dirty="0">
                <a:cs typeface="Times New Roman" panose="02020603050405020304" pitchFamily="18" charset="0"/>
              </a:rPr>
              <a:t>, se </a:t>
            </a:r>
            <a:r>
              <a:rPr lang="en-IE" dirty="0" err="1">
                <a:cs typeface="Times New Roman" panose="02020603050405020304" pitchFamily="18" charset="0"/>
              </a:rPr>
              <a:t>necessario</a:t>
            </a:r>
            <a:r>
              <a:rPr lang="en-IE" dirty="0">
                <a:cs typeface="Times New Roman" panose="02020603050405020304" pitchFamily="18" charset="0"/>
              </a:rPr>
              <a:t>, </a:t>
            </a:r>
            <a:r>
              <a:rPr lang="en-IE" dirty="0" err="1">
                <a:cs typeface="Times New Roman" panose="02020603050405020304" pitchFamily="18" charset="0"/>
              </a:rPr>
              <a:t>avere</a:t>
            </a:r>
            <a:r>
              <a:rPr lang="en-IE" dirty="0">
                <a:cs typeface="Times New Roman" panose="02020603050405020304" pitchFamily="18" charset="0"/>
              </a:rPr>
              <a:t> un </a:t>
            </a:r>
            <a:r>
              <a:rPr lang="en-IE" dirty="0" err="1">
                <a:cs typeface="Times New Roman" panose="02020603050405020304" pitchFamily="18" charset="0"/>
              </a:rPr>
              <a:t>interprete</a:t>
            </a:r>
            <a:r>
              <a:rPr lang="en-IE" dirty="0">
                <a:cs typeface="Times New Roman" panose="02020603050405020304" pitchFamily="18" charset="0"/>
              </a:rPr>
              <a:t> per le </a:t>
            </a:r>
            <a:r>
              <a:rPr lang="en-IE" dirty="0" err="1">
                <a:cs typeface="Times New Roman" panose="02020603050405020304" pitchFamily="18" charset="0"/>
              </a:rPr>
              <a:t>riunioni</a:t>
            </a:r>
            <a:r>
              <a:rPr lang="en-IE" dirty="0">
                <a:cs typeface="Times New Roman" panose="02020603050405020304" pitchFamily="18" charset="0"/>
              </a:rPr>
              <a:t> o </a:t>
            </a:r>
            <a:r>
              <a:rPr lang="en-IE" dirty="0" err="1">
                <a:cs typeface="Times New Roman" panose="02020603050405020304" pitchFamily="18" charset="0"/>
              </a:rPr>
              <a:t>offrire</a:t>
            </a:r>
            <a:r>
              <a:rPr lang="en-IE" dirty="0">
                <a:cs typeface="Times New Roman" panose="02020603050405020304" pitchFamily="18" charset="0"/>
              </a:rPr>
              <a:t> un </a:t>
            </a:r>
            <a:r>
              <a:rPr lang="en-IE" dirty="0" err="1">
                <a:cs typeface="Times New Roman" panose="02020603050405020304" pitchFamily="18" charset="0"/>
              </a:rPr>
              <a:t>impegno</a:t>
            </a:r>
            <a:r>
              <a:rPr lang="en-IE" dirty="0">
                <a:cs typeface="Times New Roman" panose="02020603050405020304" pitchFamily="18" charset="0"/>
              </a:rPr>
              <a:t> </a:t>
            </a:r>
            <a:r>
              <a:rPr lang="en-IE" dirty="0" err="1">
                <a:cs typeface="Times New Roman" panose="02020603050405020304" pitchFamily="18" charset="0"/>
              </a:rPr>
              <a:t>ibrido</a:t>
            </a:r>
            <a:r>
              <a:rPr lang="en-IE" dirty="0">
                <a:cs typeface="Times New Roman" panose="02020603050405020304" pitchFamily="18" charset="0"/>
              </a:rPr>
              <a:t> se </a:t>
            </a:r>
            <a:r>
              <a:rPr lang="en-IE" dirty="0" err="1">
                <a:cs typeface="Times New Roman" panose="02020603050405020304" pitchFamily="18" charset="0"/>
              </a:rPr>
              <a:t>l'assistenza</a:t>
            </a:r>
            <a:r>
              <a:rPr lang="en-IE" dirty="0">
                <a:cs typeface="Times New Roman" panose="02020603050405020304" pitchFamily="18" charset="0"/>
              </a:rPr>
              <a:t> </a:t>
            </a:r>
            <a:r>
              <a:rPr lang="en-IE" dirty="0" err="1">
                <a:cs typeface="Times New Roman" panose="02020603050405020304" pitchFamily="18" charset="0"/>
              </a:rPr>
              <a:t>all'infanzia</a:t>
            </a:r>
            <a:r>
              <a:rPr lang="en-IE" dirty="0">
                <a:cs typeface="Times New Roman" panose="02020603050405020304" pitchFamily="18" charset="0"/>
              </a:rPr>
              <a:t>/ </a:t>
            </a:r>
            <a:r>
              <a:rPr lang="en-IE" dirty="0" err="1">
                <a:cs typeface="Times New Roman" panose="02020603050405020304" pitchFamily="18" charset="0"/>
              </a:rPr>
              <a:t>l'assistenza</a:t>
            </a:r>
            <a:r>
              <a:rPr lang="en-IE" dirty="0">
                <a:cs typeface="Times New Roman" panose="02020603050405020304" pitchFamily="18" charset="0"/>
              </a:rPr>
              <a:t> </a:t>
            </a:r>
            <a:r>
              <a:rPr lang="en-IE" dirty="0" err="1">
                <a:cs typeface="Times New Roman" panose="02020603050405020304" pitchFamily="18" charset="0"/>
              </a:rPr>
              <a:t>agli</a:t>
            </a:r>
            <a:r>
              <a:rPr lang="en-IE" dirty="0">
                <a:cs typeface="Times New Roman" panose="02020603050405020304" pitchFamily="18" charset="0"/>
              </a:rPr>
              <a:t> anziani o il </a:t>
            </a:r>
            <a:r>
              <a:rPr lang="en-IE" dirty="0" err="1">
                <a:cs typeface="Times New Roman" panose="02020603050405020304" pitchFamily="18" charset="0"/>
              </a:rPr>
              <a:t>trasporto</a:t>
            </a:r>
            <a:r>
              <a:rPr lang="en-IE" dirty="0">
                <a:cs typeface="Times New Roman" panose="02020603050405020304" pitchFamily="18" charset="0"/>
              </a:rPr>
              <a:t> è </a:t>
            </a:r>
            <a:r>
              <a:rPr lang="en-IE" dirty="0" err="1">
                <a:cs typeface="Times New Roman" panose="02020603050405020304" pitchFamily="18" charset="0"/>
              </a:rPr>
              <a:t>una</a:t>
            </a:r>
            <a:r>
              <a:rPr lang="en-IE" dirty="0">
                <a:cs typeface="Times New Roman" panose="02020603050405020304" pitchFamily="18" charset="0"/>
              </a:rPr>
              <a:t> </a:t>
            </a:r>
            <a:r>
              <a:rPr lang="en-IE" dirty="0" err="1">
                <a:cs typeface="Times New Roman" panose="02020603050405020304" pitchFamily="18" charset="0"/>
              </a:rPr>
              <a:t>barriera</a:t>
            </a:r>
            <a:r>
              <a:rPr lang="en-IE" dirty="0">
                <a:cs typeface="Times New Roman" panose="02020603050405020304" pitchFamily="18" charset="0"/>
              </a:rPr>
              <a:t>.</a:t>
            </a:r>
          </a:p>
          <a:p>
            <a:pPr marL="171450" indent="-171450" algn="just" rtl="0">
              <a:lnSpc>
                <a:spcPts val="1320"/>
              </a:lnSpc>
              <a:spcBef>
                <a:spcPts val="600"/>
              </a:spcBef>
              <a:buClr>
                <a:srgbClr val="F79037"/>
              </a:buClr>
              <a:buFont typeface="Wingdings" pitchFamily="2" charset="2"/>
              <a:buChar char="§"/>
            </a:pPr>
            <a:r>
              <a:rPr lang="en-IE" dirty="0">
                <a:cs typeface="Times New Roman" panose="02020603050405020304" pitchFamily="18" charset="0"/>
              </a:rPr>
              <a:t>Prima </a:t>
            </a:r>
            <a:r>
              <a:rPr lang="en-IE" dirty="0" err="1">
                <a:cs typeface="Times New Roman" panose="02020603050405020304" pitchFamily="18" charset="0"/>
              </a:rPr>
              <a:t>delle</a:t>
            </a:r>
            <a:r>
              <a:rPr lang="en-IE" dirty="0">
                <a:cs typeface="Times New Roman" panose="02020603050405020304" pitchFamily="18" charset="0"/>
              </a:rPr>
              <a:t> </a:t>
            </a:r>
            <a:r>
              <a:rPr lang="en-IE" dirty="0" err="1">
                <a:cs typeface="Times New Roman" panose="02020603050405020304" pitchFamily="18" charset="0"/>
              </a:rPr>
              <a:t>riunioni</a:t>
            </a:r>
            <a:r>
              <a:rPr lang="en-IE" dirty="0">
                <a:cs typeface="Times New Roman" panose="02020603050405020304" pitchFamily="18" charset="0"/>
              </a:rPr>
              <a:t>, </a:t>
            </a:r>
            <a:r>
              <a:rPr lang="en-IE" dirty="0" err="1">
                <a:cs typeface="Times New Roman" panose="02020603050405020304" pitchFamily="18" charset="0"/>
              </a:rPr>
              <a:t>incontra</a:t>
            </a:r>
            <a:r>
              <a:rPr lang="en-IE" dirty="0">
                <a:cs typeface="Times New Roman" panose="02020603050405020304" pitchFamily="18" charset="0"/>
              </a:rPr>
              <a:t> </a:t>
            </a:r>
            <a:r>
              <a:rPr lang="en-IE" dirty="0" err="1">
                <a:cs typeface="Times New Roman" panose="02020603050405020304" pitchFamily="18" charset="0"/>
              </a:rPr>
              <a:t>questi</a:t>
            </a:r>
            <a:r>
              <a:rPr lang="en-IE" dirty="0">
                <a:cs typeface="Times New Roman" panose="02020603050405020304" pitchFamily="18" charset="0"/>
              </a:rPr>
              <a:t> </a:t>
            </a:r>
            <a:r>
              <a:rPr lang="en-IE" dirty="0" err="1">
                <a:cs typeface="Times New Roman" panose="02020603050405020304" pitchFamily="18" charset="0"/>
              </a:rPr>
              <a:t>rappresentanti</a:t>
            </a:r>
            <a:r>
              <a:rPr lang="en-IE" dirty="0">
                <a:cs typeface="Times New Roman" panose="02020603050405020304" pitchFamily="18" charset="0"/>
              </a:rPr>
              <a:t> per </a:t>
            </a:r>
            <a:r>
              <a:rPr lang="en-IE" dirty="0" err="1">
                <a:cs typeface="Times New Roman" panose="02020603050405020304" pitchFamily="18" charset="0"/>
              </a:rPr>
              <a:t>discutere</a:t>
            </a:r>
            <a:r>
              <a:rPr lang="en-IE" dirty="0">
                <a:cs typeface="Times New Roman" panose="02020603050405020304" pitchFamily="18" charset="0"/>
              </a:rPr>
              <a:t> </a:t>
            </a:r>
            <a:r>
              <a:rPr lang="en-IE" dirty="0" err="1">
                <a:cs typeface="Times New Roman" panose="02020603050405020304" pitchFamily="18" charset="0"/>
              </a:rPr>
              <a:t>l'ordine</a:t>
            </a:r>
            <a:r>
              <a:rPr lang="en-IE" dirty="0">
                <a:cs typeface="Times New Roman" panose="02020603050405020304" pitchFamily="18" charset="0"/>
              </a:rPr>
              <a:t> del </a:t>
            </a:r>
            <a:r>
              <a:rPr lang="en-IE" dirty="0" err="1">
                <a:cs typeface="Times New Roman" panose="02020603050405020304" pitchFamily="18" charset="0"/>
              </a:rPr>
              <a:t>giorno</a:t>
            </a:r>
            <a:r>
              <a:rPr lang="en-IE" dirty="0">
                <a:cs typeface="Times New Roman" panose="02020603050405020304" pitchFamily="18" charset="0"/>
              </a:rPr>
              <a:t> e </a:t>
            </a:r>
            <a:r>
              <a:rPr lang="en-IE" dirty="0" err="1">
                <a:cs typeface="Times New Roman" panose="02020603050405020304" pitchFamily="18" charset="0"/>
              </a:rPr>
              <a:t>costruire</a:t>
            </a:r>
            <a:r>
              <a:rPr lang="en-IE" dirty="0">
                <a:cs typeface="Times New Roman" panose="02020603050405020304" pitchFamily="18" charset="0"/>
              </a:rPr>
              <a:t> la loro </a:t>
            </a:r>
            <a:r>
              <a:rPr lang="en-IE" dirty="0" err="1">
                <a:cs typeface="Times New Roman" panose="02020603050405020304" pitchFamily="18" charset="0"/>
              </a:rPr>
              <a:t>capacità</a:t>
            </a:r>
            <a:r>
              <a:rPr lang="en-IE" dirty="0">
                <a:cs typeface="Times New Roman" panose="02020603050405020304" pitchFamily="18" charset="0"/>
              </a:rPr>
              <a:t> di </a:t>
            </a:r>
            <a:r>
              <a:rPr lang="en-IE" dirty="0" err="1">
                <a:cs typeface="Times New Roman" panose="02020603050405020304" pitchFamily="18" charset="0"/>
              </a:rPr>
              <a:t>partecipazione</a:t>
            </a:r>
            <a:r>
              <a:rPr lang="en-IE" dirty="0">
                <a:cs typeface="Times New Roman" panose="02020603050405020304" pitchFamily="18" charset="0"/>
              </a:rPr>
              <a:t>.</a:t>
            </a:r>
          </a:p>
          <a:p>
            <a:pPr marL="171450" lvl="0" indent="-171450" algn="l" rtl="0">
              <a:lnSpc>
                <a:spcPts val="1320"/>
              </a:lnSpc>
              <a:spcBef>
                <a:spcPts val="600"/>
              </a:spcBef>
              <a:buClr>
                <a:srgbClr val="F79037"/>
              </a:buClr>
              <a:buFont typeface="Wingdings" pitchFamily="2" charset="2"/>
              <a:buChar char="§"/>
            </a:pPr>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E94E2AFC-FEF5-AB2B-EC38-FC1548B6B81E}"/>
              </a:ext>
            </a:extLst>
          </p:cNvPr>
          <p:cNvSpPr>
            <a:spLocks noGrp="1"/>
          </p:cNvSpPr>
          <p:nvPr/>
        </p:nvSpPr>
        <p:spPr>
          <a:xfrm>
            <a:off x="4126009" y="7591986"/>
            <a:ext cx="2857905" cy="1065385"/>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lvl="0" indent="-171450" algn="l" rtl="0">
              <a:lnSpc>
                <a:spcPts val="1320"/>
              </a:lnSpc>
              <a:spcBef>
                <a:spcPts val="600"/>
              </a:spcBef>
              <a:buClr>
                <a:srgbClr val="F79037"/>
              </a:buClr>
              <a:buFont typeface="Wingdings" pitchFamily="2" charset="2"/>
              <a:buChar char="§"/>
            </a:pPr>
            <a:r>
              <a:rPr lang="en-IE">
                <a:cs typeface="Times New Roman" panose="02020603050405020304" pitchFamily="18" charset="0"/>
              </a:rPr>
              <a:t>Prima delle riunioni, incontra questi rappresentanti per discutere l'ordine del giorno e costruire la loro capacità di partecipazione.</a:t>
            </a:r>
          </a:p>
        </p:txBody>
      </p:sp>
      <p:sp>
        <p:nvSpPr>
          <p:cNvPr id="27" name="Text Placeholder 1">
            <a:extLst>
              <a:ext uri="{FF2B5EF4-FFF2-40B4-BE49-F238E27FC236}">
                <a16:creationId xmlns:a16="http://schemas.microsoft.com/office/drawing/2014/main" id="{ECE498A9-4E37-E474-2AC5-9D779E8BA6D7}"/>
              </a:ext>
            </a:extLst>
          </p:cNvPr>
          <p:cNvSpPr txBox="1">
            <a:spLocks/>
          </p:cNvSpPr>
          <p:nvPr/>
        </p:nvSpPr>
        <p:spPr>
          <a:xfrm>
            <a:off x="86220" y="6885066"/>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05</a:t>
            </a:r>
          </a:p>
        </p:txBody>
      </p:sp>
      <p:sp>
        <p:nvSpPr>
          <p:cNvPr id="28" name="Text Placeholder 1">
            <a:extLst>
              <a:ext uri="{FF2B5EF4-FFF2-40B4-BE49-F238E27FC236}">
                <a16:creationId xmlns:a16="http://schemas.microsoft.com/office/drawing/2014/main" id="{D5139713-06F2-D894-554F-368457207821}"/>
              </a:ext>
            </a:extLst>
          </p:cNvPr>
          <p:cNvSpPr txBox="1">
            <a:spLocks/>
          </p:cNvSpPr>
          <p:nvPr/>
        </p:nvSpPr>
        <p:spPr>
          <a:xfrm>
            <a:off x="86220" y="6148467"/>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04</a:t>
            </a:r>
          </a:p>
        </p:txBody>
      </p:sp>
      <p:sp>
        <p:nvSpPr>
          <p:cNvPr id="29" name="Text Placeholder 1">
            <a:extLst>
              <a:ext uri="{FF2B5EF4-FFF2-40B4-BE49-F238E27FC236}">
                <a16:creationId xmlns:a16="http://schemas.microsoft.com/office/drawing/2014/main" id="{44E13473-AF04-2356-FDC3-EEAFA93AF4EF}"/>
              </a:ext>
            </a:extLst>
          </p:cNvPr>
          <p:cNvSpPr txBox="1">
            <a:spLocks/>
          </p:cNvSpPr>
          <p:nvPr/>
        </p:nvSpPr>
        <p:spPr>
          <a:xfrm>
            <a:off x="86220" y="4421263"/>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03</a:t>
            </a:r>
          </a:p>
        </p:txBody>
      </p:sp>
      <p:sp>
        <p:nvSpPr>
          <p:cNvPr id="30" name="Text Placeholder 1">
            <a:extLst>
              <a:ext uri="{FF2B5EF4-FFF2-40B4-BE49-F238E27FC236}">
                <a16:creationId xmlns:a16="http://schemas.microsoft.com/office/drawing/2014/main" id="{5BD0747D-0F41-EC9E-AF53-3B4BB1FD3F59}"/>
              </a:ext>
            </a:extLst>
          </p:cNvPr>
          <p:cNvSpPr txBox="1">
            <a:spLocks/>
          </p:cNvSpPr>
          <p:nvPr/>
        </p:nvSpPr>
        <p:spPr>
          <a:xfrm>
            <a:off x="86220" y="3684665"/>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02</a:t>
            </a:r>
          </a:p>
        </p:txBody>
      </p:sp>
      <p:sp>
        <p:nvSpPr>
          <p:cNvPr id="31" name="Text Placeholder 1">
            <a:extLst>
              <a:ext uri="{FF2B5EF4-FFF2-40B4-BE49-F238E27FC236}">
                <a16:creationId xmlns:a16="http://schemas.microsoft.com/office/drawing/2014/main" id="{2E945B93-262F-9416-7D0F-1AB017DA62DE}"/>
              </a:ext>
            </a:extLst>
          </p:cNvPr>
          <p:cNvSpPr txBox="1">
            <a:spLocks/>
          </p:cNvSpPr>
          <p:nvPr/>
        </p:nvSpPr>
        <p:spPr>
          <a:xfrm>
            <a:off x="86220" y="2617864"/>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01</a:t>
            </a:r>
          </a:p>
        </p:txBody>
      </p:sp>
      <p:sp>
        <p:nvSpPr>
          <p:cNvPr id="32" name="Text Placeholder 1">
            <a:extLst>
              <a:ext uri="{FF2B5EF4-FFF2-40B4-BE49-F238E27FC236}">
                <a16:creationId xmlns:a16="http://schemas.microsoft.com/office/drawing/2014/main" id="{56DC32BD-81A9-D58D-71D1-602513B86DE4}"/>
              </a:ext>
            </a:extLst>
          </p:cNvPr>
          <p:cNvSpPr txBox="1">
            <a:spLocks/>
          </p:cNvSpPr>
          <p:nvPr/>
        </p:nvSpPr>
        <p:spPr>
          <a:xfrm>
            <a:off x="3639482" y="7484515"/>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06</a:t>
            </a:r>
          </a:p>
        </p:txBody>
      </p:sp>
      <p:pic>
        <p:nvPicPr>
          <p:cNvPr id="7" name="Picture Placeholder 6">
            <a:extLst>
              <a:ext uri="{FF2B5EF4-FFF2-40B4-BE49-F238E27FC236}">
                <a16:creationId xmlns:a16="http://schemas.microsoft.com/office/drawing/2014/main" id="{802ADBE2-D38E-09F4-1F0E-5DA941C2A1C6}"/>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b="-77"/>
          <a:stretch/>
        </p:blipFill>
        <p:spPr>
          <a:xfrm>
            <a:off x="3722158" y="1144950"/>
            <a:ext cx="3854450" cy="8830560"/>
          </a:xfrm>
        </p:spPr>
      </p:pic>
      <p:sp>
        <p:nvSpPr>
          <p:cNvPr id="8" name="Text Placeholder 6">
            <a:extLst>
              <a:ext uri="{FF2B5EF4-FFF2-40B4-BE49-F238E27FC236}">
                <a16:creationId xmlns:a16="http://schemas.microsoft.com/office/drawing/2014/main" id="{DD70F65F-288D-0E6D-0278-49721FA1B6EC}"/>
              </a:ext>
            </a:extLst>
          </p:cNvPr>
          <p:cNvSpPr txBox="1">
            <a:spLocks/>
          </p:cNvSpPr>
          <p:nvPr/>
        </p:nvSpPr>
        <p:spPr>
          <a:xfrm>
            <a:off x="555001" y="380512"/>
            <a:ext cx="2857904" cy="142759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US" sz="1600" i="1" dirty="0">
                <a:solidFill>
                  <a:schemeClr val="bg1"/>
                </a:solidFill>
                <a:latin typeface="Calibri" panose="020F0502020204030204" pitchFamily="34" charset="0"/>
                <a:cs typeface="Calibri" panose="020F0502020204030204" pitchFamily="34" charset="0"/>
              </a:rPr>
              <a:t>Come ottenere il coinvolgimento di migranti, ucraini e altri rifugiati.</a:t>
            </a:r>
          </a:p>
        </p:txBody>
      </p:sp>
      <p:sp>
        <p:nvSpPr>
          <p:cNvPr id="12" name="Freeform 11">
            <a:extLst>
              <a:ext uri="{FF2B5EF4-FFF2-40B4-BE49-F238E27FC236}">
                <a16:creationId xmlns:a16="http://schemas.microsoft.com/office/drawing/2014/main" id="{9F146202-CC6C-E5F2-B0C3-1A75F0EF8398}"/>
              </a:ext>
            </a:extLst>
          </p:cNvPr>
          <p:cNvSpPr/>
          <p:nvPr/>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pPr algn="l" rtl="0"/>
            <a:endParaRPr lang="en-US" b="0" i="0" dirty="0">
              <a:latin typeface="Calibri" panose="020F0502020204030204" pitchFamily="34" charset="0"/>
            </a:endParaRPr>
          </a:p>
        </p:txBody>
      </p:sp>
      <p:sp>
        <p:nvSpPr>
          <p:cNvPr id="13" name="Text Placeholder 1">
            <a:extLst>
              <a:ext uri="{FF2B5EF4-FFF2-40B4-BE49-F238E27FC236}">
                <a16:creationId xmlns:a16="http://schemas.microsoft.com/office/drawing/2014/main" id="{D25692AE-CBE5-2B2E-B97A-B9F2A15E5F77}"/>
              </a:ext>
            </a:extLst>
          </p:cNvPr>
          <p:cNvSpPr txBox="1">
            <a:spLocks/>
          </p:cNvSpPr>
          <p:nvPr/>
        </p:nvSpPr>
        <p:spPr>
          <a:xfrm>
            <a:off x="86221" y="8442021"/>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06</a:t>
            </a:r>
          </a:p>
        </p:txBody>
      </p:sp>
    </p:spTree>
    <p:extLst>
      <p:ext uri="{BB962C8B-B14F-4D97-AF65-F5344CB8AC3E}">
        <p14:creationId xmlns:p14="http://schemas.microsoft.com/office/powerpoint/2010/main" val="2956106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34C31CFF-725C-C935-4C98-545F2FA1FD5D}"/>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a:off x="-1" y="-11581"/>
            <a:ext cx="7559675" cy="2723566"/>
          </a:xfrm>
        </p:spPr>
      </p:pic>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lgn="l" rtl="0"/>
              <a:t>35</a:t>
            </a:fld>
            <a:endParaRPr lang="en-US" dirty="0"/>
          </a:p>
        </p:txBody>
      </p:sp>
      <p:sp>
        <p:nvSpPr>
          <p:cNvPr id="2" name="Text Placeholder 1">
            <a:extLst>
              <a:ext uri="{FF2B5EF4-FFF2-40B4-BE49-F238E27FC236}">
                <a16:creationId xmlns:a16="http://schemas.microsoft.com/office/drawing/2014/main" id="{DBB3BA25-16E5-8662-4FE3-AA157F6B1A77}"/>
              </a:ext>
            </a:extLst>
          </p:cNvPr>
          <p:cNvSpPr txBox="1">
            <a:spLocks/>
          </p:cNvSpPr>
          <p:nvPr/>
        </p:nvSpPr>
        <p:spPr>
          <a:xfrm>
            <a:off x="903719" y="3689038"/>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a:solidFill>
                  <a:schemeClr val="bg1"/>
                </a:solidFill>
              </a:rPr>
              <a:t>Un esempio di coinvolgimento di rifugiati ucraini di Leitrim, Irlanda</a:t>
            </a:r>
          </a:p>
          <a:p>
            <a:pPr algn="l" rtl="0"/>
            <a:endParaRPr lang="en-US" dirty="0">
              <a:solidFill>
                <a:schemeClr val="bg1"/>
              </a:solidFill>
            </a:endParaRPr>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647700" y="3689039"/>
            <a:ext cx="6385440" cy="606456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endParaRPr lang="en-GB" dirty="0">
              <a:solidFill>
                <a:srgbClr val="086575"/>
              </a:solidFill>
            </a:endParaRPr>
          </a:p>
          <a:p>
            <a:pPr algn="l" rtl="0"/>
            <a:endParaRPr lang="en-GB" dirty="0">
              <a:solidFill>
                <a:srgbClr val="086575"/>
              </a:solidFill>
            </a:endParaRPr>
          </a:p>
          <a:p>
            <a:pPr algn="l" rtl="0"/>
            <a:endParaRPr lang="en-GB" dirty="0">
              <a:solidFill>
                <a:srgbClr val="086575"/>
              </a:solidFill>
            </a:endParaRPr>
          </a:p>
          <a:p>
            <a:pPr algn="l" rtl="0"/>
            <a:endParaRPr lang="en-GB" dirty="0">
              <a:solidFill>
                <a:srgbClr val="086575"/>
              </a:solidFill>
            </a:endParaRPr>
          </a:p>
          <a:p>
            <a:pPr algn="l" rtl="0"/>
            <a:endParaRPr lang="en-GB" dirty="0">
              <a:solidFill>
                <a:srgbClr val="086575"/>
              </a:solidFill>
            </a:endParaRPr>
          </a:p>
          <a:p>
            <a:pPr algn="l" rtl="0"/>
            <a:endParaRPr lang="en-GB" dirty="0">
              <a:solidFill>
                <a:srgbClr val="086575"/>
              </a:solidFill>
            </a:endParaRPr>
          </a:p>
          <a:p>
            <a:pPr algn="l" rtl="0"/>
            <a:endParaRPr lang="en-GB" dirty="0">
              <a:solidFill>
                <a:srgbClr val="086575"/>
              </a:solidFill>
            </a:endParaRPr>
          </a:p>
          <a:p>
            <a:pPr algn="l" rtl="0"/>
            <a:endParaRPr lang="en-GB" dirty="0">
              <a:solidFill>
                <a:srgbClr val="086575"/>
              </a:solidFill>
            </a:endParaRPr>
          </a:p>
          <a:p>
            <a:pPr algn="l" rtl="0"/>
            <a:endParaRPr lang="en-GB" dirty="0">
              <a:solidFill>
                <a:srgbClr val="086575"/>
              </a:solidFill>
            </a:endParaRPr>
          </a:p>
          <a:p>
            <a:pPr algn="l" rtl="0"/>
            <a:endParaRPr lang="en-GB" dirty="0">
              <a:solidFill>
                <a:srgbClr val="086575"/>
              </a:solidFill>
            </a:endParaRPr>
          </a:p>
          <a:p>
            <a:pPr rtl="0"/>
            <a:r>
              <a:rPr lang="en-GB" dirty="0" err="1">
                <a:solidFill>
                  <a:srgbClr val="086575"/>
                </a:solidFill>
              </a:rPr>
              <a:t>L'iniziatore</a:t>
            </a:r>
            <a:r>
              <a:rPr lang="en-GB" dirty="0">
                <a:solidFill>
                  <a:srgbClr val="086575"/>
                </a:solidFill>
              </a:rPr>
              <a:t> di </a:t>
            </a:r>
            <a:r>
              <a:rPr lang="en-GB" dirty="0" err="1">
                <a:solidFill>
                  <a:srgbClr val="086575"/>
                </a:solidFill>
              </a:rPr>
              <a:t>questi</a:t>
            </a:r>
            <a:r>
              <a:rPr lang="en-GB" dirty="0">
                <a:solidFill>
                  <a:srgbClr val="086575"/>
                </a:solidFill>
              </a:rPr>
              <a:t> hub era </a:t>
            </a:r>
            <a:r>
              <a:rPr lang="en-GB" dirty="0" err="1">
                <a:solidFill>
                  <a:srgbClr val="086575"/>
                </a:solidFill>
              </a:rPr>
              <a:t>lui</a:t>
            </a:r>
            <a:r>
              <a:rPr lang="en-GB" dirty="0">
                <a:solidFill>
                  <a:srgbClr val="086575"/>
                </a:solidFill>
              </a:rPr>
              <a:t> </a:t>
            </a:r>
            <a:r>
              <a:rPr lang="en-GB" dirty="0" err="1">
                <a:solidFill>
                  <a:srgbClr val="086575"/>
                </a:solidFill>
              </a:rPr>
              <a:t>stesso</a:t>
            </a:r>
            <a:r>
              <a:rPr lang="en-GB" dirty="0">
                <a:solidFill>
                  <a:srgbClr val="086575"/>
                </a:solidFill>
              </a:rPr>
              <a:t> </a:t>
            </a:r>
            <a:r>
              <a:rPr lang="en-GB" dirty="0" err="1">
                <a:solidFill>
                  <a:srgbClr val="086575"/>
                </a:solidFill>
              </a:rPr>
              <a:t>dall'Ucraina</a:t>
            </a:r>
            <a:r>
              <a:rPr lang="en-GB" dirty="0">
                <a:solidFill>
                  <a:srgbClr val="086575"/>
                </a:solidFill>
              </a:rPr>
              <a:t>. Ha </a:t>
            </a:r>
            <a:r>
              <a:rPr lang="en-GB" dirty="0" err="1">
                <a:solidFill>
                  <a:srgbClr val="086575"/>
                </a:solidFill>
              </a:rPr>
              <a:t>deciso</a:t>
            </a:r>
            <a:r>
              <a:rPr lang="en-GB" dirty="0">
                <a:solidFill>
                  <a:srgbClr val="086575"/>
                </a:solidFill>
              </a:rPr>
              <a:t> di </a:t>
            </a:r>
            <a:r>
              <a:rPr lang="en-GB" dirty="0" err="1">
                <a:solidFill>
                  <a:srgbClr val="086575"/>
                </a:solidFill>
              </a:rPr>
              <a:t>stabilire</a:t>
            </a:r>
            <a:r>
              <a:rPr lang="en-GB" dirty="0">
                <a:solidFill>
                  <a:srgbClr val="086575"/>
                </a:solidFill>
              </a:rPr>
              <a:t> i </a:t>
            </a:r>
            <a:r>
              <a:rPr lang="en-GB" dirty="0" err="1">
                <a:solidFill>
                  <a:srgbClr val="086575"/>
                </a:solidFill>
              </a:rPr>
              <a:t>bisogni</a:t>
            </a:r>
            <a:r>
              <a:rPr lang="en-GB" dirty="0">
                <a:solidFill>
                  <a:srgbClr val="086575"/>
                </a:solidFill>
              </a:rPr>
              <a:t> </a:t>
            </a:r>
            <a:r>
              <a:rPr lang="en-GB" dirty="0" err="1">
                <a:solidFill>
                  <a:srgbClr val="086575"/>
                </a:solidFill>
              </a:rPr>
              <a:t>dei</a:t>
            </a:r>
            <a:r>
              <a:rPr lang="en-GB" dirty="0">
                <a:solidFill>
                  <a:srgbClr val="086575"/>
                </a:solidFill>
              </a:rPr>
              <a:t> </a:t>
            </a:r>
            <a:r>
              <a:rPr lang="en-GB" dirty="0" err="1">
                <a:solidFill>
                  <a:srgbClr val="086575"/>
                </a:solidFill>
              </a:rPr>
              <a:t>rifugiati</a:t>
            </a:r>
            <a:r>
              <a:rPr lang="en-GB" dirty="0">
                <a:solidFill>
                  <a:srgbClr val="086575"/>
                </a:solidFill>
              </a:rPr>
              <a:t> in </a:t>
            </a:r>
            <a:r>
              <a:rPr lang="en-GB" dirty="0" err="1">
                <a:solidFill>
                  <a:srgbClr val="086575"/>
                </a:solidFill>
              </a:rPr>
              <a:t>fuga</a:t>
            </a:r>
            <a:r>
              <a:rPr lang="en-GB" dirty="0">
                <a:solidFill>
                  <a:srgbClr val="086575"/>
                </a:solidFill>
              </a:rPr>
              <a:t> </a:t>
            </a:r>
            <a:r>
              <a:rPr lang="en-GB" dirty="0" err="1">
                <a:solidFill>
                  <a:srgbClr val="086575"/>
                </a:solidFill>
              </a:rPr>
              <a:t>dalla</a:t>
            </a:r>
            <a:r>
              <a:rPr lang="en-GB" dirty="0">
                <a:solidFill>
                  <a:srgbClr val="086575"/>
                </a:solidFill>
              </a:rPr>
              <a:t> </a:t>
            </a:r>
            <a:r>
              <a:rPr lang="en-GB" dirty="0" err="1">
                <a:solidFill>
                  <a:srgbClr val="086575"/>
                </a:solidFill>
              </a:rPr>
              <a:t>guerra</a:t>
            </a:r>
            <a:r>
              <a:rPr lang="en-GB" dirty="0">
                <a:solidFill>
                  <a:srgbClr val="086575"/>
                </a:solidFill>
              </a:rPr>
              <a:t>, </a:t>
            </a:r>
            <a:r>
              <a:rPr lang="en-GB" dirty="0" err="1">
                <a:solidFill>
                  <a:srgbClr val="086575"/>
                </a:solidFill>
              </a:rPr>
              <a:t>utilizzando</a:t>
            </a:r>
            <a:r>
              <a:rPr lang="en-GB" dirty="0">
                <a:solidFill>
                  <a:srgbClr val="086575"/>
                </a:solidFill>
              </a:rPr>
              <a:t> il </a:t>
            </a:r>
            <a:r>
              <a:rPr lang="en-GB" dirty="0" err="1">
                <a:solidFill>
                  <a:srgbClr val="086575"/>
                </a:solidFill>
              </a:rPr>
              <a:t>concetto</a:t>
            </a:r>
            <a:r>
              <a:rPr lang="en-GB" dirty="0">
                <a:solidFill>
                  <a:srgbClr val="086575"/>
                </a:solidFill>
              </a:rPr>
              <a:t> di </a:t>
            </a:r>
            <a:r>
              <a:rPr lang="en-GB" dirty="0" err="1">
                <a:solidFill>
                  <a:srgbClr val="086575"/>
                </a:solidFill>
              </a:rPr>
              <a:t>empatia</a:t>
            </a:r>
            <a:r>
              <a:rPr lang="en-GB" dirty="0">
                <a:solidFill>
                  <a:srgbClr val="086575"/>
                </a:solidFill>
              </a:rPr>
              <a:t> del </a:t>
            </a:r>
            <a:r>
              <a:rPr lang="en-GB" dirty="0" err="1">
                <a:solidFill>
                  <a:srgbClr val="086575"/>
                </a:solidFill>
              </a:rPr>
              <a:t>pensiero</a:t>
            </a:r>
            <a:r>
              <a:rPr lang="en-GB" dirty="0">
                <a:solidFill>
                  <a:srgbClr val="086575"/>
                </a:solidFill>
              </a:rPr>
              <a:t> </a:t>
            </a:r>
            <a:r>
              <a:rPr lang="en-GB" dirty="0" err="1">
                <a:solidFill>
                  <a:srgbClr val="086575"/>
                </a:solidFill>
              </a:rPr>
              <a:t>progettuale</a:t>
            </a:r>
            <a:r>
              <a:rPr lang="en-GB" dirty="0">
                <a:solidFill>
                  <a:srgbClr val="086575"/>
                </a:solidFill>
              </a:rPr>
              <a:t> ha </a:t>
            </a:r>
            <a:r>
              <a:rPr lang="en-GB" dirty="0" err="1">
                <a:solidFill>
                  <a:srgbClr val="086575"/>
                </a:solidFill>
              </a:rPr>
              <a:t>stabilito</a:t>
            </a:r>
            <a:r>
              <a:rPr lang="en-GB" dirty="0">
                <a:solidFill>
                  <a:srgbClr val="086575"/>
                </a:solidFill>
              </a:rPr>
              <a:t> i </a:t>
            </a:r>
            <a:r>
              <a:rPr lang="en-GB" dirty="0" err="1">
                <a:solidFill>
                  <a:srgbClr val="086575"/>
                </a:solidFill>
              </a:rPr>
              <a:t>bisogni</a:t>
            </a:r>
            <a:r>
              <a:rPr lang="en-GB" dirty="0">
                <a:solidFill>
                  <a:srgbClr val="086575"/>
                </a:solidFill>
              </a:rPr>
              <a:t> </a:t>
            </a:r>
            <a:r>
              <a:rPr lang="en-GB" dirty="0" err="1">
                <a:solidFill>
                  <a:srgbClr val="086575"/>
                </a:solidFill>
              </a:rPr>
              <a:t>immediati</a:t>
            </a:r>
            <a:r>
              <a:rPr lang="en-GB" dirty="0">
                <a:solidFill>
                  <a:srgbClr val="086575"/>
                </a:solidFill>
              </a:rPr>
              <a:t> </a:t>
            </a:r>
            <a:r>
              <a:rPr lang="en-GB" dirty="0" err="1">
                <a:solidFill>
                  <a:srgbClr val="086575"/>
                </a:solidFill>
              </a:rPr>
              <a:t>dei</a:t>
            </a:r>
            <a:r>
              <a:rPr lang="en-GB" dirty="0">
                <a:solidFill>
                  <a:srgbClr val="086575"/>
                </a:solidFill>
              </a:rPr>
              <a:t> </a:t>
            </a:r>
            <a:r>
              <a:rPr lang="en-GB" dirty="0" err="1">
                <a:solidFill>
                  <a:srgbClr val="086575"/>
                </a:solidFill>
              </a:rPr>
              <a:t>rifugiati</a:t>
            </a:r>
            <a:r>
              <a:rPr lang="en-GB" dirty="0">
                <a:solidFill>
                  <a:srgbClr val="086575"/>
                </a:solidFill>
              </a:rPr>
              <a:t> </a:t>
            </a:r>
            <a:r>
              <a:rPr lang="en-GB" dirty="0" err="1">
                <a:solidFill>
                  <a:srgbClr val="086575"/>
                </a:solidFill>
              </a:rPr>
              <a:t>ucraini</a:t>
            </a:r>
            <a:r>
              <a:rPr lang="en-GB" dirty="0">
                <a:solidFill>
                  <a:srgbClr val="086575"/>
                </a:solidFill>
              </a:rPr>
              <a:t>. </a:t>
            </a:r>
            <a:r>
              <a:rPr lang="en-GB" dirty="0" err="1">
                <a:solidFill>
                  <a:srgbClr val="086575"/>
                </a:solidFill>
              </a:rPr>
              <a:t>Attraverso</a:t>
            </a:r>
            <a:r>
              <a:rPr lang="en-GB" dirty="0">
                <a:solidFill>
                  <a:srgbClr val="086575"/>
                </a:solidFill>
              </a:rPr>
              <a:t> la </a:t>
            </a:r>
            <a:r>
              <a:rPr lang="en-GB" dirty="0" err="1">
                <a:solidFill>
                  <a:srgbClr val="086575"/>
                </a:solidFill>
              </a:rPr>
              <a:t>consultazione</a:t>
            </a:r>
            <a:r>
              <a:rPr lang="en-GB" dirty="0">
                <a:solidFill>
                  <a:srgbClr val="086575"/>
                </a:solidFill>
              </a:rPr>
              <a:t> con i </a:t>
            </a:r>
            <a:r>
              <a:rPr lang="en-GB" dirty="0" err="1">
                <a:solidFill>
                  <a:srgbClr val="086575"/>
                </a:solidFill>
              </a:rPr>
              <a:t>rifugiati</a:t>
            </a:r>
            <a:r>
              <a:rPr lang="en-GB" dirty="0">
                <a:solidFill>
                  <a:srgbClr val="086575"/>
                </a:solidFill>
              </a:rPr>
              <a:t> </a:t>
            </a:r>
            <a:r>
              <a:rPr lang="en-GB" dirty="0" err="1">
                <a:solidFill>
                  <a:srgbClr val="086575"/>
                </a:solidFill>
              </a:rPr>
              <a:t>ucraini</a:t>
            </a:r>
            <a:r>
              <a:rPr lang="en-GB" dirty="0">
                <a:solidFill>
                  <a:srgbClr val="086575"/>
                </a:solidFill>
              </a:rPr>
              <a:t>, i </a:t>
            </a:r>
            <a:r>
              <a:rPr lang="en-GB" dirty="0" err="1">
                <a:solidFill>
                  <a:srgbClr val="086575"/>
                </a:solidFill>
              </a:rPr>
              <a:t>bisogni</a:t>
            </a:r>
            <a:r>
              <a:rPr lang="en-GB" dirty="0">
                <a:solidFill>
                  <a:srgbClr val="086575"/>
                </a:solidFill>
              </a:rPr>
              <a:t> </a:t>
            </a:r>
            <a:r>
              <a:rPr lang="en-GB" dirty="0" err="1">
                <a:solidFill>
                  <a:srgbClr val="086575"/>
                </a:solidFill>
              </a:rPr>
              <a:t>immediati</a:t>
            </a:r>
            <a:r>
              <a:rPr lang="en-GB" dirty="0">
                <a:solidFill>
                  <a:srgbClr val="086575"/>
                </a:solidFill>
              </a:rPr>
              <a:t> di </a:t>
            </a:r>
            <a:r>
              <a:rPr lang="en-GB" dirty="0" err="1">
                <a:solidFill>
                  <a:srgbClr val="086575"/>
                </a:solidFill>
              </a:rPr>
              <a:t>vestiti</a:t>
            </a:r>
            <a:r>
              <a:rPr lang="en-GB" dirty="0">
                <a:solidFill>
                  <a:srgbClr val="086575"/>
                </a:solidFill>
              </a:rPr>
              <a:t>, </a:t>
            </a:r>
            <a:r>
              <a:rPr lang="en-GB" dirty="0" err="1">
                <a:solidFill>
                  <a:srgbClr val="086575"/>
                </a:solidFill>
              </a:rPr>
              <a:t>articoli</a:t>
            </a:r>
            <a:r>
              <a:rPr lang="en-GB" dirty="0">
                <a:solidFill>
                  <a:srgbClr val="086575"/>
                </a:solidFill>
              </a:rPr>
              <a:t> da </a:t>
            </a:r>
            <a:r>
              <a:rPr lang="en-GB" dirty="0" err="1">
                <a:solidFill>
                  <a:srgbClr val="086575"/>
                </a:solidFill>
              </a:rPr>
              <a:t>toeletta</a:t>
            </a:r>
            <a:r>
              <a:rPr lang="en-GB" dirty="0">
                <a:solidFill>
                  <a:srgbClr val="086575"/>
                </a:solidFill>
              </a:rPr>
              <a:t> e </a:t>
            </a:r>
            <a:r>
              <a:rPr lang="en-GB" dirty="0" err="1">
                <a:solidFill>
                  <a:srgbClr val="086575"/>
                </a:solidFill>
              </a:rPr>
              <a:t>attrezzature</a:t>
            </a:r>
            <a:r>
              <a:rPr lang="en-GB" dirty="0">
                <a:solidFill>
                  <a:srgbClr val="086575"/>
                </a:solidFill>
              </a:rPr>
              <a:t> per i bambini </a:t>
            </a:r>
            <a:r>
              <a:rPr lang="en-GB" dirty="0" err="1">
                <a:solidFill>
                  <a:srgbClr val="086575"/>
                </a:solidFill>
              </a:rPr>
              <a:t>sono</a:t>
            </a:r>
            <a:r>
              <a:rPr lang="en-GB" dirty="0">
                <a:solidFill>
                  <a:srgbClr val="086575"/>
                </a:solidFill>
              </a:rPr>
              <a:t> </a:t>
            </a:r>
            <a:r>
              <a:rPr lang="en-GB" dirty="0" err="1">
                <a:solidFill>
                  <a:srgbClr val="086575"/>
                </a:solidFill>
              </a:rPr>
              <a:t>stati</a:t>
            </a:r>
            <a:r>
              <a:rPr lang="en-GB" dirty="0">
                <a:solidFill>
                  <a:srgbClr val="086575"/>
                </a:solidFill>
              </a:rPr>
              <a:t> </a:t>
            </a:r>
            <a:r>
              <a:rPr lang="en-GB" dirty="0" err="1">
                <a:solidFill>
                  <a:srgbClr val="086575"/>
                </a:solidFill>
              </a:rPr>
              <a:t>identificati</a:t>
            </a:r>
            <a:r>
              <a:rPr lang="en-GB" dirty="0">
                <a:solidFill>
                  <a:srgbClr val="086575"/>
                </a:solidFill>
              </a:rPr>
              <a:t> come </a:t>
            </a:r>
            <a:r>
              <a:rPr lang="en-GB" dirty="0" err="1">
                <a:solidFill>
                  <a:srgbClr val="086575"/>
                </a:solidFill>
              </a:rPr>
              <a:t>bisogni</a:t>
            </a:r>
            <a:r>
              <a:rPr lang="en-GB" dirty="0">
                <a:solidFill>
                  <a:srgbClr val="086575"/>
                </a:solidFill>
              </a:rPr>
              <a:t> </a:t>
            </a:r>
            <a:r>
              <a:rPr lang="en-GB" dirty="0" err="1">
                <a:solidFill>
                  <a:srgbClr val="086575"/>
                </a:solidFill>
              </a:rPr>
              <a:t>primari</a:t>
            </a:r>
            <a:r>
              <a:rPr lang="en-GB" dirty="0">
                <a:solidFill>
                  <a:srgbClr val="086575"/>
                </a:solidFill>
              </a:rPr>
              <a:t> </a:t>
            </a:r>
            <a:r>
              <a:rPr lang="en-GB" dirty="0" err="1">
                <a:solidFill>
                  <a:srgbClr val="086575"/>
                </a:solidFill>
              </a:rPr>
              <a:t>iniziali</a:t>
            </a:r>
            <a:r>
              <a:rPr lang="en-GB" dirty="0">
                <a:solidFill>
                  <a:srgbClr val="086575"/>
                </a:solidFill>
              </a:rPr>
              <a:t>. </a:t>
            </a:r>
            <a:r>
              <a:rPr lang="en-GB" dirty="0" err="1">
                <a:solidFill>
                  <a:srgbClr val="086575"/>
                </a:solidFill>
              </a:rPr>
              <a:t>Successivamente</a:t>
            </a:r>
            <a:r>
              <a:rPr lang="en-GB" dirty="0">
                <a:solidFill>
                  <a:srgbClr val="086575"/>
                </a:solidFill>
              </a:rPr>
              <a:t> </a:t>
            </a:r>
            <a:r>
              <a:rPr lang="en-GB" dirty="0" err="1">
                <a:solidFill>
                  <a:srgbClr val="086575"/>
                </a:solidFill>
              </a:rPr>
              <a:t>sono</a:t>
            </a:r>
            <a:r>
              <a:rPr lang="en-GB" dirty="0">
                <a:solidFill>
                  <a:srgbClr val="086575"/>
                </a:solidFill>
              </a:rPr>
              <a:t> </a:t>
            </a:r>
            <a:r>
              <a:rPr lang="en-GB" dirty="0" err="1">
                <a:solidFill>
                  <a:srgbClr val="086575"/>
                </a:solidFill>
              </a:rPr>
              <a:t>stati</a:t>
            </a:r>
            <a:r>
              <a:rPr lang="en-GB" dirty="0">
                <a:solidFill>
                  <a:srgbClr val="086575"/>
                </a:solidFill>
              </a:rPr>
              <a:t> </a:t>
            </a:r>
            <a:r>
              <a:rPr lang="en-GB" dirty="0" err="1">
                <a:solidFill>
                  <a:srgbClr val="086575"/>
                </a:solidFill>
              </a:rPr>
              <a:t>definiti</a:t>
            </a:r>
            <a:r>
              <a:rPr lang="en-GB" dirty="0">
                <a:solidFill>
                  <a:srgbClr val="086575"/>
                </a:solidFill>
              </a:rPr>
              <a:t> i </a:t>
            </a:r>
            <a:r>
              <a:rPr lang="en-GB" dirty="0" err="1">
                <a:solidFill>
                  <a:srgbClr val="086575"/>
                </a:solidFill>
              </a:rPr>
              <a:t>problemi</a:t>
            </a:r>
            <a:r>
              <a:rPr lang="en-GB" dirty="0">
                <a:solidFill>
                  <a:srgbClr val="086575"/>
                </a:solidFill>
              </a:rPr>
              <a:t> </a:t>
            </a:r>
            <a:r>
              <a:rPr lang="en-GB" dirty="0" err="1">
                <a:solidFill>
                  <a:srgbClr val="086575"/>
                </a:solidFill>
              </a:rPr>
              <a:t>che</a:t>
            </a:r>
            <a:r>
              <a:rPr lang="en-GB" dirty="0">
                <a:solidFill>
                  <a:srgbClr val="086575"/>
                </a:solidFill>
              </a:rPr>
              <a:t> </a:t>
            </a:r>
            <a:r>
              <a:rPr lang="en-GB" dirty="0" err="1">
                <a:solidFill>
                  <a:srgbClr val="086575"/>
                </a:solidFill>
              </a:rPr>
              <a:t>si</a:t>
            </a:r>
            <a:r>
              <a:rPr lang="en-GB" dirty="0">
                <a:solidFill>
                  <a:srgbClr val="086575"/>
                </a:solidFill>
              </a:rPr>
              <a:t> </a:t>
            </a:r>
            <a:r>
              <a:rPr lang="en-GB" dirty="0" err="1">
                <a:solidFill>
                  <a:srgbClr val="086575"/>
                </a:solidFill>
              </a:rPr>
              <a:t>presentavano</a:t>
            </a:r>
            <a:r>
              <a:rPr lang="en-GB" dirty="0">
                <a:solidFill>
                  <a:srgbClr val="086575"/>
                </a:solidFill>
              </a:rPr>
              <a:t> </a:t>
            </a:r>
            <a:r>
              <a:rPr lang="en-GB" dirty="0" err="1">
                <a:solidFill>
                  <a:srgbClr val="086575"/>
                </a:solidFill>
              </a:rPr>
              <a:t>all'arrivo</a:t>
            </a:r>
            <a:r>
              <a:rPr lang="en-GB" dirty="0">
                <a:solidFill>
                  <a:srgbClr val="086575"/>
                </a:solidFill>
              </a:rPr>
              <a:t> e </a:t>
            </a:r>
            <a:r>
              <a:rPr lang="en-GB" dirty="0" err="1">
                <a:solidFill>
                  <a:srgbClr val="086575"/>
                </a:solidFill>
              </a:rPr>
              <a:t>sono</a:t>
            </a:r>
            <a:r>
              <a:rPr lang="en-GB" dirty="0">
                <a:solidFill>
                  <a:srgbClr val="086575"/>
                </a:solidFill>
              </a:rPr>
              <a:t> </a:t>
            </a:r>
            <a:r>
              <a:rPr lang="en-GB" dirty="0" err="1">
                <a:solidFill>
                  <a:srgbClr val="086575"/>
                </a:solidFill>
              </a:rPr>
              <a:t>stati</a:t>
            </a:r>
            <a:r>
              <a:rPr lang="en-GB" dirty="0">
                <a:solidFill>
                  <a:srgbClr val="086575"/>
                </a:solidFill>
              </a:rPr>
              <a:t> </a:t>
            </a:r>
            <a:r>
              <a:rPr lang="en-GB" dirty="0" err="1">
                <a:solidFill>
                  <a:srgbClr val="086575"/>
                </a:solidFill>
              </a:rPr>
              <a:t>aperti</a:t>
            </a:r>
            <a:r>
              <a:rPr lang="en-GB" dirty="0">
                <a:solidFill>
                  <a:srgbClr val="086575"/>
                </a:solidFill>
              </a:rPr>
              <a:t> </a:t>
            </a:r>
            <a:r>
              <a:rPr lang="en-GB" dirty="0" err="1">
                <a:solidFill>
                  <a:srgbClr val="086575"/>
                </a:solidFill>
              </a:rPr>
              <a:t>gli</a:t>
            </a:r>
            <a:r>
              <a:rPr lang="en-GB" dirty="0">
                <a:solidFill>
                  <a:srgbClr val="086575"/>
                </a:solidFill>
              </a:rPr>
              <a:t> hub in </a:t>
            </a:r>
            <a:r>
              <a:rPr lang="en-GB" dirty="0" err="1">
                <a:solidFill>
                  <a:srgbClr val="086575"/>
                </a:solidFill>
              </a:rPr>
              <a:t>risposta</a:t>
            </a:r>
            <a:r>
              <a:rPr lang="en-GB" dirty="0">
                <a:solidFill>
                  <a:srgbClr val="086575"/>
                </a:solidFill>
              </a:rPr>
              <a:t> ai </a:t>
            </a:r>
            <a:r>
              <a:rPr lang="en-GB" dirty="0" err="1">
                <a:solidFill>
                  <a:srgbClr val="086575"/>
                </a:solidFill>
              </a:rPr>
              <a:t>problemi</a:t>
            </a:r>
            <a:r>
              <a:rPr lang="en-GB" dirty="0">
                <a:solidFill>
                  <a:srgbClr val="086575"/>
                </a:solidFill>
              </a:rPr>
              <a:t> </a:t>
            </a:r>
            <a:r>
              <a:rPr lang="en-GB" dirty="0" err="1">
                <a:solidFill>
                  <a:srgbClr val="086575"/>
                </a:solidFill>
              </a:rPr>
              <a:t>individuati</a:t>
            </a:r>
            <a:r>
              <a:rPr lang="en-GB" dirty="0">
                <a:solidFill>
                  <a:srgbClr val="086575"/>
                </a:solidFill>
              </a:rPr>
              <a:t>.</a:t>
            </a:r>
          </a:p>
          <a:p>
            <a:pPr rtl="0"/>
            <a:endParaRPr lang="en-LB" dirty="0">
              <a:solidFill>
                <a:srgbClr val="086575"/>
              </a:solidFill>
            </a:endParaRPr>
          </a:p>
          <a:p>
            <a:pPr rtl="0"/>
            <a:r>
              <a:rPr lang="en-GB" dirty="0">
                <a:solidFill>
                  <a:srgbClr val="086575"/>
                </a:solidFill>
              </a:rPr>
              <a:t>La </a:t>
            </a:r>
            <a:r>
              <a:rPr lang="en-GB" dirty="0" err="1">
                <a:solidFill>
                  <a:srgbClr val="086575"/>
                </a:solidFill>
              </a:rPr>
              <a:t>creazione</a:t>
            </a:r>
            <a:r>
              <a:rPr lang="en-GB" dirty="0">
                <a:solidFill>
                  <a:srgbClr val="086575"/>
                </a:solidFill>
              </a:rPr>
              <a:t> di hub </a:t>
            </a:r>
            <a:r>
              <a:rPr lang="en-GB" dirty="0" err="1">
                <a:solidFill>
                  <a:srgbClr val="086575"/>
                </a:solidFill>
              </a:rPr>
              <a:t>rappresentava</a:t>
            </a:r>
            <a:r>
              <a:rPr lang="en-GB" dirty="0">
                <a:solidFill>
                  <a:srgbClr val="086575"/>
                </a:solidFill>
              </a:rPr>
              <a:t> un modo </a:t>
            </a:r>
            <a:r>
              <a:rPr lang="en-GB" dirty="0" err="1">
                <a:solidFill>
                  <a:srgbClr val="086575"/>
                </a:solidFill>
              </a:rPr>
              <a:t>innovativo</a:t>
            </a:r>
            <a:r>
              <a:rPr lang="en-GB" dirty="0">
                <a:solidFill>
                  <a:srgbClr val="086575"/>
                </a:solidFill>
              </a:rPr>
              <a:t> per </a:t>
            </a:r>
            <a:r>
              <a:rPr lang="en-GB" dirty="0" err="1">
                <a:solidFill>
                  <a:srgbClr val="086575"/>
                </a:solidFill>
              </a:rPr>
              <a:t>soddisfare</a:t>
            </a:r>
            <a:r>
              <a:rPr lang="en-GB" dirty="0">
                <a:solidFill>
                  <a:srgbClr val="086575"/>
                </a:solidFill>
              </a:rPr>
              <a:t> le </a:t>
            </a:r>
            <a:r>
              <a:rPr lang="en-GB" dirty="0" err="1">
                <a:solidFill>
                  <a:srgbClr val="086575"/>
                </a:solidFill>
              </a:rPr>
              <a:t>esigenze</a:t>
            </a:r>
            <a:r>
              <a:rPr lang="en-GB" dirty="0">
                <a:solidFill>
                  <a:srgbClr val="086575"/>
                </a:solidFill>
              </a:rPr>
              <a:t>, </a:t>
            </a:r>
            <a:r>
              <a:rPr lang="en-GB" dirty="0" err="1">
                <a:solidFill>
                  <a:srgbClr val="086575"/>
                </a:solidFill>
              </a:rPr>
              <a:t>tuttavia</a:t>
            </a:r>
            <a:r>
              <a:rPr lang="en-GB" dirty="0">
                <a:solidFill>
                  <a:srgbClr val="086575"/>
                </a:solidFill>
              </a:rPr>
              <a:t>, </a:t>
            </a:r>
            <a:r>
              <a:rPr lang="en-GB" dirty="0" err="1">
                <a:solidFill>
                  <a:srgbClr val="086575"/>
                </a:solidFill>
              </a:rPr>
              <a:t>si</a:t>
            </a:r>
            <a:r>
              <a:rPr lang="en-GB" dirty="0">
                <a:solidFill>
                  <a:srgbClr val="086575"/>
                </a:solidFill>
              </a:rPr>
              <a:t> </a:t>
            </a:r>
            <a:r>
              <a:rPr lang="en-GB" dirty="0" err="1">
                <a:solidFill>
                  <a:srgbClr val="086575"/>
                </a:solidFill>
              </a:rPr>
              <a:t>presentava</a:t>
            </a:r>
            <a:r>
              <a:rPr lang="en-GB" dirty="0">
                <a:solidFill>
                  <a:srgbClr val="086575"/>
                </a:solidFill>
              </a:rPr>
              <a:t> di per </a:t>
            </a:r>
            <a:r>
              <a:rPr lang="en-GB" dirty="0" err="1">
                <a:solidFill>
                  <a:srgbClr val="086575"/>
                </a:solidFill>
              </a:rPr>
              <a:t>sé</a:t>
            </a:r>
            <a:r>
              <a:rPr lang="en-GB" dirty="0">
                <a:solidFill>
                  <a:srgbClr val="086575"/>
                </a:solidFill>
              </a:rPr>
              <a:t> come un modo per </a:t>
            </a:r>
            <a:r>
              <a:rPr lang="en-GB" dirty="0" err="1">
                <a:solidFill>
                  <a:srgbClr val="086575"/>
                </a:solidFill>
              </a:rPr>
              <a:t>identificare</a:t>
            </a:r>
            <a:r>
              <a:rPr lang="en-GB" dirty="0">
                <a:solidFill>
                  <a:srgbClr val="086575"/>
                </a:solidFill>
              </a:rPr>
              <a:t> </a:t>
            </a:r>
            <a:r>
              <a:rPr lang="en-GB" dirty="0" err="1">
                <a:solidFill>
                  <a:srgbClr val="086575"/>
                </a:solidFill>
              </a:rPr>
              <a:t>ulteriormente</a:t>
            </a:r>
            <a:r>
              <a:rPr lang="en-GB" dirty="0">
                <a:solidFill>
                  <a:srgbClr val="086575"/>
                </a:solidFill>
              </a:rPr>
              <a:t> le </a:t>
            </a:r>
            <a:r>
              <a:rPr lang="en-GB" dirty="0" err="1">
                <a:solidFill>
                  <a:srgbClr val="086575"/>
                </a:solidFill>
              </a:rPr>
              <a:t>esigenze</a:t>
            </a:r>
            <a:r>
              <a:rPr lang="en-GB" dirty="0">
                <a:solidFill>
                  <a:srgbClr val="086575"/>
                </a:solidFill>
              </a:rPr>
              <a:t> di </a:t>
            </a:r>
            <a:r>
              <a:rPr lang="en-GB" dirty="0" err="1">
                <a:solidFill>
                  <a:srgbClr val="086575"/>
                </a:solidFill>
              </a:rPr>
              <a:t>coloro</a:t>
            </a:r>
            <a:r>
              <a:rPr lang="en-GB" dirty="0">
                <a:solidFill>
                  <a:srgbClr val="086575"/>
                </a:solidFill>
              </a:rPr>
              <a:t> </a:t>
            </a:r>
            <a:r>
              <a:rPr lang="en-GB" dirty="0" err="1">
                <a:solidFill>
                  <a:srgbClr val="086575"/>
                </a:solidFill>
              </a:rPr>
              <a:t>che</a:t>
            </a:r>
            <a:r>
              <a:rPr lang="en-GB" dirty="0">
                <a:solidFill>
                  <a:srgbClr val="086575"/>
                </a:solidFill>
              </a:rPr>
              <a:t> </a:t>
            </a:r>
            <a:r>
              <a:rPr lang="en-GB" dirty="0" err="1">
                <a:solidFill>
                  <a:srgbClr val="086575"/>
                </a:solidFill>
              </a:rPr>
              <a:t>si</a:t>
            </a:r>
            <a:r>
              <a:rPr lang="en-GB" dirty="0">
                <a:solidFill>
                  <a:srgbClr val="086575"/>
                </a:solidFill>
              </a:rPr>
              <a:t> </a:t>
            </a:r>
            <a:r>
              <a:rPr lang="en-GB" dirty="0" err="1">
                <a:solidFill>
                  <a:srgbClr val="086575"/>
                </a:solidFill>
              </a:rPr>
              <a:t>avvalgono</a:t>
            </a:r>
            <a:r>
              <a:rPr lang="en-GB" dirty="0">
                <a:solidFill>
                  <a:srgbClr val="086575"/>
                </a:solidFill>
              </a:rPr>
              <a:t> del </a:t>
            </a:r>
            <a:r>
              <a:rPr lang="en-GB" dirty="0" err="1">
                <a:solidFill>
                  <a:srgbClr val="086575"/>
                </a:solidFill>
              </a:rPr>
              <a:t>servizio</a:t>
            </a:r>
            <a:r>
              <a:rPr lang="en-GB" dirty="0">
                <a:solidFill>
                  <a:srgbClr val="086575"/>
                </a:solidFill>
              </a:rPr>
              <a:t>.</a:t>
            </a:r>
            <a:endParaRPr lang="en-LB" dirty="0">
              <a:solidFill>
                <a:srgbClr val="086575"/>
              </a:solidFill>
            </a:endParaRPr>
          </a:p>
          <a:p>
            <a:pPr rtl="0"/>
            <a:endParaRPr lang="en-GB" dirty="0">
              <a:solidFill>
                <a:srgbClr val="086575"/>
              </a:solidFill>
            </a:endParaRPr>
          </a:p>
          <a:p>
            <a:pPr rtl="0"/>
            <a:r>
              <a:rPr lang="en-GB" dirty="0">
                <a:solidFill>
                  <a:srgbClr val="086575"/>
                </a:solidFill>
              </a:rPr>
              <a:t>Un raggio di speranza per i rifugiati che arrivano in Irlanda sono i negozi Palyanytsya. I negozi sono stati avviati dall'uomo d'affari Ruslan Mocharsky, il fondatore di Art of Coffee a Dublino, originario dell'Ucraina. Quando è iniziata la guerra in Ucraina, ha voluto fare il possibile per aiutare. Ha utilizzato il concetto di empatia del pensiero progettuale per stabilire quali fossero i bisogni immediati dei rifugiati ucraini e si è messo a cercare di soddisfare questi bisogni. Fin dall'inizio è stato chiaro che c'era un urgente bisogno di forniture di base come articoli da toeletta, vestiti e attrezzature per neonati e giocattoli per bambini.</a:t>
            </a:r>
          </a:p>
          <a:p>
            <a:pPr rtl="0"/>
            <a:endParaRPr lang="en-GB" dirty="0">
              <a:solidFill>
                <a:srgbClr val="086575"/>
              </a:solidFill>
            </a:endParaRPr>
          </a:p>
          <a:p>
            <a:pPr rtl="0"/>
            <a:r>
              <a:rPr lang="en-GB" dirty="0">
                <a:solidFill>
                  <a:srgbClr val="086575"/>
                </a:solidFill>
              </a:rPr>
              <a:t>Ruslan ha chiesto aiuto all'organizzazione "Ukrainians in Ireland" e alla sua rete commerciale. Un hub a Carrick on Shannon è stato aperto grazie all'aiuto di Ivan e Diana Tarkovich che vivono a Leitrim. Hanno visto l'hub come un modo innovativo per aiutare i rifugiati che arrivano dall'Ucraina, ancora una volta questo modello costruito sul concetto di empatia, dove potevano raggiungere i bisognosi che si presentavano al negozio e stabilire ulteriormente quali fossero i loro bisogni e le loro preoccupazioni. Attraverso il passaparola, i volontari hanno aiutato ad allestire il negozio e successivamente a gestirlo. Il giornale locale e i social media hanno contribuito a reclutare le numerose mani amiche necessarie per andare avanti nel corso dei mesi.</a:t>
            </a:r>
          </a:p>
        </p:txBody>
      </p:sp>
      <p:sp>
        <p:nvSpPr>
          <p:cNvPr id="3" name="Text Placeholder 1">
            <a:extLst>
              <a:ext uri="{FF2B5EF4-FFF2-40B4-BE49-F238E27FC236}">
                <a16:creationId xmlns:a16="http://schemas.microsoft.com/office/drawing/2014/main" id="{206AD1E0-A91E-93BD-DEC9-3F378D467728}"/>
              </a:ext>
            </a:extLst>
          </p:cNvPr>
          <p:cNvSpPr txBox="1">
            <a:spLocks/>
          </p:cNvSpPr>
          <p:nvPr/>
        </p:nvSpPr>
        <p:spPr>
          <a:xfrm>
            <a:off x="4070254" y="2822880"/>
            <a:ext cx="2929020"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US" sz="1100">
                <a:solidFill>
                  <a:srgbClr val="F79037"/>
                </a:solidFill>
              </a:rPr>
              <a:t>Palyanytsya: prendi quello che ti serve...</a:t>
            </a:r>
            <a:endParaRPr lang="en-US" dirty="0">
              <a:solidFill>
                <a:srgbClr val="F79037"/>
              </a:solidFill>
            </a:endParaRPr>
          </a:p>
        </p:txBody>
      </p:sp>
      <p:pic>
        <p:nvPicPr>
          <p:cNvPr id="6" name="Picture 5">
            <a:extLst>
              <a:ext uri="{FF2B5EF4-FFF2-40B4-BE49-F238E27FC236}">
                <a16:creationId xmlns:a16="http://schemas.microsoft.com/office/drawing/2014/main" id="{7E39043B-1BB9-58CA-3461-3F9F676F89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18228" y="7686222"/>
            <a:ext cx="3550382" cy="2379921"/>
          </a:xfrm>
          <a:prstGeom prst="rect">
            <a:avLst/>
          </a:prstGeom>
        </p:spPr>
      </p:pic>
    </p:spTree>
    <p:extLst>
      <p:ext uri="{BB962C8B-B14F-4D97-AF65-F5344CB8AC3E}">
        <p14:creationId xmlns:p14="http://schemas.microsoft.com/office/powerpoint/2010/main" val="418153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93896AC-C8DC-805F-7EC1-AECEE03C84F3}"/>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a:stretch/>
        </p:blipFill>
        <p:spPr/>
      </p:pic>
      <p:sp>
        <p:nvSpPr>
          <p:cNvPr id="6" name="Slide Number Placeholder 5">
            <a:extLst>
              <a:ext uri="{FF2B5EF4-FFF2-40B4-BE49-F238E27FC236}">
                <a16:creationId xmlns:a16="http://schemas.microsoft.com/office/drawing/2014/main" id="{5110E034-3937-BDB3-36BC-A4AEB7010B80}"/>
              </a:ext>
            </a:extLst>
          </p:cNvPr>
          <p:cNvSpPr>
            <a:spLocks noGrp="1"/>
          </p:cNvSpPr>
          <p:nvPr>
            <p:ph type="sldNum" sz="quarter" idx="4"/>
          </p:nvPr>
        </p:nvSpPr>
        <p:spPr/>
        <p:txBody>
          <a:bodyPr/>
          <a:lstStyle/>
          <a:p>
            <a:fld id="{CB2079F2-58AF-ED44-82D7-E04B2F6FD686}" type="slidenum">
              <a:rPr lang="en-US" smtClean="0"/>
              <a:pPr algn="l" rtl="0"/>
              <a:t>36</a:t>
            </a:fld>
            <a:endParaRPr lang="en-US" dirty="0"/>
          </a:p>
        </p:txBody>
      </p:sp>
      <p:sp>
        <p:nvSpPr>
          <p:cNvPr id="7" name="Text Placeholder 4">
            <a:extLst>
              <a:ext uri="{FF2B5EF4-FFF2-40B4-BE49-F238E27FC236}">
                <a16:creationId xmlns:a16="http://schemas.microsoft.com/office/drawing/2014/main" id="{7E92E31A-BA76-32D0-AAE4-FA761B2A5218}"/>
              </a:ext>
            </a:extLst>
          </p:cNvPr>
          <p:cNvSpPr>
            <a:spLocks noGrp="1"/>
          </p:cNvSpPr>
          <p:nvPr/>
        </p:nvSpPr>
        <p:spPr>
          <a:xfrm>
            <a:off x="711775" y="2201333"/>
            <a:ext cx="3201412" cy="54879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GB" dirty="0">
                <a:effectLst/>
                <a:latin typeface="Calibri Light" panose="020F0302020204030204" pitchFamily="34" charset="0"/>
                <a:ea typeface="Calibri" panose="020F0502020204030204" pitchFamily="34" charset="0"/>
                <a:cs typeface="Times New Roman" panose="02020603050405020304" pitchFamily="18" charset="0"/>
              </a:rPr>
              <a:t>La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missione</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dei</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negozi</a:t>
            </a:r>
            <a:r>
              <a:rPr lang="en-GB" dirty="0">
                <a:effectLst/>
                <a:latin typeface="Calibri Light" panose="020F0302020204030204" pitchFamily="34" charset="0"/>
                <a:ea typeface="Calibri" panose="020F0502020204030204" pitchFamily="34" charset="0"/>
                <a:cs typeface="Times New Roman" panose="02020603050405020304" pitchFamily="18" charset="0"/>
              </a:rPr>
              <a:t> è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quella</a:t>
            </a:r>
            <a:r>
              <a:rPr lang="en-GB" dirty="0">
                <a:effectLst/>
                <a:latin typeface="Calibri Light" panose="020F0302020204030204" pitchFamily="34" charset="0"/>
                <a:ea typeface="Calibri" panose="020F0502020204030204" pitchFamily="34" charset="0"/>
                <a:cs typeface="Times New Roman" panose="02020603050405020304" pitchFamily="18" charset="0"/>
              </a:rPr>
              <a:t> di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essere</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una</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fonte</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gratuita</a:t>
            </a:r>
            <a:r>
              <a:rPr lang="en-GB" dirty="0">
                <a:effectLst/>
                <a:latin typeface="Calibri Light" panose="020F0302020204030204" pitchFamily="34" charset="0"/>
                <a:ea typeface="Calibri" panose="020F0502020204030204" pitchFamily="34" charset="0"/>
                <a:cs typeface="Times New Roman" panose="02020603050405020304" pitchFamily="18" charset="0"/>
              </a:rPr>
              <a:t> di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beni</a:t>
            </a:r>
            <a:r>
              <a:rPr lang="en-GB" dirty="0">
                <a:effectLst/>
                <a:latin typeface="Calibri Light" panose="020F0302020204030204" pitchFamily="34" charset="0"/>
                <a:ea typeface="Calibri" panose="020F0502020204030204" pitchFamily="34" charset="0"/>
                <a:cs typeface="Times New Roman" panose="02020603050405020304" pitchFamily="18" charset="0"/>
              </a:rPr>
              <a:t> di prima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necessità</a:t>
            </a:r>
            <a:r>
              <a:rPr lang="en-GB" dirty="0">
                <a:effectLst/>
                <a:latin typeface="Calibri Light" panose="020F0302020204030204" pitchFamily="34" charset="0"/>
                <a:ea typeface="Calibri" panose="020F0502020204030204" pitchFamily="34" charset="0"/>
                <a:cs typeface="Times New Roman" panose="02020603050405020304" pitchFamily="18" charset="0"/>
              </a:rPr>
              <a:t> per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gli</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ucraini</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sfollati</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Vogliono</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assicurarsi</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che</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gli</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individui</a:t>
            </a:r>
            <a:r>
              <a:rPr lang="en-GB" dirty="0">
                <a:effectLst/>
                <a:latin typeface="Calibri Light" panose="020F0302020204030204" pitchFamily="34" charset="0"/>
                <a:ea typeface="Calibri" panose="020F0502020204030204" pitchFamily="34" charset="0"/>
                <a:cs typeface="Times New Roman" panose="02020603050405020304" pitchFamily="18" charset="0"/>
              </a:rPr>
              <a:t> o le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famiglie</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abbiano</a:t>
            </a:r>
            <a:r>
              <a:rPr lang="en-GB" dirty="0">
                <a:effectLst/>
                <a:latin typeface="Calibri Light" panose="020F0302020204030204" pitchFamily="34" charset="0"/>
                <a:ea typeface="Calibri" panose="020F0502020204030204" pitchFamily="34" charset="0"/>
                <a:cs typeface="Times New Roman" panose="02020603050405020304" pitchFamily="18" charset="0"/>
              </a:rPr>
              <a:t> i loro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bisogni</a:t>
            </a:r>
            <a:r>
              <a:rPr lang="en-GB" dirty="0">
                <a:effectLst/>
                <a:latin typeface="Calibri Light" panose="020F0302020204030204" pitchFamily="34" charset="0"/>
                <a:ea typeface="Calibri" panose="020F0502020204030204" pitchFamily="34" charset="0"/>
                <a:cs typeface="Times New Roman" panose="02020603050405020304" pitchFamily="18" charset="0"/>
              </a:rPr>
              <a:t> di base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soddisfatti</a:t>
            </a:r>
            <a:r>
              <a:rPr lang="en-GB" dirty="0">
                <a:effectLst/>
                <a:latin typeface="Calibri Light" panose="020F0302020204030204" pitchFamily="34" charset="0"/>
                <a:ea typeface="Calibri" panose="020F0502020204030204" pitchFamily="34" charset="0"/>
                <a:cs typeface="Times New Roman" panose="02020603050405020304" pitchFamily="18" charset="0"/>
              </a:rPr>
              <a:t> non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appena</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arrivano</a:t>
            </a:r>
            <a:r>
              <a:rPr lang="en-GB" dirty="0">
                <a:effectLst/>
                <a:latin typeface="Calibri Light" panose="020F0302020204030204" pitchFamily="34" charset="0"/>
                <a:ea typeface="Calibri" panose="020F0502020204030204" pitchFamily="34" charset="0"/>
                <a:cs typeface="Times New Roman" panose="02020603050405020304" pitchFamily="18" charset="0"/>
              </a:rPr>
              <a:t> in Irlanda.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Anche</a:t>
            </a:r>
            <a:r>
              <a:rPr lang="en-GB" dirty="0">
                <a:effectLst/>
                <a:latin typeface="Calibri Light" panose="020F0302020204030204" pitchFamily="34" charset="0"/>
                <a:ea typeface="Calibri" panose="020F0502020204030204" pitchFamily="34" charset="0"/>
                <a:cs typeface="Times New Roman" panose="02020603050405020304" pitchFamily="18" charset="0"/>
              </a:rPr>
              <a:t> lo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spazio</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adibito</a:t>
            </a:r>
            <a:r>
              <a:rPr lang="en-GB" dirty="0">
                <a:effectLst/>
                <a:latin typeface="Calibri Light" panose="020F0302020204030204" pitchFamily="34" charset="0"/>
                <a:ea typeface="Calibri" panose="020F0502020204030204" pitchFamily="34" charset="0"/>
                <a:cs typeface="Times New Roman" panose="02020603050405020304" pitchFamily="18" charset="0"/>
              </a:rPr>
              <a:t> al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negozio</a:t>
            </a:r>
            <a:r>
              <a:rPr lang="en-GB" dirty="0">
                <a:effectLst/>
                <a:latin typeface="Calibri Light" panose="020F0302020204030204" pitchFamily="34" charset="0"/>
                <a:ea typeface="Calibri" panose="020F0502020204030204" pitchFamily="34" charset="0"/>
                <a:cs typeface="Times New Roman" panose="02020603050405020304" pitchFamily="18" charset="0"/>
              </a:rPr>
              <a:t> è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gratuito</a:t>
            </a:r>
            <a:r>
              <a:rPr lang="en-GB" dirty="0">
                <a:effectLst/>
                <a:latin typeface="Calibri Light" panose="020F0302020204030204" pitchFamily="34" charset="0"/>
                <a:ea typeface="Calibri" panose="020F0502020204030204" pitchFamily="34" charset="0"/>
                <a:cs typeface="Times New Roman" panose="02020603050405020304" pitchFamily="18" charset="0"/>
              </a:rPr>
              <a:t> e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devoluto</a:t>
            </a:r>
            <a:r>
              <a:rPr lang="en-GB" dirty="0">
                <a:effectLst/>
                <a:latin typeface="Calibri Light" panose="020F0302020204030204" pitchFamily="34" charset="0"/>
                <a:ea typeface="Calibri" panose="020F0502020204030204" pitchFamily="34" charset="0"/>
                <a:cs typeface="Times New Roman" panose="02020603050405020304" pitchFamily="18" charset="0"/>
              </a:rPr>
              <a:t> a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questo</a:t>
            </a:r>
            <a:r>
              <a:rPr lang="en-GB" dirty="0">
                <a:effectLst/>
                <a:latin typeface="Calibri Light" panose="020F0302020204030204" pitchFamily="34" charset="0"/>
                <a:ea typeface="Calibri" panose="020F0502020204030204" pitchFamily="34" charset="0"/>
                <a:cs typeface="Times New Roman" panose="02020603050405020304" pitchFamily="18" charset="0"/>
              </a:rPr>
              <a:t> </a:t>
            </a:r>
            <a:r>
              <a:rPr lang="en-GB" dirty="0" err="1">
                <a:effectLst/>
                <a:latin typeface="Calibri Light" panose="020F0302020204030204" pitchFamily="34" charset="0"/>
                <a:ea typeface="Calibri" panose="020F0502020204030204" pitchFamily="34" charset="0"/>
                <a:cs typeface="Times New Roman" panose="02020603050405020304" pitchFamily="18" charset="0"/>
              </a:rPr>
              <a:t>scopo</a:t>
            </a:r>
            <a:r>
              <a:rPr lang="en-GB" dirty="0">
                <a:effectLst/>
                <a:latin typeface="Calibri Light" panose="020F0302020204030204" pitchFamily="34" charset="0"/>
                <a:ea typeface="Calibri" panose="020F0502020204030204" pitchFamily="34" charset="0"/>
                <a:cs typeface="Times New Roman" panose="02020603050405020304" pitchFamily="18" charset="0"/>
              </a:rPr>
              <a:t>.</a:t>
            </a:r>
          </a:p>
          <a:p>
            <a:pPr algn="just" rtl="0"/>
            <a:endParaRPr lang="en-GB" dirty="0">
              <a:latin typeface="Calibri Light" panose="020F0302020204030204" pitchFamily="34" charset="0"/>
              <a:ea typeface="Calibri" panose="020F0502020204030204" pitchFamily="34" charset="0"/>
              <a:cs typeface="Times New Roman" panose="02020603050405020304" pitchFamily="18" charset="0"/>
            </a:endParaRPr>
          </a:p>
          <a:p>
            <a:pPr algn="just" rtl="0"/>
            <a:r>
              <a:rPr lang="en-US" dirty="0">
                <a:effectLst/>
                <a:latin typeface="Calibri" panose="020F0502020204030204" pitchFamily="34" charset="0"/>
                <a:ea typeface="Calibri" panose="020F0502020204030204" pitchFamily="34" charset="0"/>
                <a:cs typeface="Times New Roman" panose="02020603050405020304" pitchFamily="18" charset="0"/>
              </a:rPr>
              <a:t>Nel </a:t>
            </a:r>
            <a:r>
              <a:rPr lang="en-US" dirty="0" err="1">
                <a:effectLst/>
                <a:latin typeface="Calibri" panose="020F0502020204030204" pitchFamily="34" charset="0"/>
                <a:ea typeface="Calibri" panose="020F0502020204030204" pitchFamily="34" charset="0"/>
                <a:cs typeface="Times New Roman" panose="02020603050405020304" pitchFamily="18" charset="0"/>
              </a:rPr>
              <a:t>complesso</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Palynytsya</a:t>
            </a:r>
            <a:r>
              <a:rPr lang="en-US" dirty="0">
                <a:effectLst/>
                <a:latin typeface="Calibri" panose="020F0502020204030204" pitchFamily="34" charset="0"/>
                <a:ea typeface="Calibri" panose="020F0502020204030204" pitchFamily="34" charset="0"/>
                <a:cs typeface="Times New Roman" panose="02020603050405020304" pitchFamily="18" charset="0"/>
              </a:rPr>
              <a:t> ha </a:t>
            </a:r>
            <a:r>
              <a:rPr lang="en-US" dirty="0" err="1">
                <a:effectLst/>
                <a:latin typeface="Calibri" panose="020F0502020204030204" pitchFamily="34" charset="0"/>
                <a:ea typeface="Calibri" panose="020F0502020204030204" pitchFamily="34" charset="0"/>
                <a:cs typeface="Times New Roman" panose="02020603050405020304" pitchFamily="18" charset="0"/>
              </a:rPr>
              <a:t>contribuito</a:t>
            </a:r>
            <a:r>
              <a:rPr lang="en-US" dirty="0">
                <a:effectLst/>
                <a:latin typeface="Calibri" panose="020F0502020204030204" pitchFamily="34" charset="0"/>
                <a:ea typeface="Calibri" panose="020F0502020204030204" pitchFamily="34" charset="0"/>
                <a:cs typeface="Times New Roman" panose="02020603050405020304" pitchFamily="18" charset="0"/>
              </a:rPr>
              <a:t> a </a:t>
            </a:r>
            <a:r>
              <a:rPr lang="en-US" dirty="0" err="1">
                <a:effectLst/>
                <a:latin typeface="Calibri" panose="020F0502020204030204" pitchFamily="34" charset="0"/>
                <a:ea typeface="Calibri" panose="020F0502020204030204" pitchFamily="34" charset="0"/>
                <a:cs typeface="Times New Roman" panose="02020603050405020304" pitchFamily="18" charset="0"/>
              </a:rPr>
              <a:t>soddisfare</a:t>
            </a:r>
            <a:r>
              <a:rPr lang="en-US" dirty="0">
                <a:effectLst/>
                <a:latin typeface="Calibri" panose="020F0502020204030204" pitchFamily="34" charset="0"/>
                <a:ea typeface="Calibri" panose="020F0502020204030204" pitchFamily="34" charset="0"/>
                <a:cs typeface="Times New Roman" panose="02020603050405020304" pitchFamily="18" charset="0"/>
              </a:rPr>
              <a:t> i </a:t>
            </a:r>
            <a:r>
              <a:rPr lang="en-US" dirty="0" err="1">
                <a:effectLst/>
                <a:latin typeface="Calibri" panose="020F0502020204030204" pitchFamily="34" charset="0"/>
                <a:ea typeface="Calibri" panose="020F0502020204030204" pitchFamily="34" charset="0"/>
                <a:cs typeface="Times New Roman" panose="02020603050405020304" pitchFamily="18" charset="0"/>
              </a:rPr>
              <a:t>bisogni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essenziali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dei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nuovi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arrivati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ogni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settimana</a:t>
            </a:r>
            <a:r>
              <a:rPr lang="en-US" dirty="0">
                <a:effectLst/>
                <a:latin typeface="Calibri" panose="020F0502020204030204" pitchFamily="34" charset="0"/>
                <a:ea typeface="Calibri" panose="020F0502020204030204" pitchFamily="34" charset="0"/>
                <a:cs typeface="Times New Roman" panose="02020603050405020304" pitchFamily="18" charset="0"/>
              </a:rPr>
              <a:t> a </a:t>
            </a:r>
            <a:r>
              <a:rPr lang="en-US" dirty="0" err="1">
                <a:effectLst/>
                <a:latin typeface="Calibri" panose="020F0502020204030204" pitchFamily="34" charset="0"/>
                <a:ea typeface="Calibri" panose="020F0502020204030204" pitchFamily="34" charset="0"/>
                <a:cs typeface="Times New Roman" panose="02020603050405020304" pitchFamily="18" charset="0"/>
              </a:rPr>
              <a:t>Leitrim</a:t>
            </a:r>
            <a:r>
              <a:rPr lang="en-US" dirty="0">
                <a:effectLst/>
                <a:latin typeface="Calibri" panose="020F0502020204030204" pitchFamily="34" charset="0"/>
                <a:ea typeface="Calibri" panose="020F0502020204030204" pitchFamily="34" charset="0"/>
                <a:cs typeface="Times New Roman" panose="02020603050405020304" pitchFamily="18" charset="0"/>
              </a:rPr>
              <a:t>. Sono </a:t>
            </a:r>
            <a:r>
              <a:rPr lang="en-US" dirty="0" err="1">
                <a:effectLst/>
                <a:latin typeface="Calibri" panose="020F0502020204030204" pitchFamily="34" charset="0"/>
                <a:ea typeface="Calibri" panose="020F0502020204030204" pitchFamily="34" charset="0"/>
                <a:cs typeface="Times New Roman" panose="02020603050405020304" pitchFamily="18" charset="0"/>
              </a:rPr>
              <a:t>stati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stabiliti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collegamenti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tra</a:t>
            </a:r>
            <a:r>
              <a:rPr lang="en-US" dirty="0">
                <a:effectLst/>
                <a:latin typeface="Calibri" panose="020F0502020204030204" pitchFamily="34" charset="0"/>
                <a:ea typeface="Calibri" panose="020F0502020204030204" pitchFamily="34" charset="0"/>
                <a:cs typeface="Times New Roman" panose="02020603050405020304" pitchFamily="18" charset="0"/>
              </a:rPr>
              <a:t> la </a:t>
            </a:r>
            <a:r>
              <a:rPr lang="en-US" dirty="0" err="1">
                <a:effectLst/>
                <a:latin typeface="Calibri" panose="020F0502020204030204" pitchFamily="34" charset="0"/>
                <a:ea typeface="Calibri" panose="020F0502020204030204" pitchFamily="34" charset="0"/>
                <a:cs typeface="Times New Roman" panose="02020603050405020304" pitchFamily="18" charset="0"/>
              </a:rPr>
              <a:t>gente</a:t>
            </a:r>
            <a:r>
              <a:rPr lang="en-US" dirty="0">
                <a:effectLst/>
                <a:latin typeface="Calibri" panose="020F0502020204030204" pitchFamily="34" charset="0"/>
                <a:ea typeface="Calibri" panose="020F0502020204030204" pitchFamily="34" charset="0"/>
                <a:cs typeface="Times New Roman" panose="02020603050405020304" pitchFamily="18" charset="0"/>
              </a:rPr>
              <a:t> del </a:t>
            </a:r>
            <a:r>
              <a:rPr lang="en-US" dirty="0" err="1">
                <a:effectLst/>
                <a:latin typeface="Calibri" panose="020F0502020204030204" pitchFamily="34" charset="0"/>
                <a:ea typeface="Calibri" panose="020F0502020204030204" pitchFamily="34" charset="0"/>
                <a:cs typeface="Times New Roman" panose="02020603050405020304" pitchFamily="18" charset="0"/>
              </a:rPr>
              <a:t>posto</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ei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rifugiati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ucraini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nella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comunità</a:t>
            </a:r>
            <a:r>
              <a:rPr lang="en-US" dirty="0">
                <a:effectLst/>
                <a:latin typeface="Calibri" panose="020F0502020204030204" pitchFamily="34" charset="0"/>
                <a:ea typeface="Calibri" panose="020F0502020204030204" pitchFamily="34" charset="0"/>
                <a:cs typeface="Times New Roman" panose="02020603050405020304" pitchFamily="18" charset="0"/>
              </a:rPr>
              <a:t>. Le </a:t>
            </a:r>
            <a:r>
              <a:rPr lang="en-US" dirty="0" err="1">
                <a:effectLst/>
                <a:latin typeface="Calibri" panose="020F0502020204030204" pitchFamily="34" charset="0"/>
                <a:ea typeface="Calibri" panose="020F0502020204030204" pitchFamily="34" charset="0"/>
                <a:cs typeface="Times New Roman" panose="02020603050405020304" pitchFamily="18" charset="0"/>
              </a:rPr>
              <a:t>imprese</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locali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hanno</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contattato</a:t>
            </a:r>
            <a:r>
              <a:rPr lang="en-US" dirty="0">
                <a:effectLst/>
                <a:latin typeface="Calibri" panose="020F0502020204030204" pitchFamily="34" charset="0"/>
                <a:ea typeface="Calibri" panose="020F0502020204030204" pitchFamily="34" charset="0"/>
                <a:cs typeface="Times New Roman" panose="02020603050405020304" pitchFamily="18" charset="0"/>
              </a:rPr>
              <a:t> per </a:t>
            </a:r>
            <a:r>
              <a:rPr lang="en-US" dirty="0" err="1">
                <a:effectLst/>
                <a:latin typeface="Calibri" panose="020F0502020204030204" pitchFamily="34" charset="0"/>
                <a:ea typeface="Calibri" panose="020F0502020204030204" pitchFamily="34" charset="0"/>
                <a:cs typeface="Times New Roman" panose="02020603050405020304" pitchFamily="18" charset="0"/>
              </a:rPr>
              <a:t>sostenere</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l'hub</a:t>
            </a:r>
            <a:r>
              <a:rPr lang="en-US" dirty="0">
                <a:effectLst/>
                <a:latin typeface="Calibri" panose="020F0502020204030204" pitchFamily="34" charset="0"/>
                <a:ea typeface="Calibri" panose="020F0502020204030204" pitchFamily="34" charset="0"/>
                <a:cs typeface="Times New Roman" panose="02020603050405020304" pitchFamily="18" charset="0"/>
              </a:rPr>
              <a:t> e </a:t>
            </a:r>
            <a:r>
              <a:rPr lang="en-US" dirty="0" err="1">
                <a:effectLst/>
                <a:latin typeface="Calibri" panose="020F0502020204030204" pitchFamily="34" charset="0"/>
                <a:ea typeface="Calibri" panose="020F0502020204030204" pitchFamily="34" charset="0"/>
                <a:cs typeface="Times New Roman" panose="02020603050405020304" pitchFamily="18" charset="0"/>
              </a:rPr>
              <a:t>hanno</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fornito</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finanziamenti</a:t>
            </a:r>
            <a:r>
              <a:rPr lang="en-US" dirty="0">
                <a:effectLst/>
                <a:latin typeface="Calibri" panose="020F0502020204030204" pitchFamily="34" charset="0"/>
                <a:ea typeface="Calibri" panose="020F0502020204030204" pitchFamily="34" charset="0"/>
                <a:cs typeface="Times New Roman" panose="02020603050405020304" pitchFamily="18" charset="0"/>
              </a:rPr>
              <a:t> o </a:t>
            </a:r>
            <a:r>
              <a:rPr lang="en-US" dirty="0" err="1">
                <a:effectLst/>
                <a:latin typeface="Calibri" panose="020F0502020204030204" pitchFamily="34" charset="0"/>
                <a:ea typeface="Calibri" panose="020F0502020204030204" pitchFamily="34" charset="0"/>
                <a:cs typeface="Times New Roman" panose="02020603050405020304" pitchFamily="18" charset="0"/>
              </a:rPr>
              <a:t>donato</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articoli</a:t>
            </a:r>
            <a:r>
              <a:rPr lang="en-US" dirty="0">
                <a:effectLst/>
                <a:latin typeface="Calibri" panose="020F0502020204030204" pitchFamily="34" charset="0"/>
                <a:ea typeface="Calibri" panose="020F0502020204030204" pitchFamily="34" charset="0"/>
                <a:cs typeface="Times New Roman" panose="02020603050405020304" pitchFamily="18" charset="0"/>
              </a:rPr>
              <a:t>. I </a:t>
            </a:r>
            <a:r>
              <a:rPr lang="en-US" dirty="0" err="1">
                <a:effectLst/>
                <a:latin typeface="Calibri" panose="020F0502020204030204" pitchFamily="34" charset="0"/>
                <a:ea typeface="Calibri" panose="020F0502020204030204" pitchFamily="34" charset="0"/>
                <a:cs typeface="Times New Roman" panose="02020603050405020304" pitchFamily="18" charset="0"/>
              </a:rPr>
              <a:t>rifugiati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che</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hanno</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ricevuto</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l'aiuto</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hanno</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continuato</a:t>
            </a:r>
            <a:r>
              <a:rPr lang="en-US" dirty="0">
                <a:effectLst/>
                <a:latin typeface="Calibri" panose="020F0502020204030204" pitchFamily="34" charset="0"/>
                <a:ea typeface="Calibri" panose="020F0502020204030204" pitchFamily="34" charset="0"/>
                <a:cs typeface="Times New Roman" panose="02020603050405020304" pitchFamily="18" charset="0"/>
              </a:rPr>
              <a:t> a fare </a:t>
            </a:r>
            <a:r>
              <a:rPr lang="en-US" dirty="0" err="1">
                <a:effectLst/>
                <a:latin typeface="Calibri" panose="020F0502020204030204" pitchFamily="34" charset="0"/>
                <a:ea typeface="Calibri" panose="020F0502020204030204" pitchFamily="34" charset="0"/>
                <a:cs typeface="Times New Roman" panose="02020603050405020304" pitchFamily="18" charset="0"/>
              </a:rPr>
              <a:t>volontariato</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presso</a:t>
            </a:r>
            <a:r>
              <a:rPr lang="en-US" dirty="0">
                <a:effectLst/>
                <a:latin typeface="Calibri" panose="020F0502020204030204" pitchFamily="34" charset="0"/>
                <a:ea typeface="Calibri" panose="020F0502020204030204" pitchFamily="34" charset="0"/>
                <a:cs typeface="Times New Roman" panose="02020603050405020304" pitchFamily="18" charset="0"/>
              </a:rPr>
              <a:t> il </a:t>
            </a:r>
            <a:r>
              <a:rPr lang="en-US" dirty="0" err="1">
                <a:effectLst/>
                <a:latin typeface="Calibri" panose="020F0502020204030204" pitchFamily="34" charset="0"/>
                <a:ea typeface="Calibri" panose="020F0502020204030204" pitchFamily="34" charset="0"/>
                <a:cs typeface="Times New Roman" panose="02020603050405020304" pitchFamily="18" charset="0"/>
              </a:rPr>
              <a:t>negozio</a:t>
            </a:r>
            <a:r>
              <a:rPr lang="en-US" dirty="0">
                <a:effectLst/>
                <a:latin typeface="Calibri" panose="020F0502020204030204" pitchFamily="34" charset="0"/>
                <a:ea typeface="Calibri" panose="020F0502020204030204" pitchFamily="34" charset="0"/>
                <a:cs typeface="Times New Roman" panose="02020603050405020304" pitchFamily="18" charset="0"/>
              </a:rPr>
              <a:t> o </a:t>
            </a:r>
            <a:r>
              <a:rPr lang="en-US" dirty="0" err="1">
                <a:effectLst/>
                <a:latin typeface="Calibri" panose="020F0502020204030204" pitchFamily="34" charset="0"/>
                <a:ea typeface="Calibri" panose="020F0502020204030204" pitchFamily="34" charset="0"/>
                <a:cs typeface="Times New Roman" panose="02020603050405020304" pitchFamily="18" charset="0"/>
              </a:rPr>
              <a:t>altre</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organizzazioni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della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comunità</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9A8505CC-08A1-C71F-0645-E4CF2BDEA66C}"/>
              </a:ext>
            </a:extLst>
          </p:cNvPr>
          <p:cNvGrpSpPr/>
          <p:nvPr/>
        </p:nvGrpSpPr>
        <p:grpSpPr>
          <a:xfrm>
            <a:off x="5679241" y="6278509"/>
            <a:ext cx="1880434" cy="2970867"/>
            <a:chOff x="5697392" y="4758845"/>
            <a:chExt cx="1880434" cy="2970867"/>
          </a:xfrm>
          <a:solidFill>
            <a:srgbClr val="E25684"/>
          </a:solidFill>
        </p:grpSpPr>
        <p:sp>
          <p:nvSpPr>
            <p:cNvPr id="3" name="Freeform 2">
              <a:extLst>
                <a:ext uri="{FF2B5EF4-FFF2-40B4-BE49-F238E27FC236}">
                  <a16:creationId xmlns:a16="http://schemas.microsoft.com/office/drawing/2014/main" id="{DFDBCBCD-A8AF-3F84-D3A2-B34910B0C047}"/>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grpFill/>
            <a:ln w="9497" cap="flat">
              <a:noFill/>
              <a:prstDash val="solid"/>
              <a:miter/>
            </a:ln>
          </p:spPr>
          <p:txBody>
            <a:bodyPr rtlCol="0" anchor="ctr"/>
            <a:lstStyle/>
            <a:p>
              <a:pPr algn="l" rtl="0"/>
              <a:endParaRPr lang="en-US"/>
            </a:p>
          </p:txBody>
        </p:sp>
        <p:sp>
          <p:nvSpPr>
            <p:cNvPr id="4" name="Freeform 3">
              <a:extLst>
                <a:ext uri="{FF2B5EF4-FFF2-40B4-BE49-F238E27FC236}">
                  <a16:creationId xmlns:a16="http://schemas.microsoft.com/office/drawing/2014/main" id="{C7BE44BE-808E-5982-4514-86D863881F5C}"/>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grpFill/>
            <a:ln w="9497"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297501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dirty="0"/>
              <a:t>05</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gn="l" rtl="0">
              <a:lnSpc>
                <a:spcPct val="90000"/>
              </a:lnSpc>
              <a:spcBef>
                <a:spcPts val="825"/>
              </a:spcBef>
            </a:pPr>
            <a:r>
              <a:rPr lang="en-IE" dirty="0"/>
              <a:t>Il </a:t>
            </a:r>
            <a:r>
              <a:rPr lang="en-IE" dirty="0" err="1"/>
              <a:t>facilitatore</a:t>
            </a:r>
            <a:r>
              <a:rPr lang="en-IE" dirty="0"/>
              <a:t> è la</a:t>
            </a:r>
          </a:p>
          <a:p>
            <a:pPr algn="l" rtl="0">
              <a:lnSpc>
                <a:spcPct val="90000"/>
              </a:lnSpc>
              <a:spcBef>
                <a:spcPts val="825"/>
              </a:spcBef>
            </a:pPr>
            <a:r>
              <a:rPr lang="en-IE" dirty="0" err="1"/>
              <a:t>chiave</a:t>
            </a:r>
            <a:endParaRPr lang="en-LB" dirty="0"/>
          </a:p>
        </p:txBody>
      </p:sp>
    </p:spTree>
    <p:extLst>
      <p:ext uri="{BB962C8B-B14F-4D97-AF65-F5344CB8AC3E}">
        <p14:creationId xmlns:p14="http://schemas.microsoft.com/office/powerpoint/2010/main" val="3174505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79E4285-E927-B345-9BBB-376CBD6C2312}"/>
              </a:ext>
            </a:extLst>
          </p:cNvPr>
          <p:cNvSpPr>
            <a:spLocks noGrp="1"/>
          </p:cNvSpPr>
          <p:nvPr>
            <p:ph type="body" sz="quarter" idx="32"/>
          </p:nvPr>
        </p:nvSpPr>
        <p:spPr>
          <a:xfrm>
            <a:off x="559612" y="2492894"/>
            <a:ext cx="6526988" cy="2824698"/>
          </a:xfrm>
        </p:spPr>
        <p:txBody>
          <a:bodyPr/>
          <a:lstStyle/>
          <a:p>
            <a:pPr rtl="0"/>
            <a:r>
              <a:rPr lang="en-IE" dirty="0"/>
              <a:t>Il </a:t>
            </a:r>
            <a:r>
              <a:rPr lang="en-IE" dirty="0" err="1"/>
              <a:t>facilitatore</a:t>
            </a:r>
            <a:r>
              <a:rPr lang="en-IE" dirty="0"/>
              <a:t> è </a:t>
            </a:r>
            <a:r>
              <a:rPr lang="en-IE" dirty="0" err="1"/>
              <a:t>responsabile</a:t>
            </a:r>
            <a:r>
              <a:rPr lang="en-IE" dirty="0"/>
              <a:t> </a:t>
            </a:r>
            <a:r>
              <a:rPr lang="en-IE" dirty="0" err="1"/>
              <a:t>della</a:t>
            </a:r>
            <a:r>
              <a:rPr lang="en-IE" dirty="0"/>
              <a:t> </a:t>
            </a:r>
            <a:r>
              <a:rPr lang="en-IE" dirty="0" err="1"/>
              <a:t>gestione</a:t>
            </a:r>
            <a:r>
              <a:rPr lang="en-IE" dirty="0"/>
              <a:t> </a:t>
            </a:r>
            <a:r>
              <a:rPr lang="en-IE" dirty="0" err="1"/>
              <a:t>delle</a:t>
            </a:r>
            <a:r>
              <a:rPr lang="en-IE" dirty="0"/>
              <a:t> </a:t>
            </a:r>
            <a:r>
              <a:rPr lang="en-IE" dirty="0" err="1"/>
              <a:t>riunioni</a:t>
            </a:r>
            <a:r>
              <a:rPr lang="en-IE" dirty="0"/>
              <a:t>, del </a:t>
            </a:r>
            <a:r>
              <a:rPr lang="en-IE" dirty="0" err="1"/>
              <a:t>mantenimento</a:t>
            </a:r>
            <a:r>
              <a:rPr lang="en-IE" dirty="0"/>
              <a:t> </a:t>
            </a:r>
            <a:r>
              <a:rPr lang="en-IE" dirty="0" err="1"/>
              <a:t>delle</a:t>
            </a:r>
            <a:r>
              <a:rPr lang="en-IE" dirty="0"/>
              <a:t> </a:t>
            </a:r>
            <a:r>
              <a:rPr lang="en-IE" dirty="0" err="1"/>
              <a:t>conversazioni</a:t>
            </a:r>
            <a:r>
              <a:rPr lang="en-IE" dirty="0"/>
              <a:t> e di </a:t>
            </a:r>
            <a:r>
              <a:rPr lang="en-IE" dirty="0" err="1"/>
              <a:t>garantire</a:t>
            </a:r>
            <a:r>
              <a:rPr lang="en-IE" dirty="0"/>
              <a:t> </a:t>
            </a:r>
            <a:r>
              <a:rPr lang="en-IE" dirty="0" err="1"/>
              <a:t>che</a:t>
            </a:r>
            <a:r>
              <a:rPr lang="en-IE" dirty="0"/>
              <a:t> la voce di </a:t>
            </a:r>
            <a:r>
              <a:rPr lang="en-IE" dirty="0" err="1"/>
              <a:t>ogni</a:t>
            </a:r>
            <a:r>
              <a:rPr lang="en-IE" dirty="0"/>
              <a:t> </a:t>
            </a:r>
            <a:r>
              <a:rPr lang="en-IE" dirty="0" err="1"/>
              <a:t>membro</a:t>
            </a:r>
            <a:r>
              <a:rPr lang="en-IE" dirty="0"/>
              <a:t> </a:t>
            </a:r>
            <a:r>
              <a:rPr lang="en-IE" dirty="0" err="1"/>
              <a:t>venga</a:t>
            </a:r>
            <a:r>
              <a:rPr lang="en-IE" dirty="0"/>
              <a:t> </a:t>
            </a:r>
            <a:r>
              <a:rPr lang="en-IE" dirty="0" err="1"/>
              <a:t>ascoltata</a:t>
            </a:r>
            <a:r>
              <a:rPr lang="en-IE" dirty="0"/>
              <a:t>. Un </a:t>
            </a:r>
            <a:r>
              <a:rPr lang="en-IE" dirty="0" err="1"/>
              <a:t>buon</a:t>
            </a:r>
            <a:r>
              <a:rPr lang="en-IE" dirty="0"/>
              <a:t> </a:t>
            </a:r>
            <a:r>
              <a:rPr lang="en-IE" dirty="0" err="1"/>
              <a:t>facilitatore</a:t>
            </a:r>
            <a:r>
              <a:rPr lang="en-IE" dirty="0"/>
              <a:t> </a:t>
            </a:r>
            <a:r>
              <a:rPr lang="en-IE" dirty="0" err="1"/>
              <a:t>gestirà</a:t>
            </a:r>
            <a:r>
              <a:rPr lang="en-IE" dirty="0"/>
              <a:t> il </a:t>
            </a:r>
            <a:r>
              <a:rPr lang="en-IE" dirty="0" err="1"/>
              <a:t>flusso</a:t>
            </a:r>
            <a:r>
              <a:rPr lang="en-IE" dirty="0"/>
              <a:t> </a:t>
            </a:r>
            <a:r>
              <a:rPr lang="en-IE" dirty="0" err="1"/>
              <a:t>della</a:t>
            </a:r>
            <a:r>
              <a:rPr lang="en-IE" dirty="0"/>
              <a:t> </a:t>
            </a:r>
            <a:r>
              <a:rPr lang="en-IE" dirty="0" err="1"/>
              <a:t>discussione</a:t>
            </a:r>
            <a:r>
              <a:rPr lang="en-IE" dirty="0"/>
              <a:t>. Il </a:t>
            </a:r>
            <a:r>
              <a:rPr lang="en-IE" dirty="0" err="1"/>
              <a:t>facilitatore</a:t>
            </a:r>
            <a:r>
              <a:rPr lang="en-IE" dirty="0"/>
              <a:t> </a:t>
            </a:r>
            <a:r>
              <a:rPr lang="en-IE" dirty="0" err="1"/>
              <a:t>guida</a:t>
            </a:r>
            <a:r>
              <a:rPr lang="en-IE" dirty="0"/>
              <a:t> il </a:t>
            </a:r>
            <a:r>
              <a:rPr lang="en-IE" dirty="0" err="1"/>
              <a:t>dialogo</a:t>
            </a:r>
            <a:r>
              <a:rPr lang="en-IE" dirty="0"/>
              <a:t> e </a:t>
            </a:r>
            <a:r>
              <a:rPr lang="en-IE" dirty="0" err="1"/>
              <a:t>si</a:t>
            </a:r>
            <a:r>
              <a:rPr lang="en-IE" dirty="0"/>
              <a:t> </a:t>
            </a:r>
            <a:r>
              <a:rPr lang="en-IE" dirty="0" err="1"/>
              <a:t>adopera</a:t>
            </a:r>
            <a:r>
              <a:rPr lang="en-IE" dirty="0"/>
              <a:t> per </a:t>
            </a:r>
            <a:r>
              <a:rPr lang="en-IE" dirty="0" err="1"/>
              <a:t>garantire</a:t>
            </a:r>
            <a:r>
              <a:rPr lang="en-IE" dirty="0"/>
              <a:t> il </a:t>
            </a:r>
            <a:r>
              <a:rPr lang="en-IE" dirty="0" err="1"/>
              <a:t>massimo</a:t>
            </a:r>
            <a:r>
              <a:rPr lang="en-IE" dirty="0"/>
              <a:t> input da </a:t>
            </a:r>
            <a:r>
              <a:rPr lang="en-IE" dirty="0" err="1"/>
              <a:t>parte</a:t>
            </a:r>
            <a:r>
              <a:rPr lang="en-IE" dirty="0"/>
              <a:t> </a:t>
            </a:r>
            <a:r>
              <a:rPr lang="en-IE" dirty="0" err="1"/>
              <a:t>dei</a:t>
            </a:r>
            <a:r>
              <a:rPr lang="en-IE" dirty="0"/>
              <a:t> </a:t>
            </a:r>
            <a:r>
              <a:rPr lang="en-IE" dirty="0" err="1"/>
              <a:t>partecipanti</a:t>
            </a:r>
            <a:r>
              <a:rPr lang="en-IE" dirty="0"/>
              <a:t> e </a:t>
            </a:r>
            <a:r>
              <a:rPr lang="en-IE" dirty="0" err="1"/>
              <a:t>tenerli</a:t>
            </a:r>
            <a:r>
              <a:rPr lang="en-IE" dirty="0"/>
              <a:t> in </a:t>
            </a:r>
            <a:r>
              <a:rPr lang="en-IE" dirty="0" err="1"/>
              <a:t>carreggiata</a:t>
            </a:r>
            <a:r>
              <a:rPr lang="en-IE" dirty="0"/>
              <a:t>.</a:t>
            </a:r>
          </a:p>
          <a:p>
            <a:pPr rtl="0"/>
            <a:endParaRPr lang="en-IE" dirty="0"/>
          </a:p>
          <a:p>
            <a:pPr rtl="0"/>
            <a:r>
              <a:rPr lang="en-IE" dirty="0" err="1"/>
              <a:t>Riconoscendo</a:t>
            </a:r>
            <a:r>
              <a:rPr lang="en-IE" dirty="0"/>
              <a:t> i </a:t>
            </a:r>
            <a:r>
              <a:rPr lang="en-IE" dirty="0" err="1"/>
              <a:t>contributi</a:t>
            </a:r>
            <a:r>
              <a:rPr lang="en-IE" dirty="0"/>
              <a:t> </a:t>
            </a:r>
            <a:r>
              <a:rPr lang="en-IE" dirty="0" err="1"/>
              <a:t>unici</a:t>
            </a:r>
            <a:r>
              <a:rPr lang="en-IE" dirty="0"/>
              <a:t> e </a:t>
            </a:r>
            <a:r>
              <a:rPr lang="en-IE" dirty="0" err="1"/>
              <a:t>preziosi</a:t>
            </a:r>
            <a:r>
              <a:rPr lang="en-IE" dirty="0"/>
              <a:t> di </a:t>
            </a:r>
            <a:r>
              <a:rPr lang="en-IE" dirty="0" err="1"/>
              <a:t>ciascun</a:t>
            </a:r>
            <a:r>
              <a:rPr lang="en-IE" dirty="0"/>
              <a:t> </a:t>
            </a:r>
            <a:r>
              <a:rPr lang="en-IE" dirty="0" err="1"/>
              <a:t>membro</a:t>
            </a:r>
            <a:r>
              <a:rPr lang="en-IE" dirty="0"/>
              <a:t>, un </a:t>
            </a:r>
            <a:r>
              <a:rPr lang="en-IE" dirty="0" err="1"/>
              <a:t>facilitatore</a:t>
            </a:r>
            <a:r>
              <a:rPr lang="en-IE" dirty="0"/>
              <a:t> </a:t>
            </a:r>
            <a:r>
              <a:rPr lang="en-IE" dirty="0" err="1"/>
              <a:t>efficace</a:t>
            </a:r>
            <a:r>
              <a:rPr lang="en-IE" dirty="0"/>
              <a:t> </a:t>
            </a:r>
            <a:r>
              <a:rPr lang="en-IE" dirty="0" err="1"/>
              <a:t>aumenta</a:t>
            </a:r>
            <a:r>
              <a:rPr lang="en-IE" dirty="0"/>
              <a:t> il </a:t>
            </a:r>
            <a:r>
              <a:rPr lang="en-IE" dirty="0" err="1"/>
              <a:t>valore</a:t>
            </a:r>
            <a:r>
              <a:rPr lang="en-IE" dirty="0"/>
              <a:t> </a:t>
            </a:r>
            <a:r>
              <a:rPr lang="en-IE" dirty="0" err="1"/>
              <a:t>collettivo</a:t>
            </a:r>
            <a:r>
              <a:rPr lang="en-IE" dirty="0"/>
              <a:t> </a:t>
            </a:r>
            <a:r>
              <a:rPr lang="en-IE" dirty="0" err="1"/>
              <a:t>dell'intera</a:t>
            </a:r>
            <a:r>
              <a:rPr lang="en-IE" dirty="0"/>
              <a:t> </a:t>
            </a:r>
            <a:r>
              <a:rPr lang="en-IE" dirty="0" err="1"/>
              <a:t>comunità</a:t>
            </a:r>
            <a:r>
              <a:rPr lang="en-IE" dirty="0"/>
              <a:t>.</a:t>
            </a:r>
          </a:p>
          <a:p>
            <a:pPr algn="l" rtl="0"/>
            <a:endParaRPr lang="en-GB" dirty="0"/>
          </a:p>
        </p:txBody>
      </p:sp>
      <p:sp>
        <p:nvSpPr>
          <p:cNvPr id="14" name="Text Placeholder 13">
            <a:extLst>
              <a:ext uri="{FF2B5EF4-FFF2-40B4-BE49-F238E27FC236}">
                <a16:creationId xmlns:a16="http://schemas.microsoft.com/office/drawing/2014/main" id="{49D6ED60-823C-3D44-B7E2-989545DE5174}"/>
              </a:ext>
            </a:extLst>
          </p:cNvPr>
          <p:cNvSpPr>
            <a:spLocks noGrp="1"/>
          </p:cNvSpPr>
          <p:nvPr>
            <p:ph type="body" sz="quarter" idx="33"/>
          </p:nvPr>
        </p:nvSpPr>
        <p:spPr>
          <a:xfrm>
            <a:off x="559612" y="6394757"/>
            <a:ext cx="2696198" cy="442141"/>
          </a:xfrm>
        </p:spPr>
        <p:txBody>
          <a:bodyPr/>
          <a:lstStyle/>
          <a:p>
            <a:pPr algn="l" rtl="0">
              <a:spcBef>
                <a:spcPts val="0"/>
              </a:spcBef>
            </a:pPr>
            <a:r>
              <a:rPr lang="en-GB" sz="1600" i="1"/>
              <a:t>Caratteristiche dell'a</a:t>
            </a:r>
          </a:p>
          <a:p>
            <a:pPr algn="l" rtl="0">
              <a:spcBef>
                <a:spcPts val="0"/>
              </a:spcBef>
            </a:pPr>
            <a:r>
              <a:rPr lang="en-GB" sz="1600" i="1"/>
              <a:t>Buon Facilitatore</a:t>
            </a:r>
          </a:p>
          <a:p>
            <a:pPr algn="l" rtl="0"/>
            <a:endParaRPr lang="en-US" dirty="0"/>
          </a:p>
        </p:txBody>
      </p:sp>
      <p:sp>
        <p:nvSpPr>
          <p:cNvPr id="12" name="Text Placeholder 11">
            <a:extLst>
              <a:ext uri="{FF2B5EF4-FFF2-40B4-BE49-F238E27FC236}">
                <a16:creationId xmlns:a16="http://schemas.microsoft.com/office/drawing/2014/main" id="{019CDCF6-36F0-BB46-A146-2E518A2940C7}"/>
              </a:ext>
            </a:extLst>
          </p:cNvPr>
          <p:cNvSpPr>
            <a:spLocks noGrp="1"/>
          </p:cNvSpPr>
          <p:nvPr>
            <p:ph type="body" sz="quarter" idx="30"/>
          </p:nvPr>
        </p:nvSpPr>
        <p:spPr>
          <a:xfrm>
            <a:off x="494393" y="729848"/>
            <a:ext cx="4519567" cy="785535"/>
          </a:xfrm>
        </p:spPr>
        <p:txBody>
          <a:bodyPr anchor="ctr"/>
          <a:lstStyle/>
          <a:p>
            <a:pPr algn="l" rtl="0"/>
            <a:r>
              <a:rPr lang="en-GB"/>
              <a:t>Linee guida per un buon facilitatore</a:t>
            </a:r>
            <a:endParaRPr lang="en-LB"/>
          </a:p>
        </p:txBody>
      </p:sp>
      <p:sp>
        <p:nvSpPr>
          <p:cNvPr id="7" name="Slide Number Placeholder 5">
            <a:extLst>
              <a:ext uri="{FF2B5EF4-FFF2-40B4-BE49-F238E27FC236}">
                <a16:creationId xmlns:a16="http://schemas.microsoft.com/office/drawing/2014/main" id="{BC5A146D-5F14-2B43-B9EF-533C8979D6DB}"/>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lgn="l" rtl="0"/>
              <a:t>38</a:t>
            </a:fld>
            <a:endParaRPr lang="en-US" dirty="0"/>
          </a:p>
        </p:txBody>
      </p:sp>
      <p:sp>
        <p:nvSpPr>
          <p:cNvPr id="8" name="Freeform 7">
            <a:extLst>
              <a:ext uri="{FF2B5EF4-FFF2-40B4-BE49-F238E27FC236}">
                <a16:creationId xmlns:a16="http://schemas.microsoft.com/office/drawing/2014/main" id="{57D2E928-58E2-55E4-B6CD-2FFFD2E5DD1A}"/>
              </a:ext>
            </a:extLst>
          </p:cNvPr>
          <p:cNvSpPr/>
          <p:nvPr/>
        </p:nvSpPr>
        <p:spPr>
          <a:xfrm>
            <a:off x="4165423" y="6527410"/>
            <a:ext cx="3099264" cy="356996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AFC5D2E-AC4C-0DAC-A6B7-9A00C53CBD0E}"/>
              </a:ext>
            </a:extLst>
          </p:cNvPr>
          <p:cNvSpPr txBox="1">
            <a:spLocks/>
          </p:cNvSpPr>
          <p:nvPr/>
        </p:nvSpPr>
        <p:spPr>
          <a:xfrm>
            <a:off x="4317799" y="7466543"/>
            <a:ext cx="2794512" cy="2397917"/>
          </a:xfrm>
          <a:prstGeom prst="rect">
            <a:avLst/>
          </a:prstGeom>
        </p:spPr>
        <p:txBody>
          <a:bodyPr anchor="ctr">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chemeClr val="bg1"/>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IE" sz="1800" dirty="0">
                <a:cs typeface="Times New Roman" panose="02020603050405020304" pitchFamily="18" charset="0"/>
              </a:rPr>
              <a:t>Un </a:t>
            </a:r>
            <a:r>
              <a:rPr lang="en-IE" sz="1800" dirty="0" err="1">
                <a:cs typeface="Times New Roman" panose="02020603050405020304" pitchFamily="18" charset="0"/>
              </a:rPr>
              <a:t>buon</a:t>
            </a:r>
            <a:r>
              <a:rPr lang="en-IE" sz="1800" dirty="0">
                <a:cs typeface="Times New Roman" panose="02020603050405020304" pitchFamily="18" charset="0"/>
              </a:rPr>
              <a:t> </a:t>
            </a:r>
            <a:r>
              <a:rPr lang="en-IE" sz="1800" dirty="0" err="1">
                <a:cs typeface="Times New Roman" panose="02020603050405020304" pitchFamily="18" charset="0"/>
              </a:rPr>
              <a:t>facilitatore</a:t>
            </a:r>
            <a:r>
              <a:rPr lang="en-IE" sz="1800" dirty="0">
                <a:cs typeface="Times New Roman" panose="02020603050405020304" pitchFamily="18" charset="0"/>
              </a:rPr>
              <a:t> </a:t>
            </a:r>
            <a:r>
              <a:rPr lang="en-IE" sz="1800" dirty="0" err="1">
                <a:cs typeface="Times New Roman" panose="02020603050405020304" pitchFamily="18" charset="0"/>
              </a:rPr>
              <a:t>saprà</a:t>
            </a:r>
            <a:r>
              <a:rPr lang="en-IE" sz="1800" dirty="0">
                <a:cs typeface="Times New Roman" panose="02020603050405020304" pitchFamily="18" charset="0"/>
              </a:rPr>
              <a:t> </a:t>
            </a:r>
            <a:r>
              <a:rPr lang="en-IE" sz="1800" dirty="0" err="1">
                <a:cs typeface="Times New Roman" panose="02020603050405020304" pitchFamily="18" charset="0"/>
              </a:rPr>
              <a:t>gestirà</a:t>
            </a:r>
            <a:r>
              <a:rPr lang="en-IE" sz="1800" dirty="0">
                <a:cs typeface="Times New Roman" panose="02020603050405020304" pitchFamily="18" charset="0"/>
              </a:rPr>
              <a:t> il </a:t>
            </a:r>
            <a:r>
              <a:rPr lang="en-IE" sz="1800" dirty="0" err="1">
                <a:cs typeface="Times New Roman" panose="02020603050405020304" pitchFamily="18" charset="0"/>
              </a:rPr>
              <a:t>flusso</a:t>
            </a:r>
            <a:r>
              <a:rPr lang="en-IE" sz="1800" dirty="0">
                <a:cs typeface="Times New Roman" panose="02020603050405020304" pitchFamily="18" charset="0"/>
              </a:rPr>
              <a:t> del </a:t>
            </a:r>
            <a:r>
              <a:rPr lang="en-IE" sz="1800" dirty="0" err="1">
                <a:cs typeface="Times New Roman" panose="02020603050405020304" pitchFamily="18" charset="0"/>
              </a:rPr>
              <a:t>discussione</a:t>
            </a:r>
            <a:r>
              <a:rPr lang="en-IE" sz="1800" dirty="0">
                <a:cs typeface="Times New Roman" panose="02020603050405020304" pitchFamily="18" charset="0"/>
              </a:rPr>
              <a:t>.</a:t>
            </a:r>
            <a:endParaRPr lang="en-LB" sz="1800" dirty="0">
              <a:cs typeface="Times New Roman" panose="02020603050405020304" pitchFamily="18" charset="0"/>
            </a:endParaRPr>
          </a:p>
        </p:txBody>
      </p:sp>
      <p:grpSp>
        <p:nvGrpSpPr>
          <p:cNvPr id="16" name="Group 15">
            <a:extLst>
              <a:ext uri="{FF2B5EF4-FFF2-40B4-BE49-F238E27FC236}">
                <a16:creationId xmlns:a16="http://schemas.microsoft.com/office/drawing/2014/main" id="{A0E7C604-7571-85F3-4B48-288BEACF8227}"/>
              </a:ext>
            </a:extLst>
          </p:cNvPr>
          <p:cNvGrpSpPr/>
          <p:nvPr/>
        </p:nvGrpSpPr>
        <p:grpSpPr>
          <a:xfrm>
            <a:off x="5155942" y="6851165"/>
            <a:ext cx="1022306" cy="744255"/>
            <a:chOff x="3400450" y="986392"/>
            <a:chExt cx="1487826" cy="1083162"/>
          </a:xfrm>
        </p:grpSpPr>
        <p:sp>
          <p:nvSpPr>
            <p:cNvPr id="17" name="Freeform 16">
              <a:extLst>
                <a:ext uri="{FF2B5EF4-FFF2-40B4-BE49-F238E27FC236}">
                  <a16:creationId xmlns:a16="http://schemas.microsoft.com/office/drawing/2014/main" id="{7486DC96-C676-A231-CD11-2BD2F3980FA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w="8971"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A71B9468-9F68-9C3B-02CE-3A4ED494DD7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pic>
        <p:nvPicPr>
          <p:cNvPr id="20" name="Picture 19">
            <a:extLst>
              <a:ext uri="{FF2B5EF4-FFF2-40B4-BE49-F238E27FC236}">
                <a16:creationId xmlns:a16="http://schemas.microsoft.com/office/drawing/2014/main" id="{D9A30FB5-FE9F-CBBF-328E-87FDF8771B0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009292" y="2498730"/>
            <a:ext cx="3550383" cy="2368248"/>
          </a:xfrm>
          <a:prstGeom prst="rect">
            <a:avLst/>
          </a:prstGeom>
        </p:spPr>
      </p:pic>
      <p:sp>
        <p:nvSpPr>
          <p:cNvPr id="3" name="Text Placeholder 12">
            <a:extLst>
              <a:ext uri="{FF2B5EF4-FFF2-40B4-BE49-F238E27FC236}">
                <a16:creationId xmlns:a16="http://schemas.microsoft.com/office/drawing/2014/main" id="{1ECC05BF-33A8-94F3-EAF1-36E3A6C97960}"/>
              </a:ext>
            </a:extLst>
          </p:cNvPr>
          <p:cNvSpPr txBox="1">
            <a:spLocks/>
          </p:cNvSpPr>
          <p:nvPr/>
        </p:nvSpPr>
        <p:spPr>
          <a:xfrm>
            <a:off x="1285102" y="7270905"/>
            <a:ext cx="2494736" cy="44214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lnSpc>
                <a:spcPts val="1560"/>
              </a:lnSpc>
            </a:pPr>
            <a:r>
              <a:rPr lang="en-US" sz="1800">
                <a:solidFill>
                  <a:srgbClr val="086575"/>
                </a:solidFill>
                <a:cs typeface="Times New Roman" panose="02020603050405020304" pitchFamily="18" charset="0"/>
              </a:rPr>
              <a:t>I bravi facilitatori apprezzano le persone, le loro opinioni e idee</a:t>
            </a:r>
          </a:p>
        </p:txBody>
      </p:sp>
      <p:sp>
        <p:nvSpPr>
          <p:cNvPr id="21" name="Text Placeholder 12">
            <a:extLst>
              <a:ext uri="{FF2B5EF4-FFF2-40B4-BE49-F238E27FC236}">
                <a16:creationId xmlns:a16="http://schemas.microsoft.com/office/drawing/2014/main" id="{2B6A6E26-203E-373B-AFA1-AE16FC4CA54C}"/>
              </a:ext>
            </a:extLst>
          </p:cNvPr>
          <p:cNvSpPr txBox="1">
            <a:spLocks/>
          </p:cNvSpPr>
          <p:nvPr/>
        </p:nvSpPr>
        <p:spPr>
          <a:xfrm>
            <a:off x="1285102" y="7915275"/>
            <a:ext cx="2494736" cy="37853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560"/>
              </a:lnSpc>
            </a:pPr>
            <a:r>
              <a:rPr lang="en-GB" sz="1800" dirty="0">
                <a:solidFill>
                  <a:srgbClr val="086575"/>
                </a:solidFill>
                <a:cs typeface="Times New Roman" panose="02020603050405020304" pitchFamily="18" charset="0"/>
              </a:rPr>
              <a:t>I </a:t>
            </a:r>
            <a:r>
              <a:rPr lang="en-GB" sz="1800" dirty="0" err="1">
                <a:solidFill>
                  <a:srgbClr val="086575"/>
                </a:solidFill>
                <a:cs typeface="Times New Roman" panose="02020603050405020304" pitchFamily="18" charset="0"/>
              </a:rPr>
              <a:t>buoni</a:t>
            </a:r>
            <a:r>
              <a:rPr lang="en-GB" sz="1800" dirty="0">
                <a:solidFill>
                  <a:srgbClr val="086575"/>
                </a:solidFill>
                <a:cs typeface="Times New Roman" panose="02020603050405020304" pitchFamily="18" charset="0"/>
              </a:rPr>
              <a:t> </a:t>
            </a:r>
            <a:r>
              <a:rPr lang="en-GB" sz="1800" dirty="0" err="1">
                <a:solidFill>
                  <a:srgbClr val="086575"/>
                </a:solidFill>
                <a:cs typeface="Times New Roman" panose="02020603050405020304" pitchFamily="18" charset="0"/>
              </a:rPr>
              <a:t>facilitatori</a:t>
            </a:r>
            <a:r>
              <a:rPr lang="en-GB" sz="1800" dirty="0">
                <a:solidFill>
                  <a:srgbClr val="086575"/>
                </a:solidFill>
                <a:cs typeface="Times New Roman" panose="02020603050405020304" pitchFamily="18" charset="0"/>
              </a:rPr>
              <a:t> </a:t>
            </a:r>
            <a:r>
              <a:rPr lang="en-GB" sz="1800" dirty="0" err="1">
                <a:solidFill>
                  <a:srgbClr val="086575"/>
                </a:solidFill>
                <a:cs typeface="Times New Roman" panose="02020603050405020304" pitchFamily="18" charset="0"/>
              </a:rPr>
              <a:t>pensano</a:t>
            </a:r>
            <a:r>
              <a:rPr lang="en-GB" sz="1800" dirty="0">
                <a:solidFill>
                  <a:srgbClr val="086575"/>
                </a:solidFill>
                <a:cs typeface="Times New Roman" panose="02020603050405020304" pitchFamily="18" charset="0"/>
              </a:rPr>
              <a:t> in modo </a:t>
            </a:r>
            <a:r>
              <a:rPr lang="en-GB" sz="1800" dirty="0" err="1">
                <a:solidFill>
                  <a:srgbClr val="086575"/>
                </a:solidFill>
                <a:cs typeface="Times New Roman" panose="02020603050405020304" pitchFamily="18" charset="0"/>
              </a:rPr>
              <a:t>rapido</a:t>
            </a:r>
            <a:r>
              <a:rPr lang="en-GB" sz="1800" dirty="0">
                <a:solidFill>
                  <a:srgbClr val="086575"/>
                </a:solidFill>
                <a:cs typeface="Times New Roman" panose="02020603050405020304" pitchFamily="18" charset="0"/>
              </a:rPr>
              <a:t> e </a:t>
            </a:r>
            <a:r>
              <a:rPr lang="en-GB" sz="1800" dirty="0" err="1">
                <a:solidFill>
                  <a:srgbClr val="086575"/>
                </a:solidFill>
                <a:cs typeface="Times New Roman" panose="02020603050405020304" pitchFamily="18" charset="0"/>
              </a:rPr>
              <a:t>logico</a:t>
            </a:r>
            <a:endParaRPr lang="en-GB" sz="1800" dirty="0">
              <a:solidFill>
                <a:srgbClr val="086575"/>
              </a:solidFill>
              <a:cs typeface="Times New Roman" panose="02020603050405020304" pitchFamily="18" charset="0"/>
            </a:endParaRPr>
          </a:p>
        </p:txBody>
      </p:sp>
      <p:sp>
        <p:nvSpPr>
          <p:cNvPr id="22" name="Text Placeholder 12">
            <a:extLst>
              <a:ext uri="{FF2B5EF4-FFF2-40B4-BE49-F238E27FC236}">
                <a16:creationId xmlns:a16="http://schemas.microsoft.com/office/drawing/2014/main" id="{F319A181-2257-4284-1B37-BCE6DFCA45DE}"/>
              </a:ext>
            </a:extLst>
          </p:cNvPr>
          <p:cNvSpPr txBox="1">
            <a:spLocks/>
          </p:cNvSpPr>
          <p:nvPr/>
        </p:nvSpPr>
        <p:spPr>
          <a:xfrm>
            <a:off x="1285101" y="8762842"/>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520"/>
              </a:lnSpc>
            </a:pPr>
            <a:r>
              <a:rPr lang="en-GB" sz="1800" dirty="0">
                <a:solidFill>
                  <a:srgbClr val="086575"/>
                </a:solidFill>
                <a:cs typeface="Times New Roman" panose="02020603050405020304" pitchFamily="18" charset="0"/>
              </a:rPr>
              <a:t>I </a:t>
            </a:r>
            <a:r>
              <a:rPr lang="en-GB" sz="1800" dirty="0" err="1">
                <a:solidFill>
                  <a:srgbClr val="086575"/>
                </a:solidFill>
                <a:cs typeface="Times New Roman" panose="02020603050405020304" pitchFamily="18" charset="0"/>
              </a:rPr>
              <a:t>bravi</a:t>
            </a:r>
            <a:r>
              <a:rPr lang="en-GB" sz="1800" dirty="0">
                <a:solidFill>
                  <a:srgbClr val="086575"/>
                </a:solidFill>
                <a:cs typeface="Times New Roman" panose="02020603050405020304" pitchFamily="18" charset="0"/>
              </a:rPr>
              <a:t> </a:t>
            </a:r>
            <a:r>
              <a:rPr lang="en-GB" sz="1800" dirty="0" err="1">
                <a:solidFill>
                  <a:srgbClr val="086575"/>
                </a:solidFill>
                <a:cs typeface="Times New Roman" panose="02020603050405020304" pitchFamily="18" charset="0"/>
              </a:rPr>
              <a:t>facilitatori</a:t>
            </a:r>
            <a:r>
              <a:rPr lang="en-GB" sz="1800" dirty="0">
                <a:solidFill>
                  <a:srgbClr val="086575"/>
                </a:solidFill>
                <a:cs typeface="Times New Roman" panose="02020603050405020304" pitchFamily="18" charset="0"/>
              </a:rPr>
              <a:t> </a:t>
            </a:r>
            <a:r>
              <a:rPr lang="en-GB" sz="1800" dirty="0" err="1">
                <a:solidFill>
                  <a:srgbClr val="086575"/>
                </a:solidFill>
                <a:cs typeface="Times New Roman" panose="02020603050405020304" pitchFamily="18" charset="0"/>
              </a:rPr>
              <a:t>sono</a:t>
            </a:r>
            <a:r>
              <a:rPr lang="en-GB" sz="1800" dirty="0">
                <a:solidFill>
                  <a:srgbClr val="086575"/>
                </a:solidFill>
                <a:cs typeface="Times New Roman" panose="02020603050405020304" pitchFamily="18" charset="0"/>
              </a:rPr>
              <a:t> </a:t>
            </a:r>
            <a:r>
              <a:rPr lang="en-GB" sz="1800" dirty="0" err="1">
                <a:solidFill>
                  <a:srgbClr val="086575"/>
                </a:solidFill>
                <a:cs typeface="Times New Roman" panose="02020603050405020304" pitchFamily="18" charset="0"/>
              </a:rPr>
              <a:t>ottimi</a:t>
            </a:r>
            <a:r>
              <a:rPr lang="en-GB" sz="1800" dirty="0">
                <a:solidFill>
                  <a:srgbClr val="086575"/>
                </a:solidFill>
                <a:cs typeface="Times New Roman" panose="02020603050405020304" pitchFamily="18" charset="0"/>
              </a:rPr>
              <a:t> </a:t>
            </a:r>
            <a:r>
              <a:rPr lang="en-GB" sz="1800" dirty="0" err="1">
                <a:solidFill>
                  <a:srgbClr val="086575"/>
                </a:solidFill>
                <a:cs typeface="Times New Roman" panose="02020603050405020304" pitchFamily="18" charset="0"/>
              </a:rPr>
              <a:t>comunicatori</a:t>
            </a:r>
            <a:endParaRPr lang="en-GB" sz="1800" dirty="0">
              <a:solidFill>
                <a:srgbClr val="086575"/>
              </a:solidFill>
              <a:cs typeface="Times New Roman" panose="02020603050405020304" pitchFamily="18" charset="0"/>
            </a:endParaRPr>
          </a:p>
        </p:txBody>
      </p:sp>
      <p:sp>
        <p:nvSpPr>
          <p:cNvPr id="23" name="Text Placeholder 12">
            <a:extLst>
              <a:ext uri="{FF2B5EF4-FFF2-40B4-BE49-F238E27FC236}">
                <a16:creationId xmlns:a16="http://schemas.microsoft.com/office/drawing/2014/main" id="{4E35AF0F-C9A6-4BF5-B31F-E81DC042CBF4}"/>
              </a:ext>
            </a:extLst>
          </p:cNvPr>
          <p:cNvSpPr txBox="1">
            <a:spLocks/>
          </p:cNvSpPr>
          <p:nvPr/>
        </p:nvSpPr>
        <p:spPr>
          <a:xfrm>
            <a:off x="1285102" y="9359559"/>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1400"/>
              </a:lnSpc>
            </a:pPr>
            <a:r>
              <a:rPr lang="en-GB" sz="1800" dirty="0">
                <a:solidFill>
                  <a:srgbClr val="086575"/>
                </a:solidFill>
                <a:cs typeface="Times New Roman" panose="02020603050405020304" pitchFamily="18" charset="0"/>
              </a:rPr>
              <a:t>I </a:t>
            </a:r>
            <a:r>
              <a:rPr lang="en-GB" sz="1800" dirty="0" err="1">
                <a:solidFill>
                  <a:srgbClr val="086575"/>
                </a:solidFill>
                <a:cs typeface="Times New Roman" panose="02020603050405020304" pitchFamily="18" charset="0"/>
              </a:rPr>
              <a:t>bravi</a:t>
            </a:r>
            <a:r>
              <a:rPr lang="en-GB" sz="1800" dirty="0">
                <a:solidFill>
                  <a:srgbClr val="086575"/>
                </a:solidFill>
                <a:cs typeface="Times New Roman" panose="02020603050405020304" pitchFamily="18" charset="0"/>
              </a:rPr>
              <a:t> </a:t>
            </a:r>
            <a:r>
              <a:rPr lang="en-GB" sz="1800" dirty="0" err="1">
                <a:solidFill>
                  <a:srgbClr val="086575"/>
                </a:solidFill>
                <a:cs typeface="Times New Roman" panose="02020603050405020304" pitchFamily="18" charset="0"/>
              </a:rPr>
              <a:t>facilitatori</a:t>
            </a:r>
            <a:r>
              <a:rPr lang="en-GB" sz="1800" dirty="0">
                <a:solidFill>
                  <a:srgbClr val="086575"/>
                </a:solidFill>
                <a:cs typeface="Times New Roman" panose="02020603050405020304" pitchFamily="18" charset="0"/>
              </a:rPr>
              <a:t> </a:t>
            </a:r>
            <a:r>
              <a:rPr lang="en-GB" sz="1800" dirty="0" err="1">
                <a:solidFill>
                  <a:srgbClr val="086575"/>
                </a:solidFill>
                <a:cs typeface="Times New Roman" panose="02020603050405020304" pitchFamily="18" charset="0"/>
              </a:rPr>
              <a:t>si</a:t>
            </a:r>
            <a:r>
              <a:rPr lang="en-GB" sz="1800" dirty="0">
                <a:solidFill>
                  <a:srgbClr val="086575"/>
                </a:solidFill>
                <a:cs typeface="Times New Roman" panose="02020603050405020304" pitchFamily="18" charset="0"/>
              </a:rPr>
              <a:t> </a:t>
            </a:r>
            <a:r>
              <a:rPr lang="en-GB" sz="1800" dirty="0" err="1">
                <a:solidFill>
                  <a:srgbClr val="086575"/>
                </a:solidFill>
                <a:cs typeface="Times New Roman" panose="02020603050405020304" pitchFamily="18" charset="0"/>
              </a:rPr>
              <a:t>occupano</a:t>
            </a:r>
            <a:r>
              <a:rPr lang="en-GB" sz="1800" dirty="0">
                <a:solidFill>
                  <a:srgbClr val="086575"/>
                </a:solidFill>
                <a:cs typeface="Times New Roman" panose="02020603050405020304" pitchFamily="18" charset="0"/>
              </a:rPr>
              <a:t> </a:t>
            </a:r>
            <a:r>
              <a:rPr lang="en-GB" sz="1800" dirty="0" err="1">
                <a:solidFill>
                  <a:srgbClr val="086575"/>
                </a:solidFill>
                <a:cs typeface="Times New Roman" panose="02020603050405020304" pitchFamily="18" charset="0"/>
              </a:rPr>
              <a:t>sia</a:t>
            </a:r>
            <a:r>
              <a:rPr lang="en-GB" sz="1800" dirty="0">
                <a:solidFill>
                  <a:srgbClr val="086575"/>
                </a:solidFill>
                <a:cs typeface="Times New Roman" panose="02020603050405020304" pitchFamily="18" charset="0"/>
              </a:rPr>
              <a:t> del </a:t>
            </a:r>
            <a:r>
              <a:rPr lang="en-GB" sz="1800" dirty="0" err="1">
                <a:solidFill>
                  <a:srgbClr val="086575"/>
                </a:solidFill>
                <a:cs typeface="Times New Roman" panose="02020603050405020304" pitchFamily="18" charset="0"/>
              </a:rPr>
              <a:t>prodotto</a:t>
            </a:r>
            <a:r>
              <a:rPr lang="en-GB" sz="1800" dirty="0">
                <a:solidFill>
                  <a:srgbClr val="086575"/>
                </a:solidFill>
                <a:cs typeface="Times New Roman" panose="02020603050405020304" pitchFamily="18" charset="0"/>
              </a:rPr>
              <a:t> </a:t>
            </a:r>
            <a:r>
              <a:rPr lang="en-GB" sz="1800" dirty="0" err="1">
                <a:solidFill>
                  <a:srgbClr val="086575"/>
                </a:solidFill>
                <a:cs typeface="Times New Roman" panose="02020603050405020304" pitchFamily="18" charset="0"/>
              </a:rPr>
              <a:t>che</a:t>
            </a:r>
            <a:r>
              <a:rPr lang="en-GB" sz="1800" dirty="0">
                <a:solidFill>
                  <a:srgbClr val="086575"/>
                </a:solidFill>
                <a:cs typeface="Times New Roman" panose="02020603050405020304" pitchFamily="18" charset="0"/>
              </a:rPr>
              <a:t> del </a:t>
            </a:r>
            <a:r>
              <a:rPr lang="en-GB" sz="1800" dirty="0" err="1">
                <a:solidFill>
                  <a:srgbClr val="086575"/>
                </a:solidFill>
                <a:cs typeface="Times New Roman" panose="02020603050405020304" pitchFamily="18" charset="0"/>
              </a:rPr>
              <a:t>processo</a:t>
            </a:r>
            <a:endParaRPr lang="en-GB" sz="1800" dirty="0">
              <a:solidFill>
                <a:srgbClr val="086575"/>
              </a:solidFill>
              <a:cs typeface="Times New Roman" panose="02020603050405020304" pitchFamily="18" charset="0"/>
            </a:endParaRPr>
          </a:p>
        </p:txBody>
      </p:sp>
      <p:grpSp>
        <p:nvGrpSpPr>
          <p:cNvPr id="31" name="Group 30">
            <a:extLst>
              <a:ext uri="{FF2B5EF4-FFF2-40B4-BE49-F238E27FC236}">
                <a16:creationId xmlns:a16="http://schemas.microsoft.com/office/drawing/2014/main" id="{D5F28413-73D1-FF8A-1B11-3663305A100D}"/>
              </a:ext>
            </a:extLst>
          </p:cNvPr>
          <p:cNvGrpSpPr/>
          <p:nvPr/>
        </p:nvGrpSpPr>
        <p:grpSpPr>
          <a:xfrm>
            <a:off x="635343" y="7199149"/>
            <a:ext cx="526192" cy="488155"/>
            <a:chOff x="635343" y="7237249"/>
            <a:chExt cx="526192" cy="488155"/>
          </a:xfrm>
        </p:grpSpPr>
        <p:sp>
          <p:nvSpPr>
            <p:cNvPr id="9" name="Round Diagonal Corner Rectangle 8">
              <a:extLst>
                <a:ext uri="{FF2B5EF4-FFF2-40B4-BE49-F238E27FC236}">
                  <a16:creationId xmlns:a16="http://schemas.microsoft.com/office/drawing/2014/main" id="{BD7273E4-B83C-4822-F104-DE9E5268170D}"/>
                </a:ext>
              </a:extLst>
            </p:cNvPr>
            <p:cNvSpPr/>
            <p:nvPr/>
          </p:nvSpPr>
          <p:spPr>
            <a:xfrm flipH="1">
              <a:off x="635343" y="7237249"/>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4" name="Text Placeholder 1">
              <a:extLst>
                <a:ext uri="{FF2B5EF4-FFF2-40B4-BE49-F238E27FC236}">
                  <a16:creationId xmlns:a16="http://schemas.microsoft.com/office/drawing/2014/main" id="{C1E094ED-A6AF-3716-D1FB-0B385019A67D}"/>
                </a:ext>
              </a:extLst>
            </p:cNvPr>
            <p:cNvSpPr txBox="1">
              <a:spLocks/>
            </p:cNvSpPr>
            <p:nvPr/>
          </p:nvSpPr>
          <p:spPr>
            <a:xfrm>
              <a:off x="635343" y="7251327"/>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01</a:t>
              </a:r>
            </a:p>
          </p:txBody>
        </p:sp>
      </p:grpSp>
      <p:grpSp>
        <p:nvGrpSpPr>
          <p:cNvPr id="30" name="Group 29">
            <a:extLst>
              <a:ext uri="{FF2B5EF4-FFF2-40B4-BE49-F238E27FC236}">
                <a16:creationId xmlns:a16="http://schemas.microsoft.com/office/drawing/2014/main" id="{A644B0F0-660E-8465-D0A6-306E504CFDF3}"/>
              </a:ext>
            </a:extLst>
          </p:cNvPr>
          <p:cNvGrpSpPr/>
          <p:nvPr/>
        </p:nvGrpSpPr>
        <p:grpSpPr>
          <a:xfrm>
            <a:off x="635343" y="7931583"/>
            <a:ext cx="526192" cy="488155"/>
            <a:chOff x="635343" y="7855383"/>
            <a:chExt cx="526192" cy="488155"/>
          </a:xfrm>
        </p:grpSpPr>
        <p:sp>
          <p:nvSpPr>
            <p:cNvPr id="11" name="Round Diagonal Corner Rectangle 10">
              <a:extLst>
                <a:ext uri="{FF2B5EF4-FFF2-40B4-BE49-F238E27FC236}">
                  <a16:creationId xmlns:a16="http://schemas.microsoft.com/office/drawing/2014/main" id="{7DB47639-58E0-CE67-D871-C07EC9345614}"/>
                </a:ext>
              </a:extLst>
            </p:cNvPr>
            <p:cNvSpPr/>
            <p:nvPr/>
          </p:nvSpPr>
          <p:spPr>
            <a:xfrm flipH="1">
              <a:off x="635343" y="7855383"/>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 name="Text Placeholder 1">
              <a:extLst>
                <a:ext uri="{FF2B5EF4-FFF2-40B4-BE49-F238E27FC236}">
                  <a16:creationId xmlns:a16="http://schemas.microsoft.com/office/drawing/2014/main" id="{A8EB9722-F9BC-01F9-F75B-7C6A3C6D8E4A}"/>
                </a:ext>
              </a:extLst>
            </p:cNvPr>
            <p:cNvSpPr txBox="1">
              <a:spLocks/>
            </p:cNvSpPr>
            <p:nvPr/>
          </p:nvSpPr>
          <p:spPr>
            <a:xfrm>
              <a:off x="635343" y="786358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02</a:t>
              </a:r>
            </a:p>
          </p:txBody>
        </p:sp>
      </p:grpSp>
      <p:grpSp>
        <p:nvGrpSpPr>
          <p:cNvPr id="29" name="Group 28">
            <a:extLst>
              <a:ext uri="{FF2B5EF4-FFF2-40B4-BE49-F238E27FC236}">
                <a16:creationId xmlns:a16="http://schemas.microsoft.com/office/drawing/2014/main" id="{307900DB-2F08-6FB4-9A05-F728168959B4}"/>
              </a:ext>
            </a:extLst>
          </p:cNvPr>
          <p:cNvGrpSpPr/>
          <p:nvPr/>
        </p:nvGrpSpPr>
        <p:grpSpPr>
          <a:xfrm>
            <a:off x="635343" y="8689417"/>
            <a:ext cx="526192" cy="488155"/>
            <a:chOff x="635343" y="8473517"/>
            <a:chExt cx="526192" cy="488155"/>
          </a:xfrm>
        </p:grpSpPr>
        <p:sp>
          <p:nvSpPr>
            <p:cNvPr id="15" name="Round Diagonal Corner Rectangle 14">
              <a:extLst>
                <a:ext uri="{FF2B5EF4-FFF2-40B4-BE49-F238E27FC236}">
                  <a16:creationId xmlns:a16="http://schemas.microsoft.com/office/drawing/2014/main" id="{807452AD-E099-1306-7043-EC37567D7F61}"/>
                </a:ext>
              </a:extLst>
            </p:cNvPr>
            <p:cNvSpPr/>
            <p:nvPr/>
          </p:nvSpPr>
          <p:spPr>
            <a:xfrm flipH="1">
              <a:off x="635343" y="8473517"/>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 name="Text Placeholder 1">
              <a:extLst>
                <a:ext uri="{FF2B5EF4-FFF2-40B4-BE49-F238E27FC236}">
                  <a16:creationId xmlns:a16="http://schemas.microsoft.com/office/drawing/2014/main" id="{F19FA99A-6EF1-1AA9-92C0-DC62F416B5F9}"/>
                </a:ext>
              </a:extLst>
            </p:cNvPr>
            <p:cNvSpPr txBox="1">
              <a:spLocks/>
            </p:cNvSpPr>
            <p:nvPr/>
          </p:nvSpPr>
          <p:spPr>
            <a:xfrm>
              <a:off x="635343" y="848141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03</a:t>
              </a:r>
            </a:p>
          </p:txBody>
        </p:sp>
      </p:grpSp>
      <p:grpSp>
        <p:nvGrpSpPr>
          <p:cNvPr id="28" name="Group 27">
            <a:extLst>
              <a:ext uri="{FF2B5EF4-FFF2-40B4-BE49-F238E27FC236}">
                <a16:creationId xmlns:a16="http://schemas.microsoft.com/office/drawing/2014/main" id="{83F32ED4-8BE6-0D9B-721A-881629D1A17E}"/>
              </a:ext>
            </a:extLst>
          </p:cNvPr>
          <p:cNvGrpSpPr/>
          <p:nvPr/>
        </p:nvGrpSpPr>
        <p:grpSpPr>
          <a:xfrm>
            <a:off x="622419" y="9421851"/>
            <a:ext cx="539116" cy="488155"/>
            <a:chOff x="622419" y="9091651"/>
            <a:chExt cx="539116" cy="488155"/>
          </a:xfrm>
        </p:grpSpPr>
        <p:sp>
          <p:nvSpPr>
            <p:cNvPr id="19" name="Round Diagonal Corner Rectangle 18">
              <a:extLst>
                <a:ext uri="{FF2B5EF4-FFF2-40B4-BE49-F238E27FC236}">
                  <a16:creationId xmlns:a16="http://schemas.microsoft.com/office/drawing/2014/main" id="{1D4DC05F-0F5F-4BEE-08F6-DFC67ED36EFC}"/>
                </a:ext>
              </a:extLst>
            </p:cNvPr>
            <p:cNvSpPr/>
            <p:nvPr/>
          </p:nvSpPr>
          <p:spPr>
            <a:xfrm flipH="1">
              <a:off x="635343" y="9091651"/>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 name="Text Placeholder 1">
              <a:extLst>
                <a:ext uri="{FF2B5EF4-FFF2-40B4-BE49-F238E27FC236}">
                  <a16:creationId xmlns:a16="http://schemas.microsoft.com/office/drawing/2014/main" id="{05373BA0-E263-AE6F-9FAE-DCE42E6FDEB1}"/>
                </a:ext>
              </a:extLst>
            </p:cNvPr>
            <p:cNvSpPr txBox="1">
              <a:spLocks/>
            </p:cNvSpPr>
            <p:nvPr/>
          </p:nvSpPr>
          <p:spPr>
            <a:xfrm>
              <a:off x="622419" y="9106932"/>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rtl="0">
                <a:buNone/>
              </a:pPr>
              <a:r>
                <a:rPr lang="en-US" sz="2000" dirty="0">
                  <a:solidFill>
                    <a:srgbClr val="F79037"/>
                  </a:solidFill>
                  <a:latin typeface="Calibri" panose="020F0502020204030204" pitchFamily="34" charset="0"/>
                  <a:cs typeface="Calibri" panose="020F0502020204030204" pitchFamily="34" charset="0"/>
                </a:rPr>
                <a:t>04</a:t>
              </a:r>
            </a:p>
          </p:txBody>
        </p:sp>
      </p:grpSp>
      <p:grpSp>
        <p:nvGrpSpPr>
          <p:cNvPr id="32" name="Group 31">
            <a:extLst>
              <a:ext uri="{FF2B5EF4-FFF2-40B4-BE49-F238E27FC236}">
                <a16:creationId xmlns:a16="http://schemas.microsoft.com/office/drawing/2014/main" id="{C8B225B8-8CAA-BD05-D30F-4CFEAB8239A4}"/>
              </a:ext>
            </a:extLst>
          </p:cNvPr>
          <p:cNvGrpSpPr/>
          <p:nvPr/>
        </p:nvGrpSpPr>
        <p:grpSpPr>
          <a:xfrm rot="10800000">
            <a:off x="6735269" y="674240"/>
            <a:ext cx="824405" cy="2642361"/>
            <a:chOff x="-57656" y="7752056"/>
            <a:chExt cx="824405" cy="2642361"/>
          </a:xfrm>
        </p:grpSpPr>
        <p:sp>
          <p:nvSpPr>
            <p:cNvPr id="33" name="Freeform 32">
              <a:extLst>
                <a:ext uri="{FF2B5EF4-FFF2-40B4-BE49-F238E27FC236}">
                  <a16:creationId xmlns:a16="http://schemas.microsoft.com/office/drawing/2014/main" id="{F80E34D2-F73D-F8DD-960B-A8BA4678BC00}"/>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5B31BF25-0720-1F98-7D34-1CA283ED009A}"/>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711282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30244BE9-33F7-16D9-C22A-436D718282FB}"/>
              </a:ext>
            </a:extLst>
          </p:cNvPr>
          <p:cNvSpPr/>
          <p:nvPr/>
        </p:nvSpPr>
        <p:spPr>
          <a:xfrm>
            <a:off x="643114" y="2628493"/>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lgn="l" rtl="0"/>
              <a:t>39</a:t>
            </a:fld>
            <a:endParaRPr lang="en-US" dirty="0"/>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12" name="Text Placeholder 4">
            <a:extLst>
              <a:ext uri="{FF2B5EF4-FFF2-40B4-BE49-F238E27FC236}">
                <a16:creationId xmlns:a16="http://schemas.microsoft.com/office/drawing/2014/main" id="{4824C028-E9EC-5EE5-A9BC-245378182311}"/>
              </a:ext>
            </a:extLst>
          </p:cNvPr>
          <p:cNvSpPr>
            <a:spLocks noGrp="1"/>
          </p:cNvSpPr>
          <p:nvPr/>
        </p:nvSpPr>
        <p:spPr>
          <a:xfrm>
            <a:off x="973564" y="3552759"/>
            <a:ext cx="6008255" cy="6316704"/>
          </a:xfrm>
          <a:prstGeom prst="rect">
            <a:avLst/>
          </a:prstGeom>
        </p:spPr>
        <p:txBody>
          <a:bodyPr numCol="2" spcCol="14400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gn="just" rtl="0">
              <a:buClr>
                <a:srgbClr val="F79037"/>
              </a:buClr>
              <a:buFont typeface="Wingdings" pitchFamily="2" charset="2"/>
              <a:buChar char="§"/>
            </a:pPr>
            <a:r>
              <a:rPr lang="en-GB" b="1" dirty="0">
                <a:solidFill>
                  <a:srgbClr val="F79037"/>
                </a:solidFill>
              </a:rPr>
              <a:t>Preparati in anticipo.</a:t>
            </a:r>
          </a:p>
          <a:p>
            <a:pPr algn="just" rtl="0">
              <a:buClr>
                <a:srgbClr val="F79037"/>
              </a:buClr>
            </a:pPr>
            <a:r>
              <a:rPr lang="en-GB" dirty="0"/>
              <a:t>I bravi facilitatori fanno in modo che il loro lavoro appaia semplice e naturale, ma si preparano in anticipo per essere efficaci. Prendi in considerazione il "chi, cosa, perché e dove" del tuo incontro per aiutarti a capire il "come".</a:t>
            </a:r>
          </a:p>
          <a:p>
            <a:pPr marL="171450" indent="-171450" algn="just" rtl="0">
              <a:buClr>
                <a:srgbClr val="F79037"/>
              </a:buClr>
              <a:buFont typeface="Wingdings" pitchFamily="2" charset="2"/>
              <a:buChar char="§"/>
            </a:pPr>
            <a:endParaRPr lang="en-GB" dirty="0"/>
          </a:p>
          <a:p>
            <a:pPr marL="171450" indent="-171450" algn="just" rtl="0">
              <a:buClr>
                <a:srgbClr val="F79037"/>
              </a:buClr>
              <a:buFont typeface="Wingdings" pitchFamily="2" charset="2"/>
              <a:buChar char="§"/>
            </a:pPr>
            <a:r>
              <a:rPr lang="en-GB" b="1" dirty="0">
                <a:solidFill>
                  <a:srgbClr val="F79037"/>
                </a:solidFill>
              </a:rPr>
              <a:t>Pianificare e distribuire l'agenda.</a:t>
            </a:r>
          </a:p>
          <a:p>
            <a:pPr algn="just" rtl="0">
              <a:buClr>
                <a:srgbClr val="F79037"/>
              </a:buClr>
            </a:pPr>
            <a:r>
              <a:rPr lang="en-GB" dirty="0"/>
              <a:t>L'agenda della riunione è il documento che definisce cosa verrà fatto durante la riunione, è fondamentale che il facilitatore pianifichi attentamente l'agenda prima della riunione.</a:t>
            </a:r>
          </a:p>
          <a:p>
            <a:pPr algn="just" rtl="0">
              <a:buClr>
                <a:srgbClr val="F79037"/>
              </a:buClr>
            </a:pPr>
            <a:endParaRPr lang="en-GB" dirty="0"/>
          </a:p>
          <a:p>
            <a:pPr marL="171450" indent="-171450" algn="just" rtl="0">
              <a:buClr>
                <a:srgbClr val="F79037"/>
              </a:buClr>
              <a:buFont typeface="Wingdings" pitchFamily="2" charset="2"/>
              <a:buChar char="§"/>
            </a:pPr>
            <a:r>
              <a:rPr lang="en-GB" b="1" dirty="0">
                <a:solidFill>
                  <a:srgbClr val="F79037"/>
                </a:solidFill>
              </a:rPr>
              <a:t>Indica i tuoi obiettivi all'inizio dell'evento.</a:t>
            </a:r>
          </a:p>
          <a:p>
            <a:pPr algn="just" rtl="0">
              <a:buClr>
                <a:srgbClr val="F79037"/>
              </a:buClr>
            </a:pPr>
            <a:r>
              <a:rPr lang="en-GB" dirty="0"/>
              <a:t>I membri saranno molto più preparati a contribuire e aiutarti a raggiungere gli obiettivi se sanno quali sono. Il compito di un facilitatore è garantire che il gruppo comprenda ciò che deve essere realizzato entro la fine della riunione.</a:t>
            </a:r>
          </a:p>
          <a:p>
            <a:pPr algn="just" rtl="0">
              <a:buClr>
                <a:srgbClr val="F79037"/>
              </a:buClr>
            </a:pPr>
            <a:endParaRPr lang="en-GB" dirty="0"/>
          </a:p>
          <a:p>
            <a:pPr marL="171450" indent="-171450" algn="just" rtl="0">
              <a:buClr>
                <a:srgbClr val="F79037"/>
              </a:buClr>
              <a:buFont typeface="Wingdings" pitchFamily="2" charset="2"/>
              <a:buChar char="§"/>
            </a:pPr>
            <a:r>
              <a:rPr lang="en-GB" b="1" dirty="0">
                <a:solidFill>
                  <a:srgbClr val="F79037"/>
                </a:solidFill>
              </a:rPr>
              <a:t>Stabilire le aspettative della comunità.</a:t>
            </a:r>
          </a:p>
          <a:p>
            <a:pPr algn="just" rtl="0">
              <a:buClr>
                <a:srgbClr val="F79037"/>
              </a:buClr>
            </a:pPr>
            <a:r>
              <a:rPr lang="en-GB" dirty="0"/>
              <a:t>Identificare i risultati attesi e lavorare con i membri per sviluppare regole di base, che supporteranno i partecipanti a stabilire modi appropriati per interagire tra loro durante la riunione.</a:t>
            </a:r>
          </a:p>
          <a:p>
            <a:pPr algn="just" rtl="0">
              <a:buClr>
                <a:srgbClr val="F79037"/>
              </a:buClr>
            </a:pPr>
            <a:endParaRPr lang="en-GB" dirty="0"/>
          </a:p>
          <a:p>
            <a:pPr marL="171450" indent="-171450" algn="just" rtl="0">
              <a:buClr>
                <a:srgbClr val="F79037"/>
              </a:buClr>
              <a:buFont typeface="Wingdings" pitchFamily="2" charset="2"/>
              <a:buChar char="§"/>
            </a:pPr>
            <a:r>
              <a:rPr lang="en-GB" b="1" dirty="0">
                <a:solidFill>
                  <a:srgbClr val="F79037"/>
                </a:solidFill>
              </a:rPr>
              <a:t>Rimanere in attività e in orario.</a:t>
            </a:r>
          </a:p>
          <a:p>
            <a:pPr algn="just" rtl="0">
              <a:buClr>
                <a:srgbClr val="F79037"/>
              </a:buClr>
            </a:pPr>
            <a:r>
              <a:rPr lang="en-GB" dirty="0"/>
              <a:t>La tua comunità potrebbe avere molto da realizzare in un breve lasso di tempo. Con gruppi di persone appassionate e ben informate, è facile deviare su altri argomenti o essere facilmente distratti dai minimi dettagli di una conversazione. Per aiutare il gruppo a rimanere concentrato, potresti voler:</a:t>
            </a:r>
          </a:p>
          <a:p>
            <a:pPr algn="just" rtl="0">
              <a:buClr>
                <a:srgbClr val="F79037"/>
              </a:buClr>
            </a:pPr>
            <a:endParaRPr lang="en-GB" dirty="0"/>
          </a:p>
          <a:p>
            <a:pPr algn="just" rtl="0">
              <a:buClr>
                <a:srgbClr val="F79037"/>
              </a:buClr>
            </a:pPr>
            <a:endParaRPr lang="en-GB" dirty="0"/>
          </a:p>
          <a:p>
            <a:pPr algn="just" rtl="0">
              <a:buClr>
                <a:srgbClr val="F79037"/>
              </a:buClr>
            </a:pPr>
            <a:endParaRPr lang="en-GB" dirty="0"/>
          </a:p>
          <a:p>
            <a:pPr algn="just" rtl="0">
              <a:buClr>
                <a:srgbClr val="F79037"/>
              </a:buClr>
            </a:pPr>
            <a:endParaRPr lang="en-GB" dirty="0"/>
          </a:p>
          <a:p>
            <a:pPr algn="just" rtl="0">
              <a:buClr>
                <a:srgbClr val="F79037"/>
              </a:buClr>
            </a:pPr>
            <a:endParaRPr lang="en-GB" dirty="0"/>
          </a:p>
          <a:p>
            <a:pPr algn="just" rtl="0">
              <a:buClr>
                <a:srgbClr val="F79037"/>
              </a:buClr>
            </a:pPr>
            <a:endParaRPr lang="en-GB" dirty="0"/>
          </a:p>
          <a:p>
            <a:pPr algn="just" rtl="0">
              <a:buClr>
                <a:srgbClr val="F79037"/>
              </a:buClr>
            </a:pPr>
            <a:endParaRPr lang="en-GB" dirty="0"/>
          </a:p>
          <a:p>
            <a:pPr algn="just" rtl="0">
              <a:buClr>
                <a:srgbClr val="F79037"/>
              </a:buClr>
            </a:pPr>
            <a:endParaRPr lang="en-GB" dirty="0"/>
          </a:p>
          <a:p>
            <a:pPr algn="just" rtl="0">
              <a:buClr>
                <a:srgbClr val="F79037"/>
              </a:buClr>
            </a:pPr>
            <a:endParaRPr lang="en-GB" dirty="0"/>
          </a:p>
          <a:p>
            <a:pPr algn="just" rtl="0">
              <a:buClr>
                <a:srgbClr val="F79037"/>
              </a:buClr>
            </a:pPr>
            <a:endParaRPr lang="en-GB" dirty="0"/>
          </a:p>
          <a:p>
            <a:pPr algn="just" rtl="0">
              <a:buClr>
                <a:srgbClr val="F79037"/>
              </a:buClr>
            </a:pPr>
            <a:endParaRPr lang="en-GB" dirty="0"/>
          </a:p>
          <a:p>
            <a:pPr algn="just" rtl="0">
              <a:buClr>
                <a:srgbClr val="F79037"/>
              </a:buClr>
            </a:pPr>
            <a:endParaRPr lang="en-GB" dirty="0"/>
          </a:p>
          <a:p>
            <a:pPr algn="just" rtl="0">
              <a:buClr>
                <a:srgbClr val="F79037"/>
              </a:buClr>
            </a:pPr>
            <a:endParaRPr lang="en-GB" dirty="0"/>
          </a:p>
          <a:p>
            <a:pPr algn="just" rtl="0">
              <a:buClr>
                <a:srgbClr val="F79037"/>
              </a:buClr>
            </a:pPr>
            <a:endParaRPr lang="en-GB" dirty="0"/>
          </a:p>
          <a:p>
            <a:pPr algn="just" rtl="0">
              <a:buClr>
                <a:srgbClr val="F79037"/>
              </a:buClr>
            </a:pPr>
            <a:endParaRPr lang="en-GB" dirty="0"/>
          </a:p>
          <a:p>
            <a:pPr marL="171450" indent="-171450" algn="just" rtl="0">
              <a:buClr>
                <a:schemeClr val="bg1"/>
              </a:buClr>
              <a:buFont typeface="Wingdings" pitchFamily="2" charset="2"/>
              <a:buChar char="§"/>
            </a:pPr>
            <a:r>
              <a:rPr lang="en-GB" dirty="0"/>
              <a:t>Ricordare al gruppo di "rimanere concentrati"</a:t>
            </a:r>
          </a:p>
          <a:p>
            <a:pPr marL="171450" indent="-171450" algn="just" rtl="0">
              <a:buClr>
                <a:schemeClr val="bg1"/>
              </a:buClr>
              <a:buFont typeface="Wingdings" pitchFamily="2" charset="2"/>
              <a:buChar char="§"/>
            </a:pPr>
            <a:endParaRPr lang="en-GB" dirty="0"/>
          </a:p>
          <a:p>
            <a:pPr marL="171450" indent="-171450" algn="just" rtl="0">
              <a:buClr>
                <a:schemeClr val="bg1"/>
              </a:buClr>
              <a:buFont typeface="Wingdings" pitchFamily="2" charset="2"/>
              <a:buChar char="§"/>
            </a:pPr>
            <a:r>
              <a:rPr lang="en-GB" dirty="0"/>
              <a:t>Non aver paura di riorientare direttamente il gruppo</a:t>
            </a:r>
          </a:p>
          <a:p>
            <a:pPr marL="171450" indent="-171450" algn="just" rtl="0">
              <a:buClr>
                <a:schemeClr val="bg1"/>
              </a:buClr>
              <a:buFont typeface="Wingdings" pitchFamily="2" charset="2"/>
              <a:buChar char="§"/>
            </a:pPr>
            <a:endParaRPr lang="en-GB" dirty="0"/>
          </a:p>
          <a:p>
            <a:pPr marL="171450" indent="-171450" algn="just" rtl="0">
              <a:buClr>
                <a:schemeClr val="bg1"/>
              </a:buClr>
              <a:buFont typeface="Wingdings" pitchFamily="2" charset="2"/>
              <a:buChar char="§"/>
            </a:pPr>
            <a:r>
              <a:rPr lang="en-GB" dirty="0"/>
              <a:t>Prova a chiudere l'oggetto o mettilo da parte in un "parcheggio" per esaminarlo in seguito</a:t>
            </a:r>
          </a:p>
          <a:p>
            <a:pPr marL="171450" indent="-171450" algn="just" rtl="0">
              <a:buClr>
                <a:schemeClr val="bg1"/>
              </a:buClr>
              <a:buFont typeface="Wingdings" pitchFamily="2" charset="2"/>
              <a:buChar char="§"/>
            </a:pPr>
            <a:endParaRPr lang="en-GB" dirty="0"/>
          </a:p>
          <a:p>
            <a:pPr marL="171450" indent="-171450" algn="just" rtl="0">
              <a:buClr>
                <a:schemeClr val="bg1"/>
              </a:buClr>
              <a:buFont typeface="Wingdings" pitchFamily="2" charset="2"/>
              <a:buChar char="§"/>
            </a:pPr>
            <a:r>
              <a:rPr lang="en-GB" dirty="0"/>
              <a:t>Lascia che la comunità decida</a:t>
            </a:r>
          </a:p>
          <a:p>
            <a:pPr marL="171450" indent="-171450" algn="just" rtl="0">
              <a:buClr>
                <a:schemeClr val="bg1"/>
              </a:buClr>
              <a:buFont typeface="Wingdings" pitchFamily="2" charset="2"/>
              <a:buChar char="§"/>
            </a:pPr>
            <a:endParaRPr lang="en-GB" dirty="0"/>
          </a:p>
          <a:p>
            <a:pPr marL="171450" indent="-171450" algn="just" rtl="0">
              <a:buClr>
                <a:srgbClr val="F79037"/>
              </a:buClr>
              <a:buFont typeface="Wingdings" pitchFamily="2" charset="2"/>
              <a:buChar char="§"/>
            </a:pPr>
            <a:r>
              <a:rPr lang="en-GB" b="1" dirty="0">
                <a:solidFill>
                  <a:srgbClr val="F79037"/>
                </a:solidFill>
              </a:rPr>
              <a:t>Affrontare comportamenti improduttivi.</a:t>
            </a:r>
          </a:p>
          <a:p>
            <a:pPr algn="just" rtl="0">
              <a:buClr>
                <a:srgbClr val="F79037"/>
              </a:buClr>
            </a:pPr>
            <a:r>
              <a:rPr lang="en-GB" dirty="0"/>
              <a:t>Il comportamento difficile è spesso non intenzionale o si verifica come risultato di una situazione emotivamente carica. Potresti avere a che fare con membri disattenti che sono impegnati in conversazioni secondarie, che rispondono a chiamate o gestiscono in modo indiscreto la posta elettronica. Potresti anche avere a che fare con agende personali o comportamenti irrispettosi. Per focalizzare l'intero gruppo, potresti volerlo</a:t>
            </a:r>
          </a:p>
          <a:p>
            <a:pPr algn="just" rtl="0">
              <a:buClr>
                <a:srgbClr val="F79037"/>
              </a:buClr>
            </a:pPr>
            <a:endParaRPr lang="en-GB" dirty="0"/>
          </a:p>
          <a:p>
            <a:pPr marL="171450" indent="-171450" algn="just" rtl="0">
              <a:buClr>
                <a:schemeClr val="bg1"/>
              </a:buClr>
              <a:buFont typeface="Wingdings" pitchFamily="2" charset="2"/>
              <a:buChar char="§"/>
            </a:pPr>
            <a:r>
              <a:rPr lang="en-GB" dirty="0"/>
              <a:t>Usa un umorismo gentile e appropriato per il reindirizzamento</a:t>
            </a:r>
          </a:p>
          <a:p>
            <a:pPr marL="171450" indent="-171450" algn="just" rtl="0">
              <a:buClr>
                <a:schemeClr val="bg1"/>
              </a:buClr>
              <a:buFont typeface="Wingdings" pitchFamily="2" charset="2"/>
              <a:buChar char="§"/>
            </a:pPr>
            <a:endParaRPr lang="en-GB" dirty="0"/>
          </a:p>
          <a:p>
            <a:pPr marL="171450" indent="-171450" algn="just" rtl="0">
              <a:buClr>
                <a:schemeClr val="bg1"/>
              </a:buClr>
              <a:buFont typeface="Wingdings" pitchFamily="2" charset="2"/>
              <a:buChar char="§"/>
            </a:pPr>
            <a:r>
              <a:rPr lang="en-GB" dirty="0"/>
              <a:t>Riformulare le regole di base</a:t>
            </a:r>
          </a:p>
          <a:p>
            <a:pPr marL="171450" indent="-171450" algn="just" rtl="0">
              <a:buClr>
                <a:schemeClr val="bg1"/>
              </a:buClr>
              <a:buFont typeface="Wingdings" pitchFamily="2" charset="2"/>
              <a:buChar char="§"/>
            </a:pPr>
            <a:endParaRPr lang="en-GB" dirty="0"/>
          </a:p>
          <a:p>
            <a:pPr marL="171450" indent="-171450" algn="just" rtl="0">
              <a:buClr>
                <a:schemeClr val="bg1"/>
              </a:buClr>
              <a:buFont typeface="Wingdings" pitchFamily="2" charset="2"/>
              <a:buChar char="§"/>
            </a:pPr>
            <a:r>
              <a:rPr lang="en-GB" dirty="0"/>
              <a:t>Indirizza le tue domande all'individuo per chiarimenti</a:t>
            </a:r>
          </a:p>
          <a:p>
            <a:pPr algn="l" rtl="0">
              <a:buClr>
                <a:srgbClr val="F79037"/>
              </a:buClr>
            </a:pPr>
            <a:endParaRPr lang="en-GB" dirty="0"/>
          </a:p>
          <a:p>
            <a:pPr algn="l" rtl="0">
              <a:buClr>
                <a:srgbClr val="F79037"/>
              </a:buClr>
            </a:pPr>
            <a:endParaRPr lang="en-GB" dirty="0"/>
          </a:p>
          <a:p>
            <a:pPr algn="l" rtl="0">
              <a:buClr>
                <a:srgbClr val="F79037"/>
              </a:buClr>
            </a:pPr>
            <a:r>
              <a:rPr lang="en-GB" dirty="0"/>
              <a:t> </a:t>
            </a: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D2B8B478-3F16-6927-E793-A33C0924A2ED}"/>
              </a:ext>
            </a:extLst>
          </p:cNvPr>
          <p:cNvSpPr txBox="1">
            <a:spLocks/>
          </p:cNvSpPr>
          <p:nvPr/>
        </p:nvSpPr>
        <p:spPr>
          <a:xfrm>
            <a:off x="913021" y="2717971"/>
            <a:ext cx="3014509" cy="240402"/>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600" i="1">
                <a:solidFill>
                  <a:schemeClr val="bg1"/>
                </a:solidFill>
              </a:rPr>
              <a:t>Qual è il ruolo del facilitatore?</a:t>
            </a:r>
            <a:endParaRPr lang="en-US" sz="1600" i="1" dirty="0">
              <a:solidFill>
                <a:schemeClr val="bg1"/>
              </a:solidFill>
            </a:endParaRPr>
          </a:p>
        </p:txBody>
      </p:sp>
      <p:grpSp>
        <p:nvGrpSpPr>
          <p:cNvPr id="6" name="Graphic 3">
            <a:extLst>
              <a:ext uri="{FF2B5EF4-FFF2-40B4-BE49-F238E27FC236}">
                <a16:creationId xmlns:a16="http://schemas.microsoft.com/office/drawing/2014/main" id="{89FD6A6F-0EBD-9C88-5079-400B20598993}"/>
              </a:ext>
            </a:extLst>
          </p:cNvPr>
          <p:cNvGrpSpPr/>
          <p:nvPr/>
        </p:nvGrpSpPr>
        <p:grpSpPr>
          <a:xfrm>
            <a:off x="4824951" y="3689880"/>
            <a:ext cx="1051121" cy="1050478"/>
            <a:chOff x="8664475" y="5317697"/>
            <a:chExt cx="1051121" cy="1050478"/>
          </a:xfrm>
          <a:solidFill>
            <a:srgbClr val="F79037"/>
          </a:solidFill>
        </p:grpSpPr>
        <p:sp>
          <p:nvSpPr>
            <p:cNvPr id="7" name="Freeform 6">
              <a:extLst>
                <a:ext uri="{FF2B5EF4-FFF2-40B4-BE49-F238E27FC236}">
                  <a16:creationId xmlns:a16="http://schemas.microsoft.com/office/drawing/2014/main" id="{4D8FC859-B235-AFC8-F935-76D0C4340AAB}"/>
                </a:ext>
              </a:extLst>
            </p:cNvPr>
            <p:cNvSpPr/>
            <p:nvPr/>
          </p:nvSpPr>
          <p:spPr>
            <a:xfrm>
              <a:off x="8664475" y="5317697"/>
              <a:ext cx="806372" cy="1050478"/>
            </a:xfrm>
            <a:custGeom>
              <a:avLst/>
              <a:gdLst>
                <a:gd name="connsiteX0" fmla="*/ 735061 w 806372"/>
                <a:gd name="connsiteY0" fmla="*/ 175537 h 1050478"/>
                <a:gd name="connsiteX1" fmla="*/ 792659 w 806372"/>
                <a:gd name="connsiteY1" fmla="*/ 194736 h 1050478"/>
                <a:gd name="connsiteX2" fmla="*/ 806373 w 806372"/>
                <a:gd name="connsiteY2" fmla="*/ 227649 h 1050478"/>
                <a:gd name="connsiteX3" fmla="*/ 784431 w 806372"/>
                <a:gd name="connsiteY3" fmla="*/ 271534 h 1050478"/>
                <a:gd name="connsiteX4" fmla="*/ 737803 w 806372"/>
                <a:gd name="connsiteY4" fmla="*/ 285248 h 1050478"/>
                <a:gd name="connsiteX5" fmla="*/ 737803 w 806372"/>
                <a:gd name="connsiteY5" fmla="*/ 329132 h 1050478"/>
                <a:gd name="connsiteX6" fmla="*/ 710376 w 806372"/>
                <a:gd name="connsiteY6" fmla="*/ 348331 h 1050478"/>
                <a:gd name="connsiteX7" fmla="*/ 671978 w 806372"/>
                <a:gd name="connsiteY7" fmla="*/ 331874 h 1050478"/>
                <a:gd name="connsiteX8" fmla="*/ 597923 w 806372"/>
                <a:gd name="connsiteY8" fmla="*/ 315418 h 1050478"/>
                <a:gd name="connsiteX9" fmla="*/ 543068 w 806372"/>
                <a:gd name="connsiteY9" fmla="*/ 315418 h 1050478"/>
                <a:gd name="connsiteX10" fmla="*/ 543068 w 806372"/>
                <a:gd name="connsiteY10" fmla="*/ 367530 h 1050478"/>
                <a:gd name="connsiteX11" fmla="*/ 479984 w 806372"/>
                <a:gd name="connsiteY11" fmla="*/ 452556 h 1050478"/>
                <a:gd name="connsiteX12" fmla="*/ 455299 w 806372"/>
                <a:gd name="connsiteY12" fmla="*/ 458041 h 1050478"/>
                <a:gd name="connsiteX13" fmla="*/ 455299 w 806372"/>
                <a:gd name="connsiteY13" fmla="*/ 490955 h 1050478"/>
                <a:gd name="connsiteX14" fmla="*/ 526610 w 806372"/>
                <a:gd name="connsiteY14" fmla="*/ 490955 h 1050478"/>
                <a:gd name="connsiteX15" fmla="*/ 559524 w 806372"/>
                <a:gd name="connsiteY15" fmla="*/ 523867 h 1050478"/>
                <a:gd name="connsiteX16" fmla="*/ 559524 w 806372"/>
                <a:gd name="connsiteY16" fmla="*/ 1025793 h 1050478"/>
                <a:gd name="connsiteX17" fmla="*/ 534840 w 806372"/>
                <a:gd name="connsiteY17" fmla="*/ 1050478 h 1050478"/>
                <a:gd name="connsiteX18" fmla="*/ 24684 w 806372"/>
                <a:gd name="connsiteY18" fmla="*/ 1050478 h 1050478"/>
                <a:gd name="connsiteX19" fmla="*/ 0 w 806372"/>
                <a:gd name="connsiteY19" fmla="*/ 1025793 h 1050478"/>
                <a:gd name="connsiteX20" fmla="*/ 0 w 806372"/>
                <a:gd name="connsiteY20" fmla="*/ 512896 h 1050478"/>
                <a:gd name="connsiteX21" fmla="*/ 24684 w 806372"/>
                <a:gd name="connsiteY21" fmla="*/ 488212 h 1050478"/>
                <a:gd name="connsiteX22" fmla="*/ 104225 w 806372"/>
                <a:gd name="connsiteY22" fmla="*/ 488212 h 1050478"/>
                <a:gd name="connsiteX23" fmla="*/ 104225 w 806372"/>
                <a:gd name="connsiteY23" fmla="*/ 455298 h 1050478"/>
                <a:gd name="connsiteX24" fmla="*/ 82283 w 806372"/>
                <a:gd name="connsiteY24" fmla="*/ 452556 h 1050478"/>
                <a:gd name="connsiteX25" fmla="*/ 16456 w 806372"/>
                <a:gd name="connsiteY25" fmla="*/ 370273 h 1050478"/>
                <a:gd name="connsiteX26" fmla="*/ 16456 w 806372"/>
                <a:gd name="connsiteY26" fmla="*/ 85026 h 1050478"/>
                <a:gd name="connsiteX27" fmla="*/ 104225 w 806372"/>
                <a:gd name="connsiteY27" fmla="*/ 0 h 1050478"/>
                <a:gd name="connsiteX28" fmla="*/ 378502 w 806372"/>
                <a:gd name="connsiteY28" fmla="*/ 0 h 1050478"/>
                <a:gd name="connsiteX29" fmla="*/ 447071 w 806372"/>
                <a:gd name="connsiteY29" fmla="*/ 0 h 1050478"/>
                <a:gd name="connsiteX30" fmla="*/ 540324 w 806372"/>
                <a:gd name="connsiteY30" fmla="*/ 95997 h 1050478"/>
                <a:gd name="connsiteX31" fmla="*/ 540324 w 806372"/>
                <a:gd name="connsiteY31" fmla="*/ 139881 h 1050478"/>
                <a:gd name="connsiteX32" fmla="*/ 663748 w 806372"/>
                <a:gd name="connsiteY32" fmla="*/ 126167 h 1050478"/>
                <a:gd name="connsiteX33" fmla="*/ 707634 w 806372"/>
                <a:gd name="connsiteY33" fmla="*/ 106968 h 1050478"/>
                <a:gd name="connsiteX34" fmla="*/ 735061 w 806372"/>
                <a:gd name="connsiteY34" fmla="*/ 126167 h 1050478"/>
                <a:gd name="connsiteX35" fmla="*/ 735061 w 806372"/>
                <a:gd name="connsiteY35" fmla="*/ 175537 h 1050478"/>
                <a:gd name="connsiteX36" fmla="*/ 523868 w 806372"/>
                <a:gd name="connsiteY36" fmla="*/ 1014822 h 1050478"/>
                <a:gd name="connsiteX37" fmla="*/ 523868 w 806372"/>
                <a:gd name="connsiteY37" fmla="*/ 523867 h 1050478"/>
                <a:gd name="connsiteX38" fmla="*/ 35656 w 806372"/>
                <a:gd name="connsiteY38" fmla="*/ 523867 h 1050478"/>
                <a:gd name="connsiteX39" fmla="*/ 35656 w 806372"/>
                <a:gd name="connsiteY39" fmla="*/ 1012080 h 1050478"/>
                <a:gd name="connsiteX40" fmla="*/ 211192 w 806372"/>
                <a:gd name="connsiteY40" fmla="*/ 1012080 h 1050478"/>
                <a:gd name="connsiteX41" fmla="*/ 211192 w 806372"/>
                <a:gd name="connsiteY41" fmla="*/ 957224 h 1050478"/>
                <a:gd name="connsiteX42" fmla="*/ 252333 w 806372"/>
                <a:gd name="connsiteY42" fmla="*/ 896883 h 1050478"/>
                <a:gd name="connsiteX43" fmla="*/ 326388 w 806372"/>
                <a:gd name="connsiteY43" fmla="*/ 907854 h 1050478"/>
                <a:gd name="connsiteX44" fmla="*/ 351074 w 806372"/>
                <a:gd name="connsiteY44" fmla="*/ 959967 h 1050478"/>
                <a:gd name="connsiteX45" fmla="*/ 351074 w 806372"/>
                <a:gd name="connsiteY45" fmla="*/ 1012080 h 1050478"/>
                <a:gd name="connsiteX46" fmla="*/ 523868 w 806372"/>
                <a:gd name="connsiteY46" fmla="*/ 1014822 h 1050478"/>
                <a:gd name="connsiteX47" fmla="*/ 279761 w 806372"/>
                <a:gd name="connsiteY47" fmla="*/ 35656 h 1050478"/>
                <a:gd name="connsiteX48" fmla="*/ 109711 w 806372"/>
                <a:gd name="connsiteY48" fmla="*/ 35656 h 1050478"/>
                <a:gd name="connsiteX49" fmla="*/ 52112 w 806372"/>
                <a:gd name="connsiteY49" fmla="*/ 93254 h 1050478"/>
                <a:gd name="connsiteX50" fmla="*/ 52112 w 806372"/>
                <a:gd name="connsiteY50" fmla="*/ 364787 h 1050478"/>
                <a:gd name="connsiteX51" fmla="*/ 109711 w 806372"/>
                <a:gd name="connsiteY51" fmla="*/ 419643 h 1050478"/>
                <a:gd name="connsiteX52" fmla="*/ 452557 w 806372"/>
                <a:gd name="connsiteY52" fmla="*/ 419643 h 1050478"/>
                <a:gd name="connsiteX53" fmla="*/ 507412 w 806372"/>
                <a:gd name="connsiteY53" fmla="*/ 364787 h 1050478"/>
                <a:gd name="connsiteX54" fmla="*/ 507412 w 806372"/>
                <a:gd name="connsiteY54" fmla="*/ 93254 h 1050478"/>
                <a:gd name="connsiteX55" fmla="*/ 449813 w 806372"/>
                <a:gd name="connsiteY55" fmla="*/ 35656 h 1050478"/>
                <a:gd name="connsiteX56" fmla="*/ 279761 w 806372"/>
                <a:gd name="connsiteY56" fmla="*/ 35656 h 1050478"/>
                <a:gd name="connsiteX57" fmla="*/ 614379 w 806372"/>
                <a:gd name="connsiteY57" fmla="*/ 178280 h 1050478"/>
                <a:gd name="connsiteX58" fmla="*/ 614379 w 806372"/>
                <a:gd name="connsiteY58" fmla="*/ 277019 h 1050478"/>
                <a:gd name="connsiteX59" fmla="*/ 702148 w 806372"/>
                <a:gd name="connsiteY59" fmla="*/ 304446 h 1050478"/>
                <a:gd name="connsiteX60" fmla="*/ 702148 w 806372"/>
                <a:gd name="connsiteY60" fmla="*/ 153594 h 1050478"/>
                <a:gd name="connsiteX61" fmla="*/ 614379 w 806372"/>
                <a:gd name="connsiteY61" fmla="*/ 178280 h 1050478"/>
                <a:gd name="connsiteX62" fmla="*/ 139880 w 806372"/>
                <a:gd name="connsiteY62" fmla="*/ 488212 h 1050478"/>
                <a:gd name="connsiteX63" fmla="*/ 419643 w 806372"/>
                <a:gd name="connsiteY63" fmla="*/ 488212 h 1050478"/>
                <a:gd name="connsiteX64" fmla="*/ 419643 w 806372"/>
                <a:gd name="connsiteY64" fmla="*/ 455298 h 1050478"/>
                <a:gd name="connsiteX65" fmla="*/ 139880 w 806372"/>
                <a:gd name="connsiteY65" fmla="*/ 455298 h 1050478"/>
                <a:gd name="connsiteX66" fmla="*/ 139880 w 806372"/>
                <a:gd name="connsiteY66" fmla="*/ 488212 h 1050478"/>
                <a:gd name="connsiteX67" fmla="*/ 315418 w 806372"/>
                <a:gd name="connsiteY67" fmla="*/ 1014822 h 1050478"/>
                <a:gd name="connsiteX68" fmla="*/ 315418 w 806372"/>
                <a:gd name="connsiteY68" fmla="*/ 957224 h 1050478"/>
                <a:gd name="connsiteX69" fmla="*/ 282505 w 806372"/>
                <a:gd name="connsiteY69" fmla="*/ 927054 h 1050478"/>
                <a:gd name="connsiteX70" fmla="*/ 246849 w 806372"/>
                <a:gd name="connsiteY70" fmla="*/ 957224 h 1050478"/>
                <a:gd name="connsiteX71" fmla="*/ 246849 w 806372"/>
                <a:gd name="connsiteY71" fmla="*/ 1014822 h 1050478"/>
                <a:gd name="connsiteX72" fmla="*/ 315418 w 806372"/>
                <a:gd name="connsiteY72" fmla="*/ 1014822 h 1050478"/>
                <a:gd name="connsiteX73" fmla="*/ 578723 w 806372"/>
                <a:gd name="connsiteY73" fmla="*/ 279762 h 1050478"/>
                <a:gd name="connsiteX74" fmla="*/ 578723 w 806372"/>
                <a:gd name="connsiteY74" fmla="*/ 175537 h 1050478"/>
                <a:gd name="connsiteX75" fmla="*/ 545810 w 806372"/>
                <a:gd name="connsiteY75" fmla="*/ 175537 h 1050478"/>
                <a:gd name="connsiteX76" fmla="*/ 545810 w 806372"/>
                <a:gd name="connsiteY76" fmla="*/ 279762 h 1050478"/>
                <a:gd name="connsiteX77" fmla="*/ 578723 w 806372"/>
                <a:gd name="connsiteY77" fmla="*/ 279762 h 1050478"/>
                <a:gd name="connsiteX78" fmla="*/ 737803 w 806372"/>
                <a:gd name="connsiteY78" fmla="*/ 244106 h 1050478"/>
                <a:gd name="connsiteX79" fmla="*/ 770717 w 806372"/>
                <a:gd name="connsiteY79" fmla="*/ 235877 h 1050478"/>
                <a:gd name="connsiteX80" fmla="*/ 770717 w 806372"/>
                <a:gd name="connsiteY80" fmla="*/ 216678 h 1050478"/>
                <a:gd name="connsiteX81" fmla="*/ 740547 w 806372"/>
                <a:gd name="connsiteY81" fmla="*/ 208450 h 1050478"/>
                <a:gd name="connsiteX82" fmla="*/ 737803 w 806372"/>
                <a:gd name="connsiteY82" fmla="*/ 244106 h 105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06372" h="1050478">
                  <a:moveTo>
                    <a:pt x="735061" y="175537"/>
                  </a:moveTo>
                  <a:cubicBezTo>
                    <a:pt x="757003" y="172794"/>
                    <a:pt x="776203" y="175537"/>
                    <a:pt x="792659" y="194736"/>
                  </a:cubicBezTo>
                  <a:cubicBezTo>
                    <a:pt x="800887" y="205708"/>
                    <a:pt x="806373" y="216678"/>
                    <a:pt x="806373" y="227649"/>
                  </a:cubicBezTo>
                  <a:cubicBezTo>
                    <a:pt x="806373" y="246849"/>
                    <a:pt x="800887" y="263305"/>
                    <a:pt x="784431" y="271534"/>
                  </a:cubicBezTo>
                  <a:cubicBezTo>
                    <a:pt x="770717" y="279762"/>
                    <a:pt x="754261" y="282505"/>
                    <a:pt x="737803" y="285248"/>
                  </a:cubicBezTo>
                  <a:cubicBezTo>
                    <a:pt x="737803" y="298961"/>
                    <a:pt x="737803" y="312675"/>
                    <a:pt x="737803" y="329132"/>
                  </a:cubicBezTo>
                  <a:cubicBezTo>
                    <a:pt x="737803" y="348331"/>
                    <a:pt x="726833" y="356560"/>
                    <a:pt x="710376" y="348331"/>
                  </a:cubicBezTo>
                  <a:cubicBezTo>
                    <a:pt x="696662" y="342846"/>
                    <a:pt x="685692" y="337360"/>
                    <a:pt x="671978" y="331874"/>
                  </a:cubicBezTo>
                  <a:cubicBezTo>
                    <a:pt x="650035" y="320903"/>
                    <a:pt x="625351" y="315418"/>
                    <a:pt x="597923" y="315418"/>
                  </a:cubicBezTo>
                  <a:cubicBezTo>
                    <a:pt x="581465" y="315418"/>
                    <a:pt x="562267" y="315418"/>
                    <a:pt x="543068" y="315418"/>
                  </a:cubicBezTo>
                  <a:cubicBezTo>
                    <a:pt x="543068" y="334617"/>
                    <a:pt x="543068" y="351074"/>
                    <a:pt x="543068" y="367530"/>
                  </a:cubicBezTo>
                  <a:cubicBezTo>
                    <a:pt x="543068" y="405929"/>
                    <a:pt x="518382" y="441584"/>
                    <a:pt x="479984" y="452556"/>
                  </a:cubicBezTo>
                  <a:cubicBezTo>
                    <a:pt x="471755" y="455298"/>
                    <a:pt x="466270" y="455298"/>
                    <a:pt x="455299" y="458041"/>
                  </a:cubicBezTo>
                  <a:cubicBezTo>
                    <a:pt x="455299" y="469012"/>
                    <a:pt x="455299" y="479984"/>
                    <a:pt x="455299" y="490955"/>
                  </a:cubicBezTo>
                  <a:cubicBezTo>
                    <a:pt x="479984" y="490955"/>
                    <a:pt x="501926" y="490955"/>
                    <a:pt x="526610" y="490955"/>
                  </a:cubicBezTo>
                  <a:cubicBezTo>
                    <a:pt x="559524" y="490955"/>
                    <a:pt x="559524" y="493698"/>
                    <a:pt x="559524" y="523867"/>
                  </a:cubicBezTo>
                  <a:cubicBezTo>
                    <a:pt x="559524" y="691176"/>
                    <a:pt x="559524" y="858485"/>
                    <a:pt x="559524" y="1025793"/>
                  </a:cubicBezTo>
                  <a:cubicBezTo>
                    <a:pt x="559524" y="1047735"/>
                    <a:pt x="554038" y="1050478"/>
                    <a:pt x="534840" y="1050478"/>
                  </a:cubicBezTo>
                  <a:cubicBezTo>
                    <a:pt x="364788" y="1050478"/>
                    <a:pt x="194736" y="1050478"/>
                    <a:pt x="24684" y="1050478"/>
                  </a:cubicBezTo>
                  <a:cubicBezTo>
                    <a:pt x="5484" y="1050478"/>
                    <a:pt x="0" y="1044992"/>
                    <a:pt x="0" y="1025793"/>
                  </a:cubicBezTo>
                  <a:cubicBezTo>
                    <a:pt x="0" y="855742"/>
                    <a:pt x="0" y="685691"/>
                    <a:pt x="0" y="512896"/>
                  </a:cubicBezTo>
                  <a:cubicBezTo>
                    <a:pt x="0" y="493698"/>
                    <a:pt x="5484" y="488212"/>
                    <a:pt x="24684" y="488212"/>
                  </a:cubicBezTo>
                  <a:cubicBezTo>
                    <a:pt x="52112" y="488212"/>
                    <a:pt x="76797" y="488212"/>
                    <a:pt x="104225" y="488212"/>
                  </a:cubicBezTo>
                  <a:cubicBezTo>
                    <a:pt x="104225" y="477241"/>
                    <a:pt x="104225" y="466270"/>
                    <a:pt x="104225" y="455298"/>
                  </a:cubicBezTo>
                  <a:cubicBezTo>
                    <a:pt x="95997" y="455298"/>
                    <a:pt x="90511" y="452556"/>
                    <a:pt x="82283" y="452556"/>
                  </a:cubicBezTo>
                  <a:cubicBezTo>
                    <a:pt x="43884" y="444327"/>
                    <a:pt x="16456" y="408672"/>
                    <a:pt x="16456" y="370273"/>
                  </a:cubicBezTo>
                  <a:cubicBezTo>
                    <a:pt x="16456" y="274277"/>
                    <a:pt x="16456" y="181022"/>
                    <a:pt x="16456" y="85026"/>
                  </a:cubicBezTo>
                  <a:cubicBezTo>
                    <a:pt x="16456" y="38399"/>
                    <a:pt x="54855" y="0"/>
                    <a:pt x="104225" y="0"/>
                  </a:cubicBezTo>
                  <a:cubicBezTo>
                    <a:pt x="194736" y="0"/>
                    <a:pt x="287991" y="0"/>
                    <a:pt x="378502" y="0"/>
                  </a:cubicBezTo>
                  <a:cubicBezTo>
                    <a:pt x="400443" y="0"/>
                    <a:pt x="425129" y="0"/>
                    <a:pt x="447071" y="0"/>
                  </a:cubicBezTo>
                  <a:cubicBezTo>
                    <a:pt x="504668" y="0"/>
                    <a:pt x="540324" y="35656"/>
                    <a:pt x="540324" y="95997"/>
                  </a:cubicBezTo>
                  <a:cubicBezTo>
                    <a:pt x="540324" y="109710"/>
                    <a:pt x="540324" y="126167"/>
                    <a:pt x="540324" y="139881"/>
                  </a:cubicBezTo>
                  <a:cubicBezTo>
                    <a:pt x="581465" y="137138"/>
                    <a:pt x="622607" y="145366"/>
                    <a:pt x="663748" y="126167"/>
                  </a:cubicBezTo>
                  <a:cubicBezTo>
                    <a:pt x="677462" y="117939"/>
                    <a:pt x="693920" y="112453"/>
                    <a:pt x="707634" y="106968"/>
                  </a:cubicBezTo>
                  <a:cubicBezTo>
                    <a:pt x="724090" y="101482"/>
                    <a:pt x="735061" y="109710"/>
                    <a:pt x="735061" y="126167"/>
                  </a:cubicBezTo>
                  <a:cubicBezTo>
                    <a:pt x="735061" y="139881"/>
                    <a:pt x="735061" y="156337"/>
                    <a:pt x="735061" y="175537"/>
                  </a:cubicBezTo>
                  <a:close/>
                  <a:moveTo>
                    <a:pt x="523868" y="1014822"/>
                  </a:moveTo>
                  <a:cubicBezTo>
                    <a:pt x="523868" y="850257"/>
                    <a:pt x="523868" y="688433"/>
                    <a:pt x="523868" y="523867"/>
                  </a:cubicBezTo>
                  <a:cubicBezTo>
                    <a:pt x="359302" y="523867"/>
                    <a:pt x="197478" y="523867"/>
                    <a:pt x="35656" y="523867"/>
                  </a:cubicBezTo>
                  <a:cubicBezTo>
                    <a:pt x="35656" y="688433"/>
                    <a:pt x="35656" y="850257"/>
                    <a:pt x="35656" y="1012080"/>
                  </a:cubicBezTo>
                  <a:cubicBezTo>
                    <a:pt x="93253" y="1012080"/>
                    <a:pt x="150852" y="1012080"/>
                    <a:pt x="211192" y="1012080"/>
                  </a:cubicBezTo>
                  <a:cubicBezTo>
                    <a:pt x="211192" y="992880"/>
                    <a:pt x="211192" y="976423"/>
                    <a:pt x="211192" y="957224"/>
                  </a:cubicBezTo>
                  <a:cubicBezTo>
                    <a:pt x="211192" y="927054"/>
                    <a:pt x="227649" y="907854"/>
                    <a:pt x="252333" y="896883"/>
                  </a:cubicBezTo>
                  <a:cubicBezTo>
                    <a:pt x="279761" y="885912"/>
                    <a:pt x="304447" y="888655"/>
                    <a:pt x="326388" y="907854"/>
                  </a:cubicBezTo>
                  <a:cubicBezTo>
                    <a:pt x="342846" y="921568"/>
                    <a:pt x="351074" y="938025"/>
                    <a:pt x="351074" y="959967"/>
                  </a:cubicBezTo>
                  <a:cubicBezTo>
                    <a:pt x="351074" y="976423"/>
                    <a:pt x="351074" y="995623"/>
                    <a:pt x="351074" y="1012080"/>
                  </a:cubicBezTo>
                  <a:cubicBezTo>
                    <a:pt x="408671" y="1014822"/>
                    <a:pt x="466270" y="1014822"/>
                    <a:pt x="523868" y="1014822"/>
                  </a:cubicBezTo>
                  <a:close/>
                  <a:moveTo>
                    <a:pt x="279761" y="35656"/>
                  </a:moveTo>
                  <a:cubicBezTo>
                    <a:pt x="222163" y="35656"/>
                    <a:pt x="164566" y="35656"/>
                    <a:pt x="109711" y="35656"/>
                  </a:cubicBezTo>
                  <a:cubicBezTo>
                    <a:pt x="74053" y="35656"/>
                    <a:pt x="52112" y="57598"/>
                    <a:pt x="52112" y="93254"/>
                  </a:cubicBezTo>
                  <a:cubicBezTo>
                    <a:pt x="52112" y="183765"/>
                    <a:pt x="52112" y="274277"/>
                    <a:pt x="52112" y="364787"/>
                  </a:cubicBezTo>
                  <a:cubicBezTo>
                    <a:pt x="52112" y="397701"/>
                    <a:pt x="74053" y="419643"/>
                    <a:pt x="109711" y="419643"/>
                  </a:cubicBezTo>
                  <a:cubicBezTo>
                    <a:pt x="224906" y="419643"/>
                    <a:pt x="340102" y="419643"/>
                    <a:pt x="452557" y="419643"/>
                  </a:cubicBezTo>
                  <a:cubicBezTo>
                    <a:pt x="485468" y="419643"/>
                    <a:pt x="507412" y="397701"/>
                    <a:pt x="507412" y="364787"/>
                  </a:cubicBezTo>
                  <a:cubicBezTo>
                    <a:pt x="507412" y="274277"/>
                    <a:pt x="507412" y="183765"/>
                    <a:pt x="507412" y="93254"/>
                  </a:cubicBezTo>
                  <a:cubicBezTo>
                    <a:pt x="507412" y="54855"/>
                    <a:pt x="485468" y="35656"/>
                    <a:pt x="449813" y="35656"/>
                  </a:cubicBezTo>
                  <a:cubicBezTo>
                    <a:pt x="392215" y="35656"/>
                    <a:pt x="337360" y="35656"/>
                    <a:pt x="279761" y="35656"/>
                  </a:cubicBezTo>
                  <a:close/>
                  <a:moveTo>
                    <a:pt x="614379" y="178280"/>
                  </a:moveTo>
                  <a:cubicBezTo>
                    <a:pt x="614379" y="211193"/>
                    <a:pt x="614379" y="244106"/>
                    <a:pt x="614379" y="277019"/>
                  </a:cubicBezTo>
                  <a:cubicBezTo>
                    <a:pt x="644550" y="285248"/>
                    <a:pt x="671978" y="296218"/>
                    <a:pt x="702148" y="304446"/>
                  </a:cubicBezTo>
                  <a:cubicBezTo>
                    <a:pt x="702148" y="255077"/>
                    <a:pt x="702148" y="202965"/>
                    <a:pt x="702148" y="153594"/>
                  </a:cubicBezTo>
                  <a:cubicBezTo>
                    <a:pt x="671978" y="159080"/>
                    <a:pt x="644550" y="170051"/>
                    <a:pt x="614379" y="178280"/>
                  </a:cubicBezTo>
                  <a:close/>
                  <a:moveTo>
                    <a:pt x="139880" y="488212"/>
                  </a:moveTo>
                  <a:cubicBezTo>
                    <a:pt x="233135" y="488212"/>
                    <a:pt x="326388" y="488212"/>
                    <a:pt x="419643" y="488212"/>
                  </a:cubicBezTo>
                  <a:cubicBezTo>
                    <a:pt x="419643" y="477241"/>
                    <a:pt x="419643" y="466270"/>
                    <a:pt x="419643" y="455298"/>
                  </a:cubicBezTo>
                  <a:cubicBezTo>
                    <a:pt x="326388" y="455298"/>
                    <a:pt x="233135" y="455298"/>
                    <a:pt x="139880" y="455298"/>
                  </a:cubicBezTo>
                  <a:cubicBezTo>
                    <a:pt x="139880" y="466270"/>
                    <a:pt x="139880" y="477241"/>
                    <a:pt x="139880" y="488212"/>
                  </a:cubicBezTo>
                  <a:close/>
                  <a:moveTo>
                    <a:pt x="315418" y="1014822"/>
                  </a:moveTo>
                  <a:cubicBezTo>
                    <a:pt x="315418" y="995623"/>
                    <a:pt x="315418" y="976423"/>
                    <a:pt x="315418" y="957224"/>
                  </a:cubicBezTo>
                  <a:cubicBezTo>
                    <a:pt x="315418" y="940768"/>
                    <a:pt x="298961" y="927054"/>
                    <a:pt x="282505" y="927054"/>
                  </a:cubicBezTo>
                  <a:cubicBezTo>
                    <a:pt x="266047" y="927054"/>
                    <a:pt x="249591" y="940768"/>
                    <a:pt x="246849" y="957224"/>
                  </a:cubicBezTo>
                  <a:cubicBezTo>
                    <a:pt x="246849" y="976423"/>
                    <a:pt x="246849" y="995623"/>
                    <a:pt x="246849" y="1014822"/>
                  </a:cubicBezTo>
                  <a:cubicBezTo>
                    <a:pt x="268791" y="1014822"/>
                    <a:pt x="290733" y="1014822"/>
                    <a:pt x="315418" y="1014822"/>
                  </a:cubicBezTo>
                  <a:close/>
                  <a:moveTo>
                    <a:pt x="578723" y="279762"/>
                  </a:moveTo>
                  <a:cubicBezTo>
                    <a:pt x="578723" y="244106"/>
                    <a:pt x="578723" y="211193"/>
                    <a:pt x="578723" y="175537"/>
                  </a:cubicBezTo>
                  <a:cubicBezTo>
                    <a:pt x="567752" y="175537"/>
                    <a:pt x="556781" y="175537"/>
                    <a:pt x="545810" y="175537"/>
                  </a:cubicBezTo>
                  <a:cubicBezTo>
                    <a:pt x="545810" y="211193"/>
                    <a:pt x="545810" y="244106"/>
                    <a:pt x="545810" y="279762"/>
                  </a:cubicBezTo>
                  <a:cubicBezTo>
                    <a:pt x="554038" y="279762"/>
                    <a:pt x="565009" y="279762"/>
                    <a:pt x="578723" y="279762"/>
                  </a:cubicBezTo>
                  <a:close/>
                  <a:moveTo>
                    <a:pt x="737803" y="244106"/>
                  </a:moveTo>
                  <a:cubicBezTo>
                    <a:pt x="751517" y="244106"/>
                    <a:pt x="762489" y="249591"/>
                    <a:pt x="770717" y="235877"/>
                  </a:cubicBezTo>
                  <a:cubicBezTo>
                    <a:pt x="773459" y="230392"/>
                    <a:pt x="773459" y="222163"/>
                    <a:pt x="770717" y="216678"/>
                  </a:cubicBezTo>
                  <a:cubicBezTo>
                    <a:pt x="762489" y="205708"/>
                    <a:pt x="751517" y="211193"/>
                    <a:pt x="740547" y="208450"/>
                  </a:cubicBezTo>
                  <a:cubicBezTo>
                    <a:pt x="737803" y="222163"/>
                    <a:pt x="737803" y="233135"/>
                    <a:pt x="737803" y="244106"/>
                  </a:cubicBezTo>
                  <a:close/>
                </a:path>
              </a:pathLst>
            </a:custGeom>
            <a:grpFill/>
            <a:ln w="27426" cap="flat">
              <a:noFill/>
              <a:prstDash val="solid"/>
              <a:miter/>
            </a:ln>
          </p:spPr>
          <p:txBody>
            <a:bodyPr rtlCol="0" anchor="ctr"/>
            <a:lstStyle/>
            <a:p>
              <a:pPr algn="l" rtl="0"/>
              <a:endParaRPr lang="en-US"/>
            </a:p>
          </p:txBody>
        </p:sp>
        <p:sp>
          <p:nvSpPr>
            <p:cNvPr id="8" name="Freeform 7">
              <a:extLst>
                <a:ext uri="{FF2B5EF4-FFF2-40B4-BE49-F238E27FC236}">
                  <a16:creationId xmlns:a16="http://schemas.microsoft.com/office/drawing/2014/main" id="{C8336F95-FBD0-15FF-485E-E707D45BCD99}"/>
                </a:ext>
              </a:extLst>
            </p:cNvPr>
            <p:cNvSpPr/>
            <p:nvPr/>
          </p:nvSpPr>
          <p:spPr>
            <a:xfrm>
              <a:off x="9574564" y="6156617"/>
              <a:ext cx="141032" cy="192358"/>
            </a:xfrm>
            <a:custGeom>
              <a:avLst/>
              <a:gdLst>
                <a:gd name="connsiteX0" fmla="*/ 112963 w 141032"/>
                <a:gd name="connsiteY0" fmla="*/ 85391 h 192358"/>
                <a:gd name="connsiteX1" fmla="*/ 140391 w 141032"/>
                <a:gd name="connsiteY1" fmla="*/ 156703 h 192358"/>
                <a:gd name="connsiteX2" fmla="*/ 104735 w 141032"/>
                <a:gd name="connsiteY2" fmla="*/ 192359 h 192358"/>
                <a:gd name="connsiteX3" fmla="*/ 22452 w 141032"/>
                <a:gd name="connsiteY3" fmla="*/ 192359 h 192358"/>
                <a:gd name="connsiteX4" fmla="*/ 509 w 141032"/>
                <a:gd name="connsiteY4" fmla="*/ 170417 h 192358"/>
                <a:gd name="connsiteX5" fmla="*/ 509 w 141032"/>
                <a:gd name="connsiteY5" fmla="*/ 156703 h 192358"/>
                <a:gd name="connsiteX6" fmla="*/ 27937 w 141032"/>
                <a:gd name="connsiteY6" fmla="*/ 85391 h 192358"/>
                <a:gd name="connsiteX7" fmla="*/ 38908 w 141032"/>
                <a:gd name="connsiteY7" fmla="*/ 11337 h 192358"/>
                <a:gd name="connsiteX8" fmla="*/ 104735 w 141032"/>
                <a:gd name="connsiteY8" fmla="*/ 11337 h 192358"/>
                <a:gd name="connsiteX9" fmla="*/ 112963 w 141032"/>
                <a:gd name="connsiteY9" fmla="*/ 85391 h 192358"/>
                <a:gd name="connsiteX10" fmla="*/ 104735 w 141032"/>
                <a:gd name="connsiteY10" fmla="*/ 159446 h 192358"/>
                <a:gd name="connsiteX11" fmla="*/ 88278 w 141032"/>
                <a:gd name="connsiteY11" fmla="*/ 112819 h 192358"/>
                <a:gd name="connsiteX12" fmla="*/ 49880 w 141032"/>
                <a:gd name="connsiteY12" fmla="*/ 115562 h 192358"/>
                <a:gd name="connsiteX13" fmla="*/ 36166 w 141032"/>
                <a:gd name="connsiteY13" fmla="*/ 162189 h 192358"/>
                <a:gd name="connsiteX14" fmla="*/ 104735 w 141032"/>
                <a:gd name="connsiteY14" fmla="*/ 159446 h 192358"/>
                <a:gd name="connsiteX15" fmla="*/ 71822 w 141032"/>
                <a:gd name="connsiteY15" fmla="*/ 36022 h 192358"/>
                <a:gd name="connsiteX16" fmla="*/ 55364 w 141032"/>
                <a:gd name="connsiteY16" fmla="*/ 52479 h 192358"/>
                <a:gd name="connsiteX17" fmla="*/ 71822 w 141032"/>
                <a:gd name="connsiteY17" fmla="*/ 68935 h 192358"/>
                <a:gd name="connsiteX18" fmla="*/ 88278 w 141032"/>
                <a:gd name="connsiteY18" fmla="*/ 52479 h 192358"/>
                <a:gd name="connsiteX19" fmla="*/ 71822 w 141032"/>
                <a:gd name="connsiteY19" fmla="*/ 36022 h 19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032" h="192358">
                  <a:moveTo>
                    <a:pt x="112963" y="85391"/>
                  </a:moveTo>
                  <a:cubicBezTo>
                    <a:pt x="137647" y="104591"/>
                    <a:pt x="143133" y="129276"/>
                    <a:pt x="140391" y="156703"/>
                  </a:cubicBezTo>
                  <a:cubicBezTo>
                    <a:pt x="140391" y="192359"/>
                    <a:pt x="140391" y="192359"/>
                    <a:pt x="104735" y="192359"/>
                  </a:cubicBezTo>
                  <a:cubicBezTo>
                    <a:pt x="77308" y="192359"/>
                    <a:pt x="49880" y="192359"/>
                    <a:pt x="22452" y="192359"/>
                  </a:cubicBezTo>
                  <a:cubicBezTo>
                    <a:pt x="5995" y="192359"/>
                    <a:pt x="509" y="186874"/>
                    <a:pt x="509" y="170417"/>
                  </a:cubicBezTo>
                  <a:cubicBezTo>
                    <a:pt x="509" y="164931"/>
                    <a:pt x="509" y="162189"/>
                    <a:pt x="509" y="156703"/>
                  </a:cubicBezTo>
                  <a:cubicBezTo>
                    <a:pt x="-2233" y="129276"/>
                    <a:pt x="5995" y="101848"/>
                    <a:pt x="27937" y="85391"/>
                  </a:cubicBezTo>
                  <a:cubicBezTo>
                    <a:pt x="11481" y="55221"/>
                    <a:pt x="16966" y="27793"/>
                    <a:pt x="38908" y="11337"/>
                  </a:cubicBezTo>
                  <a:cubicBezTo>
                    <a:pt x="58108" y="-5120"/>
                    <a:pt x="85536" y="-2377"/>
                    <a:pt x="104735" y="11337"/>
                  </a:cubicBezTo>
                  <a:cubicBezTo>
                    <a:pt x="126677" y="30536"/>
                    <a:pt x="129419" y="57964"/>
                    <a:pt x="112963" y="85391"/>
                  </a:cubicBezTo>
                  <a:close/>
                  <a:moveTo>
                    <a:pt x="104735" y="159446"/>
                  </a:moveTo>
                  <a:cubicBezTo>
                    <a:pt x="107477" y="140247"/>
                    <a:pt x="104735" y="123790"/>
                    <a:pt x="88278" y="112819"/>
                  </a:cubicBezTo>
                  <a:cubicBezTo>
                    <a:pt x="74564" y="104591"/>
                    <a:pt x="63594" y="104591"/>
                    <a:pt x="49880" y="115562"/>
                  </a:cubicBezTo>
                  <a:cubicBezTo>
                    <a:pt x="33422" y="126533"/>
                    <a:pt x="33422" y="142989"/>
                    <a:pt x="36166" y="162189"/>
                  </a:cubicBezTo>
                  <a:cubicBezTo>
                    <a:pt x="60850" y="159446"/>
                    <a:pt x="82792" y="159446"/>
                    <a:pt x="104735" y="159446"/>
                  </a:cubicBezTo>
                  <a:close/>
                  <a:moveTo>
                    <a:pt x="71822" y="36022"/>
                  </a:moveTo>
                  <a:cubicBezTo>
                    <a:pt x="63594" y="36022"/>
                    <a:pt x="55364" y="44250"/>
                    <a:pt x="55364" y="52479"/>
                  </a:cubicBezTo>
                  <a:cubicBezTo>
                    <a:pt x="55364" y="60707"/>
                    <a:pt x="63594" y="68935"/>
                    <a:pt x="71822" y="68935"/>
                  </a:cubicBezTo>
                  <a:cubicBezTo>
                    <a:pt x="80050" y="68935"/>
                    <a:pt x="88278" y="60707"/>
                    <a:pt x="88278" y="52479"/>
                  </a:cubicBezTo>
                  <a:cubicBezTo>
                    <a:pt x="88278" y="44250"/>
                    <a:pt x="80050" y="36022"/>
                    <a:pt x="71822" y="36022"/>
                  </a:cubicBezTo>
                  <a:close/>
                </a:path>
              </a:pathLst>
            </a:custGeom>
            <a:grpFill/>
            <a:ln w="27426"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041E1EFC-3E40-B891-C8C8-233149734C73}"/>
                </a:ext>
              </a:extLst>
            </p:cNvPr>
            <p:cNvSpPr/>
            <p:nvPr/>
          </p:nvSpPr>
          <p:spPr>
            <a:xfrm>
              <a:off x="9421479" y="6159359"/>
              <a:ext cx="137481" cy="192359"/>
            </a:xfrm>
            <a:custGeom>
              <a:avLst/>
              <a:gdLst>
                <a:gd name="connsiteX0" fmla="*/ 109711 w 137481"/>
                <a:gd name="connsiteY0" fmla="*/ 82649 h 192359"/>
                <a:gd name="connsiteX1" fmla="*/ 137138 w 137481"/>
                <a:gd name="connsiteY1" fmla="*/ 175903 h 192359"/>
                <a:gd name="connsiteX2" fmla="*/ 120682 w 137481"/>
                <a:gd name="connsiteY2" fmla="*/ 192359 h 192359"/>
                <a:gd name="connsiteX3" fmla="*/ 16456 w 137481"/>
                <a:gd name="connsiteY3" fmla="*/ 192359 h 192359"/>
                <a:gd name="connsiteX4" fmla="*/ 0 w 137481"/>
                <a:gd name="connsiteY4" fmla="*/ 175903 h 192359"/>
                <a:gd name="connsiteX5" fmla="*/ 0 w 137481"/>
                <a:gd name="connsiteY5" fmla="*/ 134761 h 192359"/>
                <a:gd name="connsiteX6" fmla="*/ 27428 w 137481"/>
                <a:gd name="connsiteY6" fmla="*/ 85392 h 192359"/>
                <a:gd name="connsiteX7" fmla="*/ 38399 w 137481"/>
                <a:gd name="connsiteY7" fmla="*/ 11337 h 192359"/>
                <a:gd name="connsiteX8" fmla="*/ 104225 w 137481"/>
                <a:gd name="connsiteY8" fmla="*/ 11337 h 192359"/>
                <a:gd name="connsiteX9" fmla="*/ 109711 w 137481"/>
                <a:gd name="connsiteY9" fmla="*/ 82649 h 192359"/>
                <a:gd name="connsiteX10" fmla="*/ 101483 w 137481"/>
                <a:gd name="connsiteY10" fmla="*/ 156704 h 192359"/>
                <a:gd name="connsiteX11" fmla="*/ 85025 w 137481"/>
                <a:gd name="connsiteY11" fmla="*/ 110077 h 192359"/>
                <a:gd name="connsiteX12" fmla="*/ 46627 w 137481"/>
                <a:gd name="connsiteY12" fmla="*/ 112819 h 192359"/>
                <a:gd name="connsiteX13" fmla="*/ 35656 w 137481"/>
                <a:gd name="connsiteY13" fmla="*/ 156704 h 192359"/>
                <a:gd name="connsiteX14" fmla="*/ 101483 w 137481"/>
                <a:gd name="connsiteY14" fmla="*/ 156704 h 192359"/>
                <a:gd name="connsiteX15" fmla="*/ 65827 w 137481"/>
                <a:gd name="connsiteY15" fmla="*/ 33280 h 192359"/>
                <a:gd name="connsiteX16" fmla="*/ 49369 w 137481"/>
                <a:gd name="connsiteY16" fmla="*/ 49736 h 192359"/>
                <a:gd name="connsiteX17" fmla="*/ 65827 w 137481"/>
                <a:gd name="connsiteY17" fmla="*/ 66192 h 192359"/>
                <a:gd name="connsiteX18" fmla="*/ 82283 w 137481"/>
                <a:gd name="connsiteY18" fmla="*/ 49736 h 192359"/>
                <a:gd name="connsiteX19" fmla="*/ 65827 w 137481"/>
                <a:gd name="connsiteY19" fmla="*/ 33280 h 19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481" h="192359">
                  <a:moveTo>
                    <a:pt x="109711" y="82649"/>
                  </a:moveTo>
                  <a:cubicBezTo>
                    <a:pt x="142624" y="107334"/>
                    <a:pt x="137138" y="140247"/>
                    <a:pt x="137138" y="175903"/>
                  </a:cubicBezTo>
                  <a:cubicBezTo>
                    <a:pt x="137138" y="184131"/>
                    <a:pt x="128910" y="192359"/>
                    <a:pt x="120682" y="192359"/>
                  </a:cubicBezTo>
                  <a:cubicBezTo>
                    <a:pt x="85025" y="192359"/>
                    <a:pt x="49369" y="192359"/>
                    <a:pt x="16456" y="192359"/>
                  </a:cubicBezTo>
                  <a:cubicBezTo>
                    <a:pt x="5486" y="192359"/>
                    <a:pt x="0" y="184131"/>
                    <a:pt x="0" y="175903"/>
                  </a:cubicBezTo>
                  <a:cubicBezTo>
                    <a:pt x="0" y="162189"/>
                    <a:pt x="0" y="148475"/>
                    <a:pt x="0" y="134761"/>
                  </a:cubicBezTo>
                  <a:cubicBezTo>
                    <a:pt x="2742" y="115562"/>
                    <a:pt x="10972" y="99106"/>
                    <a:pt x="27428" y="85392"/>
                  </a:cubicBezTo>
                  <a:cubicBezTo>
                    <a:pt x="13714" y="52478"/>
                    <a:pt x="16456" y="30537"/>
                    <a:pt x="38399" y="11337"/>
                  </a:cubicBezTo>
                  <a:cubicBezTo>
                    <a:pt x="57597" y="-2377"/>
                    <a:pt x="85025" y="-5119"/>
                    <a:pt x="104225" y="11337"/>
                  </a:cubicBezTo>
                  <a:cubicBezTo>
                    <a:pt x="120682" y="27794"/>
                    <a:pt x="123425" y="52478"/>
                    <a:pt x="109711" y="82649"/>
                  </a:cubicBezTo>
                  <a:close/>
                  <a:moveTo>
                    <a:pt x="101483" y="156704"/>
                  </a:moveTo>
                  <a:cubicBezTo>
                    <a:pt x="104225" y="132019"/>
                    <a:pt x="98739" y="118305"/>
                    <a:pt x="85025" y="110077"/>
                  </a:cubicBezTo>
                  <a:cubicBezTo>
                    <a:pt x="71311" y="101849"/>
                    <a:pt x="57597" y="104592"/>
                    <a:pt x="46627" y="112819"/>
                  </a:cubicBezTo>
                  <a:cubicBezTo>
                    <a:pt x="35656" y="123790"/>
                    <a:pt x="30170" y="140247"/>
                    <a:pt x="35656" y="156704"/>
                  </a:cubicBezTo>
                  <a:cubicBezTo>
                    <a:pt x="54855" y="156704"/>
                    <a:pt x="76797" y="156704"/>
                    <a:pt x="101483" y="156704"/>
                  </a:cubicBezTo>
                  <a:close/>
                  <a:moveTo>
                    <a:pt x="65827" y="33280"/>
                  </a:moveTo>
                  <a:cubicBezTo>
                    <a:pt x="57597" y="33280"/>
                    <a:pt x="49369" y="41507"/>
                    <a:pt x="49369" y="49736"/>
                  </a:cubicBezTo>
                  <a:cubicBezTo>
                    <a:pt x="49369" y="57964"/>
                    <a:pt x="57597" y="66192"/>
                    <a:pt x="65827" y="66192"/>
                  </a:cubicBezTo>
                  <a:cubicBezTo>
                    <a:pt x="74055" y="66192"/>
                    <a:pt x="82283" y="57964"/>
                    <a:pt x="82283" y="49736"/>
                  </a:cubicBezTo>
                  <a:cubicBezTo>
                    <a:pt x="85025" y="41507"/>
                    <a:pt x="76797" y="33280"/>
                    <a:pt x="65827" y="33280"/>
                  </a:cubicBezTo>
                  <a:close/>
                </a:path>
              </a:pathLst>
            </a:custGeom>
            <a:grpFill/>
            <a:ln w="27426"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9ED86CB3-1D58-97EE-05A0-12E45A28083C}"/>
                </a:ext>
              </a:extLst>
            </p:cNvPr>
            <p:cNvSpPr/>
            <p:nvPr/>
          </p:nvSpPr>
          <p:spPr>
            <a:xfrm>
              <a:off x="9259013" y="6153874"/>
              <a:ext cx="141165" cy="195101"/>
            </a:xfrm>
            <a:custGeom>
              <a:avLst/>
              <a:gdLst>
                <a:gd name="connsiteX0" fmla="*/ 113096 w 141165"/>
                <a:gd name="connsiteY0" fmla="*/ 88134 h 195101"/>
                <a:gd name="connsiteX1" fmla="*/ 140524 w 141165"/>
                <a:gd name="connsiteY1" fmla="*/ 159446 h 195101"/>
                <a:gd name="connsiteX2" fmla="*/ 104868 w 141165"/>
                <a:gd name="connsiteY2" fmla="*/ 195102 h 195101"/>
                <a:gd name="connsiteX3" fmla="*/ 22585 w 141165"/>
                <a:gd name="connsiteY3" fmla="*/ 195102 h 195101"/>
                <a:gd name="connsiteX4" fmla="*/ 642 w 141165"/>
                <a:gd name="connsiteY4" fmla="*/ 173160 h 195101"/>
                <a:gd name="connsiteX5" fmla="*/ 642 w 141165"/>
                <a:gd name="connsiteY5" fmla="*/ 159446 h 195101"/>
                <a:gd name="connsiteX6" fmla="*/ 28069 w 141165"/>
                <a:gd name="connsiteY6" fmla="*/ 85391 h 195101"/>
                <a:gd name="connsiteX7" fmla="*/ 39041 w 141165"/>
                <a:gd name="connsiteY7" fmla="*/ 11337 h 195101"/>
                <a:gd name="connsiteX8" fmla="*/ 104868 w 141165"/>
                <a:gd name="connsiteY8" fmla="*/ 11337 h 195101"/>
                <a:gd name="connsiteX9" fmla="*/ 113096 w 141165"/>
                <a:gd name="connsiteY9" fmla="*/ 88134 h 195101"/>
                <a:gd name="connsiteX10" fmla="*/ 104868 w 141165"/>
                <a:gd name="connsiteY10" fmla="*/ 162189 h 195101"/>
                <a:gd name="connsiteX11" fmla="*/ 85668 w 141165"/>
                <a:gd name="connsiteY11" fmla="*/ 115562 h 195101"/>
                <a:gd name="connsiteX12" fmla="*/ 47269 w 141165"/>
                <a:gd name="connsiteY12" fmla="*/ 118305 h 195101"/>
                <a:gd name="connsiteX13" fmla="*/ 33555 w 141165"/>
                <a:gd name="connsiteY13" fmla="*/ 164932 h 195101"/>
                <a:gd name="connsiteX14" fmla="*/ 104868 w 141165"/>
                <a:gd name="connsiteY14" fmla="*/ 162189 h 195101"/>
                <a:gd name="connsiteX15" fmla="*/ 88410 w 141165"/>
                <a:gd name="connsiteY15" fmla="*/ 57964 h 195101"/>
                <a:gd name="connsiteX16" fmla="*/ 71955 w 141165"/>
                <a:gd name="connsiteY16" fmla="*/ 41508 h 195101"/>
                <a:gd name="connsiteX17" fmla="*/ 55497 w 141165"/>
                <a:gd name="connsiteY17" fmla="*/ 57964 h 195101"/>
                <a:gd name="connsiteX18" fmla="*/ 71955 w 141165"/>
                <a:gd name="connsiteY18" fmla="*/ 74420 h 195101"/>
                <a:gd name="connsiteX19" fmla="*/ 88410 w 141165"/>
                <a:gd name="connsiteY19" fmla="*/ 57964 h 1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165" h="195101">
                  <a:moveTo>
                    <a:pt x="113096" y="88134"/>
                  </a:moveTo>
                  <a:cubicBezTo>
                    <a:pt x="137780" y="107334"/>
                    <a:pt x="143266" y="132019"/>
                    <a:pt x="140524" y="159446"/>
                  </a:cubicBezTo>
                  <a:cubicBezTo>
                    <a:pt x="140524" y="195102"/>
                    <a:pt x="140524" y="195102"/>
                    <a:pt x="104868" y="195102"/>
                  </a:cubicBezTo>
                  <a:cubicBezTo>
                    <a:pt x="77440" y="195102"/>
                    <a:pt x="50013" y="195102"/>
                    <a:pt x="22585" y="195102"/>
                  </a:cubicBezTo>
                  <a:cubicBezTo>
                    <a:pt x="6127" y="195102"/>
                    <a:pt x="642" y="189617"/>
                    <a:pt x="642" y="173160"/>
                  </a:cubicBezTo>
                  <a:cubicBezTo>
                    <a:pt x="642" y="167674"/>
                    <a:pt x="642" y="164932"/>
                    <a:pt x="642" y="159446"/>
                  </a:cubicBezTo>
                  <a:cubicBezTo>
                    <a:pt x="-2101" y="132019"/>
                    <a:pt x="3385" y="104591"/>
                    <a:pt x="28069" y="85391"/>
                  </a:cubicBezTo>
                  <a:cubicBezTo>
                    <a:pt x="11613" y="55222"/>
                    <a:pt x="17099" y="27794"/>
                    <a:pt x="39041" y="11337"/>
                  </a:cubicBezTo>
                  <a:cubicBezTo>
                    <a:pt x="58241" y="-5120"/>
                    <a:pt x="85668" y="-2377"/>
                    <a:pt x="104868" y="11337"/>
                  </a:cubicBezTo>
                  <a:cubicBezTo>
                    <a:pt x="126810" y="33279"/>
                    <a:pt x="129552" y="60707"/>
                    <a:pt x="113096" y="88134"/>
                  </a:cubicBezTo>
                  <a:close/>
                  <a:moveTo>
                    <a:pt x="104868" y="162189"/>
                  </a:moveTo>
                  <a:cubicBezTo>
                    <a:pt x="107610" y="142989"/>
                    <a:pt x="104868" y="123791"/>
                    <a:pt x="85668" y="115562"/>
                  </a:cubicBezTo>
                  <a:cubicBezTo>
                    <a:pt x="71955" y="107334"/>
                    <a:pt x="60983" y="110077"/>
                    <a:pt x="47269" y="118305"/>
                  </a:cubicBezTo>
                  <a:cubicBezTo>
                    <a:pt x="30813" y="129276"/>
                    <a:pt x="30813" y="145732"/>
                    <a:pt x="33555" y="164932"/>
                  </a:cubicBezTo>
                  <a:cubicBezTo>
                    <a:pt x="60983" y="162189"/>
                    <a:pt x="82925" y="162189"/>
                    <a:pt x="104868" y="162189"/>
                  </a:cubicBezTo>
                  <a:close/>
                  <a:moveTo>
                    <a:pt x="88410" y="57964"/>
                  </a:moveTo>
                  <a:cubicBezTo>
                    <a:pt x="88410" y="49736"/>
                    <a:pt x="80183" y="41508"/>
                    <a:pt x="71955" y="41508"/>
                  </a:cubicBezTo>
                  <a:cubicBezTo>
                    <a:pt x="63727" y="41508"/>
                    <a:pt x="55497" y="49736"/>
                    <a:pt x="55497" y="57964"/>
                  </a:cubicBezTo>
                  <a:cubicBezTo>
                    <a:pt x="55497" y="66192"/>
                    <a:pt x="63727" y="74420"/>
                    <a:pt x="71955" y="74420"/>
                  </a:cubicBezTo>
                  <a:cubicBezTo>
                    <a:pt x="80183" y="74420"/>
                    <a:pt x="88410" y="66192"/>
                    <a:pt x="88410" y="57964"/>
                  </a:cubicBezTo>
                  <a:close/>
                </a:path>
              </a:pathLst>
            </a:custGeom>
            <a:grpFill/>
            <a:ln w="27426"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A48765AC-5C54-92E1-DE34-C8EA87C3D1E7}"/>
                </a:ext>
              </a:extLst>
            </p:cNvPr>
            <p:cNvSpPr/>
            <p:nvPr/>
          </p:nvSpPr>
          <p:spPr>
            <a:xfrm>
              <a:off x="9506504" y="5528890"/>
              <a:ext cx="52113" cy="32913"/>
            </a:xfrm>
            <a:custGeom>
              <a:avLst/>
              <a:gdLst>
                <a:gd name="connsiteX0" fmla="*/ 0 w 52113"/>
                <a:gd name="connsiteY0" fmla="*/ 0 h 32913"/>
                <a:gd name="connsiteX1" fmla="*/ 52113 w 52113"/>
                <a:gd name="connsiteY1" fmla="*/ 0 h 32913"/>
                <a:gd name="connsiteX2" fmla="*/ 52113 w 52113"/>
                <a:gd name="connsiteY2" fmla="*/ 32913 h 32913"/>
                <a:gd name="connsiteX3" fmla="*/ 0 w 52113"/>
                <a:gd name="connsiteY3" fmla="*/ 32913 h 32913"/>
                <a:gd name="connsiteX4" fmla="*/ 0 w 52113"/>
                <a:gd name="connsiteY4" fmla="*/ 0 h 3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32913">
                  <a:moveTo>
                    <a:pt x="0" y="0"/>
                  </a:moveTo>
                  <a:cubicBezTo>
                    <a:pt x="16458" y="0"/>
                    <a:pt x="32914" y="0"/>
                    <a:pt x="52113" y="0"/>
                  </a:cubicBezTo>
                  <a:cubicBezTo>
                    <a:pt x="52113" y="10971"/>
                    <a:pt x="52113" y="21943"/>
                    <a:pt x="52113" y="32913"/>
                  </a:cubicBezTo>
                  <a:cubicBezTo>
                    <a:pt x="35657" y="32913"/>
                    <a:pt x="19200" y="32913"/>
                    <a:pt x="0" y="32913"/>
                  </a:cubicBezTo>
                  <a:cubicBezTo>
                    <a:pt x="0" y="21943"/>
                    <a:pt x="0" y="10971"/>
                    <a:pt x="0" y="0"/>
                  </a:cubicBezTo>
                  <a:close/>
                </a:path>
              </a:pathLst>
            </a:custGeom>
            <a:grpFill/>
            <a:ln w="27426"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8C9EF6BA-4497-2926-5B34-BEAD81F0F7F2}"/>
                </a:ext>
              </a:extLst>
            </p:cNvPr>
            <p:cNvSpPr/>
            <p:nvPr/>
          </p:nvSpPr>
          <p:spPr>
            <a:xfrm>
              <a:off x="9498276" y="5600202"/>
              <a:ext cx="52113" cy="46627"/>
            </a:xfrm>
            <a:custGeom>
              <a:avLst/>
              <a:gdLst>
                <a:gd name="connsiteX0" fmla="*/ 16458 w 52113"/>
                <a:gd name="connsiteY0" fmla="*/ 0 h 46627"/>
                <a:gd name="connsiteX1" fmla="*/ 52113 w 52113"/>
                <a:gd name="connsiteY1" fmla="*/ 16457 h 46627"/>
                <a:gd name="connsiteX2" fmla="*/ 35656 w 52113"/>
                <a:gd name="connsiteY2" fmla="*/ 46627 h 46627"/>
                <a:gd name="connsiteX3" fmla="*/ 0 w 52113"/>
                <a:gd name="connsiteY3" fmla="*/ 30171 h 46627"/>
                <a:gd name="connsiteX4" fmla="*/ 16458 w 52113"/>
                <a:gd name="connsiteY4" fmla="*/ 0 h 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7">
                  <a:moveTo>
                    <a:pt x="16458" y="0"/>
                  </a:moveTo>
                  <a:cubicBezTo>
                    <a:pt x="30171" y="5486"/>
                    <a:pt x="38399" y="10971"/>
                    <a:pt x="52113" y="16457"/>
                  </a:cubicBezTo>
                  <a:cubicBezTo>
                    <a:pt x="46627" y="27428"/>
                    <a:pt x="41142" y="38399"/>
                    <a:pt x="35656" y="46627"/>
                  </a:cubicBezTo>
                  <a:cubicBezTo>
                    <a:pt x="24686" y="41141"/>
                    <a:pt x="13714" y="35656"/>
                    <a:pt x="0" y="30171"/>
                  </a:cubicBezTo>
                  <a:cubicBezTo>
                    <a:pt x="5486" y="19200"/>
                    <a:pt x="10972" y="10971"/>
                    <a:pt x="16458" y="0"/>
                  </a:cubicBezTo>
                  <a:close/>
                </a:path>
              </a:pathLst>
            </a:custGeom>
            <a:grpFill/>
            <a:ln w="27426"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1355688E-8103-0B0E-5609-1984C228B438}"/>
                </a:ext>
              </a:extLst>
            </p:cNvPr>
            <p:cNvSpPr/>
            <p:nvPr/>
          </p:nvSpPr>
          <p:spPr>
            <a:xfrm>
              <a:off x="9498276" y="5441122"/>
              <a:ext cx="52113" cy="46626"/>
            </a:xfrm>
            <a:custGeom>
              <a:avLst/>
              <a:gdLst>
                <a:gd name="connsiteX0" fmla="*/ 35656 w 52113"/>
                <a:gd name="connsiteY0" fmla="*/ 0 h 46626"/>
                <a:gd name="connsiteX1" fmla="*/ 52113 w 52113"/>
                <a:gd name="connsiteY1" fmla="*/ 30170 h 46626"/>
                <a:gd name="connsiteX2" fmla="*/ 16458 w 52113"/>
                <a:gd name="connsiteY2" fmla="*/ 46627 h 46626"/>
                <a:gd name="connsiteX3" fmla="*/ 0 w 52113"/>
                <a:gd name="connsiteY3" fmla="*/ 16457 h 46626"/>
                <a:gd name="connsiteX4" fmla="*/ 35656 w 52113"/>
                <a:gd name="connsiteY4" fmla="*/ 0 h 46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6">
                  <a:moveTo>
                    <a:pt x="35656" y="0"/>
                  </a:moveTo>
                  <a:cubicBezTo>
                    <a:pt x="41142" y="10971"/>
                    <a:pt x="46627" y="19199"/>
                    <a:pt x="52113" y="30170"/>
                  </a:cubicBezTo>
                  <a:cubicBezTo>
                    <a:pt x="41142" y="35656"/>
                    <a:pt x="30171" y="41142"/>
                    <a:pt x="16458" y="46627"/>
                  </a:cubicBezTo>
                  <a:cubicBezTo>
                    <a:pt x="10972" y="35656"/>
                    <a:pt x="5486" y="27428"/>
                    <a:pt x="0" y="16457"/>
                  </a:cubicBezTo>
                  <a:cubicBezTo>
                    <a:pt x="10972" y="10971"/>
                    <a:pt x="21942" y="5485"/>
                    <a:pt x="35656" y="0"/>
                  </a:cubicBezTo>
                  <a:close/>
                </a:path>
              </a:pathLst>
            </a:custGeom>
            <a:grpFill/>
            <a:ln w="27426"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3A8DF1EA-7510-F10D-DE19-5E56F0873458}"/>
                </a:ext>
              </a:extLst>
            </p:cNvPr>
            <p:cNvSpPr/>
            <p:nvPr/>
          </p:nvSpPr>
          <p:spPr>
            <a:xfrm>
              <a:off x="9051205" y="6189896"/>
              <a:ext cx="104224" cy="106967"/>
            </a:xfrm>
            <a:custGeom>
              <a:avLst/>
              <a:gdLst>
                <a:gd name="connsiteX0" fmla="*/ 104225 w 104224"/>
                <a:gd name="connsiteY0" fmla="*/ 54855 h 106967"/>
                <a:gd name="connsiteX1" fmla="*/ 104225 w 104224"/>
                <a:gd name="connsiteY1" fmla="*/ 87769 h 106967"/>
                <a:gd name="connsiteX2" fmla="*/ 85025 w 104224"/>
                <a:gd name="connsiteY2" fmla="*/ 106968 h 106967"/>
                <a:gd name="connsiteX3" fmla="*/ 16456 w 104224"/>
                <a:gd name="connsiteY3" fmla="*/ 106968 h 106967"/>
                <a:gd name="connsiteX4" fmla="*/ 0 w 104224"/>
                <a:gd name="connsiteY4" fmla="*/ 87769 h 106967"/>
                <a:gd name="connsiteX5" fmla="*/ 0 w 104224"/>
                <a:gd name="connsiteY5" fmla="*/ 19200 h 106967"/>
                <a:gd name="connsiteX6" fmla="*/ 16456 w 104224"/>
                <a:gd name="connsiteY6" fmla="*/ 0 h 106967"/>
                <a:gd name="connsiteX7" fmla="*/ 85025 w 104224"/>
                <a:gd name="connsiteY7" fmla="*/ 0 h 106967"/>
                <a:gd name="connsiteX8" fmla="*/ 104225 w 104224"/>
                <a:gd name="connsiteY8" fmla="*/ 19200 h 106967"/>
                <a:gd name="connsiteX9" fmla="*/ 104225 w 104224"/>
                <a:gd name="connsiteY9" fmla="*/ 54855 h 106967"/>
                <a:gd name="connsiteX10" fmla="*/ 68569 w 104224"/>
                <a:gd name="connsiteY10" fmla="*/ 74055 h 106967"/>
                <a:gd name="connsiteX11" fmla="*/ 68569 w 104224"/>
                <a:gd name="connsiteY11" fmla="*/ 41141 h 106967"/>
                <a:gd name="connsiteX12" fmla="*/ 35656 w 104224"/>
                <a:gd name="connsiteY12" fmla="*/ 41141 h 106967"/>
                <a:gd name="connsiteX13" fmla="*/ 35656 w 104224"/>
                <a:gd name="connsiteY13" fmla="*/ 74055 h 106967"/>
                <a:gd name="connsiteX14" fmla="*/ 68569 w 104224"/>
                <a:gd name="connsiteY14" fmla="*/ 74055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6967">
                  <a:moveTo>
                    <a:pt x="104225" y="54855"/>
                  </a:moveTo>
                  <a:cubicBezTo>
                    <a:pt x="104225" y="65826"/>
                    <a:pt x="104225" y="76797"/>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6"/>
                    <a:pt x="0" y="41141"/>
                    <a:pt x="0" y="19200"/>
                  </a:cubicBezTo>
                  <a:cubicBezTo>
                    <a:pt x="0" y="8228"/>
                    <a:pt x="5486" y="0"/>
                    <a:pt x="16456" y="0"/>
                  </a:cubicBezTo>
                  <a:cubicBezTo>
                    <a:pt x="38399" y="0"/>
                    <a:pt x="63083" y="0"/>
                    <a:pt x="85025" y="0"/>
                  </a:cubicBezTo>
                  <a:cubicBezTo>
                    <a:pt x="95997" y="0"/>
                    <a:pt x="104225" y="8228"/>
                    <a:pt x="104225" y="19200"/>
                  </a:cubicBezTo>
                  <a:cubicBezTo>
                    <a:pt x="104225" y="32913"/>
                    <a:pt x="104225" y="43884"/>
                    <a:pt x="104225" y="54855"/>
                  </a:cubicBezTo>
                  <a:close/>
                  <a:moveTo>
                    <a:pt x="68569" y="74055"/>
                  </a:moveTo>
                  <a:cubicBezTo>
                    <a:pt x="68569" y="63083"/>
                    <a:pt x="68569" y="52112"/>
                    <a:pt x="68569" y="41141"/>
                  </a:cubicBezTo>
                  <a:cubicBezTo>
                    <a:pt x="57597" y="41141"/>
                    <a:pt x="46627" y="41141"/>
                    <a:pt x="35656" y="41141"/>
                  </a:cubicBezTo>
                  <a:cubicBezTo>
                    <a:pt x="35656" y="52112"/>
                    <a:pt x="35656" y="63083"/>
                    <a:pt x="35656" y="74055"/>
                  </a:cubicBezTo>
                  <a:cubicBezTo>
                    <a:pt x="46627" y="74055"/>
                    <a:pt x="57597" y="74055"/>
                    <a:pt x="68569" y="74055"/>
                  </a:cubicBezTo>
                  <a:close/>
                </a:path>
              </a:pathLst>
            </a:custGeom>
            <a:grpFill/>
            <a:ln w="27426"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74089153-730B-B695-3DEE-C551A14CA91F}"/>
                </a:ext>
              </a:extLst>
            </p:cNvPr>
            <p:cNvSpPr/>
            <p:nvPr/>
          </p:nvSpPr>
          <p:spPr>
            <a:xfrm>
              <a:off x="8733045" y="6195382"/>
              <a:ext cx="106966" cy="104224"/>
            </a:xfrm>
            <a:custGeom>
              <a:avLst/>
              <a:gdLst>
                <a:gd name="connsiteX0" fmla="*/ 52112 w 106966"/>
                <a:gd name="connsiteY0" fmla="*/ 104225 h 104224"/>
                <a:gd name="connsiteX1" fmla="*/ 19198 w 106966"/>
                <a:gd name="connsiteY1" fmla="*/ 104225 h 104224"/>
                <a:gd name="connsiteX2" fmla="*/ 0 w 106966"/>
                <a:gd name="connsiteY2" fmla="*/ 85025 h 104224"/>
                <a:gd name="connsiteX3" fmla="*/ 0 w 106966"/>
                <a:gd name="connsiteY3" fmla="*/ 16456 h 104224"/>
                <a:gd name="connsiteX4" fmla="*/ 19198 w 106966"/>
                <a:gd name="connsiteY4" fmla="*/ 0 h 104224"/>
                <a:gd name="connsiteX5" fmla="*/ 87767 w 106966"/>
                <a:gd name="connsiteY5" fmla="*/ 0 h 104224"/>
                <a:gd name="connsiteX6" fmla="*/ 106967 w 106966"/>
                <a:gd name="connsiteY6" fmla="*/ 16456 h 104224"/>
                <a:gd name="connsiteX7" fmla="*/ 106967 w 106966"/>
                <a:gd name="connsiteY7" fmla="*/ 85025 h 104224"/>
                <a:gd name="connsiteX8" fmla="*/ 87767 w 106966"/>
                <a:gd name="connsiteY8" fmla="*/ 104225 h 104224"/>
                <a:gd name="connsiteX9" fmla="*/ 52112 w 106966"/>
                <a:gd name="connsiteY9" fmla="*/ 104225 h 104224"/>
                <a:gd name="connsiteX10" fmla="*/ 35656 w 106966"/>
                <a:gd name="connsiteY10" fmla="*/ 68569 h 104224"/>
                <a:gd name="connsiteX11" fmla="*/ 68569 w 106966"/>
                <a:gd name="connsiteY11" fmla="*/ 68569 h 104224"/>
                <a:gd name="connsiteX12" fmla="*/ 68569 w 106966"/>
                <a:gd name="connsiteY12" fmla="*/ 35656 h 104224"/>
                <a:gd name="connsiteX13" fmla="*/ 35656 w 106966"/>
                <a:gd name="connsiteY13" fmla="*/ 35656 h 104224"/>
                <a:gd name="connsiteX14" fmla="*/ 35656 w 106966"/>
                <a:gd name="connsiteY14" fmla="*/ 68569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4224">
                  <a:moveTo>
                    <a:pt x="52112" y="104225"/>
                  </a:moveTo>
                  <a:cubicBezTo>
                    <a:pt x="41142" y="104225"/>
                    <a:pt x="30170" y="104225"/>
                    <a:pt x="19198" y="104225"/>
                  </a:cubicBezTo>
                  <a:cubicBezTo>
                    <a:pt x="8228" y="104225"/>
                    <a:pt x="0" y="98739"/>
                    <a:pt x="0" y="85025"/>
                  </a:cubicBezTo>
                  <a:cubicBezTo>
                    <a:pt x="0" y="63083"/>
                    <a:pt x="0" y="38399"/>
                    <a:pt x="0" y="16456"/>
                  </a:cubicBezTo>
                  <a:cubicBezTo>
                    <a:pt x="0" y="5485"/>
                    <a:pt x="8228" y="0"/>
                    <a:pt x="19198" y="0"/>
                  </a:cubicBezTo>
                  <a:cubicBezTo>
                    <a:pt x="41142" y="0"/>
                    <a:pt x="65825" y="0"/>
                    <a:pt x="87767" y="0"/>
                  </a:cubicBezTo>
                  <a:cubicBezTo>
                    <a:pt x="98739" y="0"/>
                    <a:pt x="106967" y="8228"/>
                    <a:pt x="106967" y="16456"/>
                  </a:cubicBezTo>
                  <a:cubicBezTo>
                    <a:pt x="106967" y="38399"/>
                    <a:pt x="106967" y="63083"/>
                    <a:pt x="106967" y="85025"/>
                  </a:cubicBezTo>
                  <a:cubicBezTo>
                    <a:pt x="106967" y="95997"/>
                    <a:pt x="98739" y="104225"/>
                    <a:pt x="87767" y="104225"/>
                  </a:cubicBezTo>
                  <a:cubicBezTo>
                    <a:pt x="76797" y="104225"/>
                    <a:pt x="65825" y="104225"/>
                    <a:pt x="52112" y="104225"/>
                  </a:cubicBezTo>
                  <a:close/>
                  <a:moveTo>
                    <a:pt x="35656" y="68569"/>
                  </a:moveTo>
                  <a:cubicBezTo>
                    <a:pt x="46626" y="68569"/>
                    <a:pt x="57597" y="68569"/>
                    <a:pt x="68569" y="68569"/>
                  </a:cubicBezTo>
                  <a:cubicBezTo>
                    <a:pt x="68569" y="57597"/>
                    <a:pt x="68569" y="46626"/>
                    <a:pt x="68569" y="35656"/>
                  </a:cubicBezTo>
                  <a:cubicBezTo>
                    <a:pt x="57597" y="35656"/>
                    <a:pt x="46626" y="35656"/>
                    <a:pt x="35656" y="35656"/>
                  </a:cubicBezTo>
                  <a:cubicBezTo>
                    <a:pt x="35656" y="46626"/>
                    <a:pt x="35656" y="54855"/>
                    <a:pt x="35656" y="68569"/>
                  </a:cubicBezTo>
                  <a:close/>
                </a:path>
              </a:pathLst>
            </a:custGeom>
            <a:grpFill/>
            <a:ln w="27426"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3C5654C3-8861-159B-AA6C-C3B773596F41}"/>
                </a:ext>
              </a:extLst>
            </p:cNvPr>
            <p:cNvSpPr/>
            <p:nvPr/>
          </p:nvSpPr>
          <p:spPr>
            <a:xfrm>
              <a:off x="8733045" y="5877221"/>
              <a:ext cx="106966" cy="106967"/>
            </a:xfrm>
            <a:custGeom>
              <a:avLst/>
              <a:gdLst>
                <a:gd name="connsiteX0" fmla="*/ 2742 w 106966"/>
                <a:gd name="connsiteY0" fmla="*/ 52112 h 106967"/>
                <a:gd name="connsiteX1" fmla="*/ 2742 w 106966"/>
                <a:gd name="connsiteY1" fmla="*/ 19199 h 106967"/>
                <a:gd name="connsiteX2" fmla="*/ 21942 w 106966"/>
                <a:gd name="connsiteY2" fmla="*/ 0 h 106967"/>
                <a:gd name="connsiteX3" fmla="*/ 87767 w 106966"/>
                <a:gd name="connsiteY3" fmla="*/ 0 h 106967"/>
                <a:gd name="connsiteX4" fmla="*/ 106967 w 106966"/>
                <a:gd name="connsiteY4" fmla="*/ 19199 h 106967"/>
                <a:gd name="connsiteX5" fmla="*/ 106967 w 106966"/>
                <a:gd name="connsiteY5" fmla="*/ 87768 h 106967"/>
                <a:gd name="connsiteX6" fmla="*/ 87767 w 106966"/>
                <a:gd name="connsiteY6" fmla="*/ 106968 h 106967"/>
                <a:gd name="connsiteX7" fmla="*/ 19198 w 106966"/>
                <a:gd name="connsiteY7" fmla="*/ 106968 h 106967"/>
                <a:gd name="connsiteX8" fmla="*/ 0 w 106966"/>
                <a:gd name="connsiteY8" fmla="*/ 87768 h 106967"/>
                <a:gd name="connsiteX9" fmla="*/ 2742 w 106966"/>
                <a:gd name="connsiteY9" fmla="*/ 52112 h 106967"/>
                <a:gd name="connsiteX10" fmla="*/ 38398 w 106966"/>
                <a:gd name="connsiteY10" fmla="*/ 35656 h 106967"/>
                <a:gd name="connsiteX11" fmla="*/ 38398 w 106966"/>
                <a:gd name="connsiteY11" fmla="*/ 68569 h 106967"/>
                <a:gd name="connsiteX12" fmla="*/ 71311 w 106966"/>
                <a:gd name="connsiteY12" fmla="*/ 68569 h 106967"/>
                <a:gd name="connsiteX13" fmla="*/ 71311 w 106966"/>
                <a:gd name="connsiteY13" fmla="*/ 35656 h 106967"/>
                <a:gd name="connsiteX14" fmla="*/ 38398 w 106966"/>
                <a:gd name="connsiteY14"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6967">
                  <a:moveTo>
                    <a:pt x="2742" y="52112"/>
                  </a:moveTo>
                  <a:cubicBezTo>
                    <a:pt x="2742" y="41141"/>
                    <a:pt x="2742" y="30171"/>
                    <a:pt x="2742" y="19199"/>
                  </a:cubicBezTo>
                  <a:cubicBezTo>
                    <a:pt x="2742" y="8228"/>
                    <a:pt x="8228" y="0"/>
                    <a:pt x="21942" y="0"/>
                  </a:cubicBezTo>
                  <a:cubicBezTo>
                    <a:pt x="43884" y="0"/>
                    <a:pt x="65825" y="0"/>
                    <a:pt x="87767" y="0"/>
                  </a:cubicBezTo>
                  <a:cubicBezTo>
                    <a:pt x="101481" y="0"/>
                    <a:pt x="106967" y="5485"/>
                    <a:pt x="106967" y="19199"/>
                  </a:cubicBezTo>
                  <a:cubicBezTo>
                    <a:pt x="106967" y="41141"/>
                    <a:pt x="106967" y="63083"/>
                    <a:pt x="106967" y="87768"/>
                  </a:cubicBezTo>
                  <a:cubicBezTo>
                    <a:pt x="106967" y="98740"/>
                    <a:pt x="98739" y="106968"/>
                    <a:pt x="87767" y="106968"/>
                  </a:cubicBezTo>
                  <a:cubicBezTo>
                    <a:pt x="65825" y="106968"/>
                    <a:pt x="43884" y="106968"/>
                    <a:pt x="19198" y="106968"/>
                  </a:cubicBezTo>
                  <a:cubicBezTo>
                    <a:pt x="8228" y="106968"/>
                    <a:pt x="0" y="98740"/>
                    <a:pt x="0" y="87768"/>
                  </a:cubicBezTo>
                  <a:cubicBezTo>
                    <a:pt x="0" y="74054"/>
                    <a:pt x="2742" y="63083"/>
                    <a:pt x="2742" y="52112"/>
                  </a:cubicBezTo>
                  <a:close/>
                  <a:moveTo>
                    <a:pt x="38398" y="35656"/>
                  </a:moveTo>
                  <a:cubicBezTo>
                    <a:pt x="38398" y="46626"/>
                    <a:pt x="38398" y="57598"/>
                    <a:pt x="38398" y="68569"/>
                  </a:cubicBezTo>
                  <a:cubicBezTo>
                    <a:pt x="49369" y="68569"/>
                    <a:pt x="60340" y="68569"/>
                    <a:pt x="71311" y="68569"/>
                  </a:cubicBezTo>
                  <a:cubicBezTo>
                    <a:pt x="71311" y="57598"/>
                    <a:pt x="71311" y="46626"/>
                    <a:pt x="71311" y="35656"/>
                  </a:cubicBezTo>
                  <a:cubicBezTo>
                    <a:pt x="60340" y="35656"/>
                    <a:pt x="49369" y="35656"/>
                    <a:pt x="38398" y="35656"/>
                  </a:cubicBezTo>
                  <a:close/>
                </a:path>
              </a:pathLst>
            </a:custGeom>
            <a:grpFill/>
            <a:ln w="27426"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06C88323-3D70-7DEE-685C-D53D14A991BA}"/>
                </a:ext>
              </a:extLst>
            </p:cNvPr>
            <p:cNvSpPr/>
            <p:nvPr/>
          </p:nvSpPr>
          <p:spPr>
            <a:xfrm>
              <a:off x="8889381" y="5877221"/>
              <a:ext cx="106968" cy="106967"/>
            </a:xfrm>
            <a:custGeom>
              <a:avLst/>
              <a:gdLst>
                <a:gd name="connsiteX0" fmla="*/ 2744 w 106968"/>
                <a:gd name="connsiteY0" fmla="*/ 52112 h 106967"/>
                <a:gd name="connsiteX1" fmla="*/ 2744 w 106968"/>
                <a:gd name="connsiteY1" fmla="*/ 19199 h 106967"/>
                <a:gd name="connsiteX2" fmla="*/ 21943 w 106968"/>
                <a:gd name="connsiteY2" fmla="*/ 0 h 106967"/>
                <a:gd name="connsiteX3" fmla="*/ 87769 w 106968"/>
                <a:gd name="connsiteY3" fmla="*/ 0 h 106967"/>
                <a:gd name="connsiteX4" fmla="*/ 106969 w 106968"/>
                <a:gd name="connsiteY4" fmla="*/ 19199 h 106967"/>
                <a:gd name="connsiteX5" fmla="*/ 106969 w 106968"/>
                <a:gd name="connsiteY5" fmla="*/ 87768 h 106967"/>
                <a:gd name="connsiteX6" fmla="*/ 87769 w 106968"/>
                <a:gd name="connsiteY6" fmla="*/ 106968 h 106967"/>
                <a:gd name="connsiteX7" fmla="*/ 19200 w 106968"/>
                <a:gd name="connsiteY7" fmla="*/ 106968 h 106967"/>
                <a:gd name="connsiteX8" fmla="*/ 0 w 106968"/>
                <a:gd name="connsiteY8" fmla="*/ 87768 h 106967"/>
                <a:gd name="connsiteX9" fmla="*/ 2744 w 106968"/>
                <a:gd name="connsiteY9" fmla="*/ 52112 h 106967"/>
                <a:gd name="connsiteX10" fmla="*/ 2744 w 106968"/>
                <a:gd name="connsiteY10" fmla="*/ 52112 h 106967"/>
                <a:gd name="connsiteX11" fmla="*/ 71313 w 106968"/>
                <a:gd name="connsiteY11" fmla="*/ 35656 h 106967"/>
                <a:gd name="connsiteX12" fmla="*/ 38399 w 106968"/>
                <a:gd name="connsiteY12" fmla="*/ 35656 h 106967"/>
                <a:gd name="connsiteX13" fmla="*/ 38399 w 106968"/>
                <a:gd name="connsiteY13" fmla="*/ 68569 h 106967"/>
                <a:gd name="connsiteX14" fmla="*/ 71313 w 106968"/>
                <a:gd name="connsiteY14" fmla="*/ 68569 h 106967"/>
                <a:gd name="connsiteX15" fmla="*/ 71313 w 106968"/>
                <a:gd name="connsiteY15"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968" h="106967">
                  <a:moveTo>
                    <a:pt x="2744" y="52112"/>
                  </a:moveTo>
                  <a:cubicBezTo>
                    <a:pt x="2744" y="41141"/>
                    <a:pt x="2744" y="30171"/>
                    <a:pt x="2744" y="19199"/>
                  </a:cubicBezTo>
                  <a:cubicBezTo>
                    <a:pt x="2744" y="5485"/>
                    <a:pt x="8230" y="0"/>
                    <a:pt x="21943" y="0"/>
                  </a:cubicBezTo>
                  <a:cubicBezTo>
                    <a:pt x="43885" y="0"/>
                    <a:pt x="65827" y="0"/>
                    <a:pt x="87769" y="0"/>
                  </a:cubicBezTo>
                  <a:cubicBezTo>
                    <a:pt x="98741" y="0"/>
                    <a:pt x="106969" y="5485"/>
                    <a:pt x="106969" y="19199"/>
                  </a:cubicBezTo>
                  <a:cubicBezTo>
                    <a:pt x="106969" y="41141"/>
                    <a:pt x="106969" y="63083"/>
                    <a:pt x="106969" y="87768"/>
                  </a:cubicBezTo>
                  <a:cubicBezTo>
                    <a:pt x="106969" y="98740"/>
                    <a:pt x="98741" y="106968"/>
                    <a:pt x="87769" y="106968"/>
                  </a:cubicBezTo>
                  <a:cubicBezTo>
                    <a:pt x="65827" y="106968"/>
                    <a:pt x="43885" y="106968"/>
                    <a:pt x="19200" y="106968"/>
                  </a:cubicBezTo>
                  <a:cubicBezTo>
                    <a:pt x="8230" y="106968"/>
                    <a:pt x="0" y="101482"/>
                    <a:pt x="0" y="87768"/>
                  </a:cubicBezTo>
                  <a:cubicBezTo>
                    <a:pt x="2744" y="76797"/>
                    <a:pt x="2744" y="63083"/>
                    <a:pt x="2744" y="52112"/>
                  </a:cubicBezTo>
                  <a:cubicBezTo>
                    <a:pt x="2744" y="52112"/>
                    <a:pt x="2744" y="52112"/>
                    <a:pt x="2744" y="52112"/>
                  </a:cubicBezTo>
                  <a:close/>
                  <a:moveTo>
                    <a:pt x="71313" y="35656"/>
                  </a:moveTo>
                  <a:cubicBezTo>
                    <a:pt x="60341" y="35656"/>
                    <a:pt x="49371" y="35656"/>
                    <a:pt x="38399" y="35656"/>
                  </a:cubicBezTo>
                  <a:cubicBezTo>
                    <a:pt x="38399" y="46626"/>
                    <a:pt x="38399" y="57598"/>
                    <a:pt x="38399" y="68569"/>
                  </a:cubicBezTo>
                  <a:cubicBezTo>
                    <a:pt x="49371" y="68569"/>
                    <a:pt x="60341" y="68569"/>
                    <a:pt x="71313" y="68569"/>
                  </a:cubicBezTo>
                  <a:cubicBezTo>
                    <a:pt x="71313" y="57598"/>
                    <a:pt x="71313" y="46626"/>
                    <a:pt x="71313" y="35656"/>
                  </a:cubicBezTo>
                  <a:close/>
                </a:path>
              </a:pathLst>
            </a:custGeom>
            <a:grpFill/>
            <a:ln w="27426"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F069899D-65E2-EDD3-7EA3-FB4C22FB247B}"/>
                </a:ext>
              </a:extLst>
            </p:cNvPr>
            <p:cNvSpPr/>
            <p:nvPr/>
          </p:nvSpPr>
          <p:spPr>
            <a:xfrm>
              <a:off x="9049986" y="5877221"/>
              <a:ext cx="105443" cy="106967"/>
            </a:xfrm>
            <a:custGeom>
              <a:avLst/>
              <a:gdLst>
                <a:gd name="connsiteX0" fmla="*/ 1219 w 105443"/>
                <a:gd name="connsiteY0" fmla="*/ 52112 h 106967"/>
                <a:gd name="connsiteX1" fmla="*/ 1219 w 105443"/>
                <a:gd name="connsiteY1" fmla="*/ 19199 h 106967"/>
                <a:gd name="connsiteX2" fmla="*/ 20418 w 105443"/>
                <a:gd name="connsiteY2" fmla="*/ 0 h 106967"/>
                <a:gd name="connsiteX3" fmla="*/ 88988 w 105443"/>
                <a:gd name="connsiteY3" fmla="*/ 0 h 106967"/>
                <a:gd name="connsiteX4" fmla="*/ 105444 w 105443"/>
                <a:gd name="connsiteY4" fmla="*/ 19199 h 106967"/>
                <a:gd name="connsiteX5" fmla="*/ 105444 w 105443"/>
                <a:gd name="connsiteY5" fmla="*/ 87768 h 106967"/>
                <a:gd name="connsiteX6" fmla="*/ 88988 w 105443"/>
                <a:gd name="connsiteY6" fmla="*/ 106968 h 106967"/>
                <a:gd name="connsiteX7" fmla="*/ 20418 w 105443"/>
                <a:gd name="connsiteY7" fmla="*/ 106968 h 106967"/>
                <a:gd name="connsiteX8" fmla="*/ 1219 w 105443"/>
                <a:gd name="connsiteY8" fmla="*/ 87768 h 106967"/>
                <a:gd name="connsiteX9" fmla="*/ 1219 w 105443"/>
                <a:gd name="connsiteY9" fmla="*/ 52112 h 106967"/>
                <a:gd name="connsiteX10" fmla="*/ 36874 w 105443"/>
                <a:gd name="connsiteY10" fmla="*/ 71312 h 106967"/>
                <a:gd name="connsiteX11" fmla="*/ 69788 w 105443"/>
                <a:gd name="connsiteY11" fmla="*/ 71312 h 106967"/>
                <a:gd name="connsiteX12" fmla="*/ 69788 w 105443"/>
                <a:gd name="connsiteY12" fmla="*/ 38399 h 106967"/>
                <a:gd name="connsiteX13" fmla="*/ 36874 w 105443"/>
                <a:gd name="connsiteY13" fmla="*/ 38399 h 106967"/>
                <a:gd name="connsiteX14" fmla="*/ 36874 w 105443"/>
                <a:gd name="connsiteY14" fmla="*/ 71312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443" h="106967">
                  <a:moveTo>
                    <a:pt x="1219" y="52112"/>
                  </a:moveTo>
                  <a:cubicBezTo>
                    <a:pt x="1219" y="41141"/>
                    <a:pt x="1219" y="30171"/>
                    <a:pt x="1219" y="19199"/>
                  </a:cubicBezTo>
                  <a:cubicBezTo>
                    <a:pt x="1219" y="8228"/>
                    <a:pt x="6705" y="0"/>
                    <a:pt x="20418" y="0"/>
                  </a:cubicBezTo>
                  <a:cubicBezTo>
                    <a:pt x="42360" y="0"/>
                    <a:pt x="67046" y="0"/>
                    <a:pt x="88988" y="0"/>
                  </a:cubicBezTo>
                  <a:cubicBezTo>
                    <a:pt x="99958" y="0"/>
                    <a:pt x="105444" y="8228"/>
                    <a:pt x="105444" y="19199"/>
                  </a:cubicBezTo>
                  <a:cubicBezTo>
                    <a:pt x="105444" y="41141"/>
                    <a:pt x="105444" y="65826"/>
                    <a:pt x="105444" y="87768"/>
                  </a:cubicBezTo>
                  <a:cubicBezTo>
                    <a:pt x="105444" y="98740"/>
                    <a:pt x="97216" y="106968"/>
                    <a:pt x="88988" y="106968"/>
                  </a:cubicBezTo>
                  <a:cubicBezTo>
                    <a:pt x="67046" y="106968"/>
                    <a:pt x="42360" y="106968"/>
                    <a:pt x="20418" y="106968"/>
                  </a:cubicBezTo>
                  <a:cubicBezTo>
                    <a:pt x="9447" y="106968"/>
                    <a:pt x="1219" y="98740"/>
                    <a:pt x="1219" y="87768"/>
                  </a:cubicBezTo>
                  <a:cubicBezTo>
                    <a:pt x="-1523" y="76797"/>
                    <a:pt x="1219" y="65826"/>
                    <a:pt x="1219" y="52112"/>
                  </a:cubicBezTo>
                  <a:close/>
                  <a:moveTo>
                    <a:pt x="36874" y="71312"/>
                  </a:moveTo>
                  <a:cubicBezTo>
                    <a:pt x="47846" y="71312"/>
                    <a:pt x="58816" y="71312"/>
                    <a:pt x="69788" y="71312"/>
                  </a:cubicBezTo>
                  <a:cubicBezTo>
                    <a:pt x="69788" y="60340"/>
                    <a:pt x="69788" y="49369"/>
                    <a:pt x="69788" y="38399"/>
                  </a:cubicBezTo>
                  <a:cubicBezTo>
                    <a:pt x="58816" y="38399"/>
                    <a:pt x="47846" y="38399"/>
                    <a:pt x="36874" y="38399"/>
                  </a:cubicBezTo>
                  <a:cubicBezTo>
                    <a:pt x="36874" y="46626"/>
                    <a:pt x="36874" y="57598"/>
                    <a:pt x="36874" y="71312"/>
                  </a:cubicBezTo>
                  <a:close/>
                </a:path>
              </a:pathLst>
            </a:custGeom>
            <a:grpFill/>
            <a:ln w="27426"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48E2E771-2F13-1177-B4C4-E0BE50E799FD}"/>
                </a:ext>
              </a:extLst>
            </p:cNvPr>
            <p:cNvSpPr/>
            <p:nvPr/>
          </p:nvSpPr>
          <p:spPr>
            <a:xfrm>
              <a:off x="9051205" y="6036301"/>
              <a:ext cx="104224" cy="104225"/>
            </a:xfrm>
            <a:custGeom>
              <a:avLst/>
              <a:gdLst>
                <a:gd name="connsiteX0" fmla="*/ 104225 w 104224"/>
                <a:gd name="connsiteY0" fmla="*/ 52112 h 104225"/>
                <a:gd name="connsiteX1" fmla="*/ 104225 w 104224"/>
                <a:gd name="connsiteY1" fmla="*/ 85026 h 104225"/>
                <a:gd name="connsiteX2" fmla="*/ 85025 w 104224"/>
                <a:gd name="connsiteY2" fmla="*/ 104225 h 104225"/>
                <a:gd name="connsiteX3" fmla="*/ 19200 w 104224"/>
                <a:gd name="connsiteY3" fmla="*/ 104225 h 104225"/>
                <a:gd name="connsiteX4" fmla="*/ 0 w 104224"/>
                <a:gd name="connsiteY4" fmla="*/ 85026 h 104225"/>
                <a:gd name="connsiteX5" fmla="*/ 0 w 104224"/>
                <a:gd name="connsiteY5" fmla="*/ 19200 h 104225"/>
                <a:gd name="connsiteX6" fmla="*/ 19200 w 104224"/>
                <a:gd name="connsiteY6" fmla="*/ 0 h 104225"/>
                <a:gd name="connsiteX7" fmla="*/ 85025 w 104224"/>
                <a:gd name="connsiteY7" fmla="*/ 0 h 104225"/>
                <a:gd name="connsiteX8" fmla="*/ 104225 w 104224"/>
                <a:gd name="connsiteY8" fmla="*/ 19200 h 104225"/>
                <a:gd name="connsiteX9" fmla="*/ 104225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104225" y="52112"/>
                  </a:moveTo>
                  <a:cubicBezTo>
                    <a:pt x="104225" y="63084"/>
                    <a:pt x="104225" y="74055"/>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63084"/>
                    <a:pt x="0" y="41141"/>
                    <a:pt x="0" y="19200"/>
                  </a:cubicBezTo>
                  <a:cubicBezTo>
                    <a:pt x="0" y="5486"/>
                    <a:pt x="5486" y="0"/>
                    <a:pt x="19200" y="0"/>
                  </a:cubicBezTo>
                  <a:cubicBezTo>
                    <a:pt x="41142" y="0"/>
                    <a:pt x="63083" y="0"/>
                    <a:pt x="85025" y="0"/>
                  </a:cubicBezTo>
                  <a:cubicBezTo>
                    <a:pt x="98739" y="0"/>
                    <a:pt x="104225" y="5486"/>
                    <a:pt x="104225" y="19200"/>
                  </a:cubicBezTo>
                  <a:cubicBezTo>
                    <a:pt x="104225" y="30171"/>
                    <a:pt x="104225" y="41141"/>
                    <a:pt x="104225"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grpFill/>
            <a:ln w="27426"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50FB3506-E8E2-CFB3-2932-E4983B81E9AC}"/>
                </a:ext>
              </a:extLst>
            </p:cNvPr>
            <p:cNvSpPr/>
            <p:nvPr/>
          </p:nvSpPr>
          <p:spPr>
            <a:xfrm>
              <a:off x="8892125" y="6036301"/>
              <a:ext cx="104224" cy="104225"/>
            </a:xfrm>
            <a:custGeom>
              <a:avLst/>
              <a:gdLst>
                <a:gd name="connsiteX0" fmla="*/ 0 w 104224"/>
                <a:gd name="connsiteY0" fmla="*/ 52112 h 104225"/>
                <a:gd name="connsiteX1" fmla="*/ 0 w 104224"/>
                <a:gd name="connsiteY1" fmla="*/ 19200 h 104225"/>
                <a:gd name="connsiteX2" fmla="*/ 19200 w 104224"/>
                <a:gd name="connsiteY2" fmla="*/ 0 h 104225"/>
                <a:gd name="connsiteX3" fmla="*/ 85025 w 104224"/>
                <a:gd name="connsiteY3" fmla="*/ 0 h 104225"/>
                <a:gd name="connsiteX4" fmla="*/ 104225 w 104224"/>
                <a:gd name="connsiteY4" fmla="*/ 19200 h 104225"/>
                <a:gd name="connsiteX5" fmla="*/ 104225 w 104224"/>
                <a:gd name="connsiteY5" fmla="*/ 85026 h 104225"/>
                <a:gd name="connsiteX6" fmla="*/ 85025 w 104224"/>
                <a:gd name="connsiteY6" fmla="*/ 104225 h 104225"/>
                <a:gd name="connsiteX7" fmla="*/ 19200 w 104224"/>
                <a:gd name="connsiteY7" fmla="*/ 104225 h 104225"/>
                <a:gd name="connsiteX8" fmla="*/ 0 w 104224"/>
                <a:gd name="connsiteY8" fmla="*/ 85026 h 104225"/>
                <a:gd name="connsiteX9" fmla="*/ 0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0" y="52112"/>
                  </a:moveTo>
                  <a:cubicBezTo>
                    <a:pt x="0" y="41141"/>
                    <a:pt x="0" y="30171"/>
                    <a:pt x="0" y="19200"/>
                  </a:cubicBezTo>
                  <a:cubicBezTo>
                    <a:pt x="0" y="5486"/>
                    <a:pt x="5486" y="0"/>
                    <a:pt x="19200" y="0"/>
                  </a:cubicBezTo>
                  <a:cubicBezTo>
                    <a:pt x="41142" y="0"/>
                    <a:pt x="63083" y="0"/>
                    <a:pt x="85025" y="0"/>
                  </a:cubicBezTo>
                  <a:cubicBezTo>
                    <a:pt x="95997" y="0"/>
                    <a:pt x="104225" y="5486"/>
                    <a:pt x="104225" y="19200"/>
                  </a:cubicBezTo>
                  <a:cubicBezTo>
                    <a:pt x="104225" y="41141"/>
                    <a:pt x="104225" y="63084"/>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74055"/>
                    <a:pt x="0" y="63084"/>
                    <a:pt x="0"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grpFill/>
            <a:ln w="27426"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58874A51-C4F2-3D30-5AC1-A939E77EC413}"/>
                </a:ext>
              </a:extLst>
            </p:cNvPr>
            <p:cNvSpPr/>
            <p:nvPr/>
          </p:nvSpPr>
          <p:spPr>
            <a:xfrm>
              <a:off x="8735787" y="6033558"/>
              <a:ext cx="106968" cy="106968"/>
            </a:xfrm>
            <a:custGeom>
              <a:avLst/>
              <a:gdLst>
                <a:gd name="connsiteX0" fmla="*/ 104225 w 106968"/>
                <a:gd name="connsiteY0" fmla="*/ 54855 h 106968"/>
                <a:gd name="connsiteX1" fmla="*/ 104225 w 106968"/>
                <a:gd name="connsiteY1" fmla="*/ 87769 h 106968"/>
                <a:gd name="connsiteX2" fmla="*/ 85025 w 106968"/>
                <a:gd name="connsiteY2" fmla="*/ 106968 h 106968"/>
                <a:gd name="connsiteX3" fmla="*/ 16456 w 106968"/>
                <a:gd name="connsiteY3" fmla="*/ 106968 h 106968"/>
                <a:gd name="connsiteX4" fmla="*/ 0 w 106968"/>
                <a:gd name="connsiteY4" fmla="*/ 87769 h 106968"/>
                <a:gd name="connsiteX5" fmla="*/ 0 w 106968"/>
                <a:gd name="connsiteY5" fmla="*/ 19200 h 106968"/>
                <a:gd name="connsiteX6" fmla="*/ 19200 w 106968"/>
                <a:gd name="connsiteY6" fmla="*/ 0 h 106968"/>
                <a:gd name="connsiteX7" fmla="*/ 87769 w 106968"/>
                <a:gd name="connsiteY7" fmla="*/ 0 h 106968"/>
                <a:gd name="connsiteX8" fmla="*/ 106969 w 106968"/>
                <a:gd name="connsiteY8" fmla="*/ 19200 h 106968"/>
                <a:gd name="connsiteX9" fmla="*/ 104225 w 106968"/>
                <a:gd name="connsiteY9" fmla="*/ 54855 h 106968"/>
                <a:gd name="connsiteX10" fmla="*/ 35656 w 106968"/>
                <a:gd name="connsiteY10" fmla="*/ 71312 h 106968"/>
                <a:gd name="connsiteX11" fmla="*/ 68569 w 106968"/>
                <a:gd name="connsiteY11" fmla="*/ 71312 h 106968"/>
                <a:gd name="connsiteX12" fmla="*/ 68569 w 106968"/>
                <a:gd name="connsiteY12" fmla="*/ 38399 h 106968"/>
                <a:gd name="connsiteX13" fmla="*/ 35656 w 106968"/>
                <a:gd name="connsiteY13" fmla="*/ 38399 h 106968"/>
                <a:gd name="connsiteX14" fmla="*/ 35656 w 106968"/>
                <a:gd name="connsiteY14" fmla="*/ 71312 h 1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8" h="106968">
                  <a:moveTo>
                    <a:pt x="104225" y="54855"/>
                  </a:moveTo>
                  <a:cubicBezTo>
                    <a:pt x="104225" y="65827"/>
                    <a:pt x="104225" y="76798"/>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7"/>
                    <a:pt x="0" y="41141"/>
                    <a:pt x="0" y="19200"/>
                  </a:cubicBezTo>
                  <a:cubicBezTo>
                    <a:pt x="0" y="8229"/>
                    <a:pt x="8228" y="0"/>
                    <a:pt x="19200" y="0"/>
                  </a:cubicBezTo>
                  <a:cubicBezTo>
                    <a:pt x="41142" y="0"/>
                    <a:pt x="63083" y="0"/>
                    <a:pt x="87769" y="0"/>
                  </a:cubicBezTo>
                  <a:cubicBezTo>
                    <a:pt x="98739" y="0"/>
                    <a:pt x="106969" y="8229"/>
                    <a:pt x="106969" y="19200"/>
                  </a:cubicBezTo>
                  <a:cubicBezTo>
                    <a:pt x="104225" y="32913"/>
                    <a:pt x="104225" y="43884"/>
                    <a:pt x="104225" y="54855"/>
                  </a:cubicBezTo>
                  <a:close/>
                  <a:moveTo>
                    <a:pt x="35656" y="71312"/>
                  </a:moveTo>
                  <a:cubicBezTo>
                    <a:pt x="46627" y="71312"/>
                    <a:pt x="57597" y="71312"/>
                    <a:pt x="68569" y="71312"/>
                  </a:cubicBezTo>
                  <a:cubicBezTo>
                    <a:pt x="68569" y="60341"/>
                    <a:pt x="68569" y="49370"/>
                    <a:pt x="68569" y="38399"/>
                  </a:cubicBezTo>
                  <a:cubicBezTo>
                    <a:pt x="57597" y="38399"/>
                    <a:pt x="46627" y="38399"/>
                    <a:pt x="35656" y="38399"/>
                  </a:cubicBezTo>
                  <a:cubicBezTo>
                    <a:pt x="35656" y="49370"/>
                    <a:pt x="35656" y="60341"/>
                    <a:pt x="35656" y="71312"/>
                  </a:cubicBezTo>
                  <a:close/>
                </a:path>
              </a:pathLst>
            </a:custGeom>
            <a:grpFill/>
            <a:ln w="27426"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F7321E05-4869-7C22-3505-537F4EF3E572}"/>
                </a:ext>
              </a:extLst>
            </p:cNvPr>
            <p:cNvSpPr/>
            <p:nvPr/>
          </p:nvSpPr>
          <p:spPr>
            <a:xfrm>
              <a:off x="8752243" y="5383524"/>
              <a:ext cx="386731" cy="318160"/>
            </a:xfrm>
            <a:custGeom>
              <a:avLst/>
              <a:gdLst>
                <a:gd name="connsiteX0" fmla="*/ 191994 w 386731"/>
                <a:gd name="connsiteY0" fmla="*/ 2743 h 318160"/>
                <a:gd name="connsiteX1" fmla="*/ 329132 w 386731"/>
                <a:gd name="connsiteY1" fmla="*/ 2743 h 318160"/>
                <a:gd name="connsiteX2" fmla="*/ 386731 w 386731"/>
                <a:gd name="connsiteY2" fmla="*/ 60341 h 318160"/>
                <a:gd name="connsiteX3" fmla="*/ 386731 w 386731"/>
                <a:gd name="connsiteY3" fmla="*/ 260562 h 318160"/>
                <a:gd name="connsiteX4" fmla="*/ 329132 w 386731"/>
                <a:gd name="connsiteY4" fmla="*/ 318161 h 318160"/>
                <a:gd name="connsiteX5" fmla="*/ 57599 w 386731"/>
                <a:gd name="connsiteY5" fmla="*/ 318161 h 318160"/>
                <a:gd name="connsiteX6" fmla="*/ 0 w 386731"/>
                <a:gd name="connsiteY6" fmla="*/ 260562 h 318160"/>
                <a:gd name="connsiteX7" fmla="*/ 0 w 386731"/>
                <a:gd name="connsiteY7" fmla="*/ 60341 h 318160"/>
                <a:gd name="connsiteX8" fmla="*/ 60341 w 386731"/>
                <a:gd name="connsiteY8" fmla="*/ 0 h 318160"/>
                <a:gd name="connsiteX9" fmla="*/ 191994 w 386731"/>
                <a:gd name="connsiteY9" fmla="*/ 2743 h 318160"/>
                <a:gd name="connsiteX10" fmla="*/ 191994 w 386731"/>
                <a:gd name="connsiteY10" fmla="*/ 285247 h 318160"/>
                <a:gd name="connsiteX11" fmla="*/ 329132 w 386731"/>
                <a:gd name="connsiteY11" fmla="*/ 285247 h 318160"/>
                <a:gd name="connsiteX12" fmla="*/ 351076 w 386731"/>
                <a:gd name="connsiteY12" fmla="*/ 263305 h 318160"/>
                <a:gd name="connsiteX13" fmla="*/ 351076 w 386731"/>
                <a:gd name="connsiteY13" fmla="*/ 63083 h 318160"/>
                <a:gd name="connsiteX14" fmla="*/ 329132 w 386731"/>
                <a:gd name="connsiteY14" fmla="*/ 41141 h 318160"/>
                <a:gd name="connsiteX15" fmla="*/ 57599 w 386731"/>
                <a:gd name="connsiteY15" fmla="*/ 41141 h 318160"/>
                <a:gd name="connsiteX16" fmla="*/ 35657 w 386731"/>
                <a:gd name="connsiteY16" fmla="*/ 63083 h 318160"/>
                <a:gd name="connsiteX17" fmla="*/ 35657 w 386731"/>
                <a:gd name="connsiteY17" fmla="*/ 263305 h 318160"/>
                <a:gd name="connsiteX18" fmla="*/ 57599 w 386731"/>
                <a:gd name="connsiteY18" fmla="*/ 285247 h 318160"/>
                <a:gd name="connsiteX19" fmla="*/ 191994 w 386731"/>
                <a:gd name="connsiteY19" fmla="*/ 285247 h 3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6731" h="318160">
                  <a:moveTo>
                    <a:pt x="191994" y="2743"/>
                  </a:moveTo>
                  <a:cubicBezTo>
                    <a:pt x="238621" y="2743"/>
                    <a:pt x="282506" y="2743"/>
                    <a:pt x="329132" y="2743"/>
                  </a:cubicBezTo>
                  <a:cubicBezTo>
                    <a:pt x="364789" y="2743"/>
                    <a:pt x="386731" y="24685"/>
                    <a:pt x="386731" y="60341"/>
                  </a:cubicBezTo>
                  <a:cubicBezTo>
                    <a:pt x="386731" y="126167"/>
                    <a:pt x="386731" y="194736"/>
                    <a:pt x="386731" y="260562"/>
                  </a:cubicBezTo>
                  <a:cubicBezTo>
                    <a:pt x="386731" y="296218"/>
                    <a:pt x="364789" y="318161"/>
                    <a:pt x="329132" y="318161"/>
                  </a:cubicBezTo>
                  <a:cubicBezTo>
                    <a:pt x="238621" y="318161"/>
                    <a:pt x="148110" y="318161"/>
                    <a:pt x="57599" y="318161"/>
                  </a:cubicBezTo>
                  <a:cubicBezTo>
                    <a:pt x="21943" y="318161"/>
                    <a:pt x="0" y="296218"/>
                    <a:pt x="0" y="260562"/>
                  </a:cubicBezTo>
                  <a:cubicBezTo>
                    <a:pt x="0" y="194736"/>
                    <a:pt x="0" y="128909"/>
                    <a:pt x="0" y="60341"/>
                  </a:cubicBezTo>
                  <a:cubicBezTo>
                    <a:pt x="0" y="21942"/>
                    <a:pt x="19200" y="0"/>
                    <a:pt x="60341" y="0"/>
                  </a:cubicBezTo>
                  <a:cubicBezTo>
                    <a:pt x="104227" y="2743"/>
                    <a:pt x="148110" y="2743"/>
                    <a:pt x="191994" y="2743"/>
                  </a:cubicBezTo>
                  <a:close/>
                  <a:moveTo>
                    <a:pt x="191994" y="285247"/>
                  </a:moveTo>
                  <a:cubicBezTo>
                    <a:pt x="238621" y="285247"/>
                    <a:pt x="282506" y="285247"/>
                    <a:pt x="329132" y="285247"/>
                  </a:cubicBezTo>
                  <a:cubicBezTo>
                    <a:pt x="345590" y="285247"/>
                    <a:pt x="351076" y="279761"/>
                    <a:pt x="351076" y="263305"/>
                  </a:cubicBezTo>
                  <a:cubicBezTo>
                    <a:pt x="351076" y="197478"/>
                    <a:pt x="351076" y="128909"/>
                    <a:pt x="351076" y="63083"/>
                  </a:cubicBezTo>
                  <a:cubicBezTo>
                    <a:pt x="351076" y="46627"/>
                    <a:pt x="345590" y="41141"/>
                    <a:pt x="329132" y="41141"/>
                  </a:cubicBezTo>
                  <a:cubicBezTo>
                    <a:pt x="238621" y="41141"/>
                    <a:pt x="148110" y="41141"/>
                    <a:pt x="57599" y="41141"/>
                  </a:cubicBezTo>
                  <a:cubicBezTo>
                    <a:pt x="41142" y="41141"/>
                    <a:pt x="35657" y="46627"/>
                    <a:pt x="35657" y="63083"/>
                  </a:cubicBezTo>
                  <a:cubicBezTo>
                    <a:pt x="35657" y="128909"/>
                    <a:pt x="35657" y="194736"/>
                    <a:pt x="35657" y="263305"/>
                  </a:cubicBezTo>
                  <a:cubicBezTo>
                    <a:pt x="35657" y="279761"/>
                    <a:pt x="41142" y="285247"/>
                    <a:pt x="57599" y="285247"/>
                  </a:cubicBezTo>
                  <a:cubicBezTo>
                    <a:pt x="101483" y="285247"/>
                    <a:pt x="148110" y="285247"/>
                    <a:pt x="191994" y="285247"/>
                  </a:cubicBezTo>
                  <a:close/>
                </a:path>
              </a:pathLst>
            </a:custGeom>
            <a:grpFill/>
            <a:ln w="27426" cap="flat">
              <a:noFill/>
              <a:prstDash val="solid"/>
              <a:miter/>
            </a:ln>
          </p:spPr>
          <p:txBody>
            <a:bodyPr rtlCol="0" anchor="ctr"/>
            <a:lstStyle/>
            <a:p>
              <a:pPr algn="l" rtl="0"/>
              <a:endParaRPr lang="en-US"/>
            </a:p>
          </p:txBody>
        </p:sp>
        <p:grpSp>
          <p:nvGrpSpPr>
            <p:cNvPr id="26" name="Graphic 3">
              <a:extLst>
                <a:ext uri="{FF2B5EF4-FFF2-40B4-BE49-F238E27FC236}">
                  <a16:creationId xmlns:a16="http://schemas.microsoft.com/office/drawing/2014/main" id="{0B6AD16F-D7C5-05C4-A7BE-AF4045CE4C36}"/>
                </a:ext>
              </a:extLst>
            </p:cNvPr>
            <p:cNvGrpSpPr/>
            <p:nvPr/>
          </p:nvGrpSpPr>
          <p:grpSpPr>
            <a:xfrm>
              <a:off x="8815328" y="5441122"/>
              <a:ext cx="263304" cy="191993"/>
              <a:chOff x="8815328" y="5441122"/>
              <a:chExt cx="263304" cy="191993"/>
            </a:xfrm>
            <a:grpFill/>
          </p:grpSpPr>
          <p:sp>
            <p:nvSpPr>
              <p:cNvPr id="27" name="Freeform 26">
                <a:extLst>
                  <a:ext uri="{FF2B5EF4-FFF2-40B4-BE49-F238E27FC236}">
                    <a16:creationId xmlns:a16="http://schemas.microsoft.com/office/drawing/2014/main" id="{E2B154F2-ACAC-C865-BB3C-5ED4AE9FC7E5}"/>
                  </a:ext>
                </a:extLst>
              </p:cNvPr>
              <p:cNvSpPr/>
              <p:nvPr/>
            </p:nvSpPr>
            <p:spPr>
              <a:xfrm>
                <a:off x="8815328" y="5441122"/>
                <a:ext cx="263304" cy="101482"/>
              </a:xfrm>
              <a:custGeom>
                <a:avLst/>
                <a:gdLst>
                  <a:gd name="connsiteX0" fmla="*/ 244105 w 263304"/>
                  <a:gd name="connsiteY0" fmla="*/ 0 h 101482"/>
                  <a:gd name="connsiteX1" fmla="*/ 263305 w 263304"/>
                  <a:gd name="connsiteY1" fmla="*/ 30170 h 101482"/>
                  <a:gd name="connsiteX2" fmla="*/ 252333 w 263304"/>
                  <a:gd name="connsiteY2" fmla="*/ 38399 h 101482"/>
                  <a:gd name="connsiteX3" fmla="*/ 181022 w 263304"/>
                  <a:gd name="connsiteY3" fmla="*/ 82283 h 101482"/>
                  <a:gd name="connsiteX4" fmla="*/ 153594 w 263304"/>
                  <a:gd name="connsiteY4" fmla="*/ 82283 h 101482"/>
                  <a:gd name="connsiteX5" fmla="*/ 106967 w 263304"/>
                  <a:gd name="connsiteY5" fmla="*/ 57598 h 101482"/>
                  <a:gd name="connsiteX6" fmla="*/ 90511 w 263304"/>
                  <a:gd name="connsiteY6" fmla="*/ 57598 h 101482"/>
                  <a:gd name="connsiteX7" fmla="*/ 19198 w 263304"/>
                  <a:gd name="connsiteY7" fmla="*/ 101482 h 101482"/>
                  <a:gd name="connsiteX8" fmla="*/ 0 w 263304"/>
                  <a:gd name="connsiteY8" fmla="*/ 71312 h 101482"/>
                  <a:gd name="connsiteX9" fmla="*/ 60340 w 263304"/>
                  <a:gd name="connsiteY9" fmla="*/ 35656 h 101482"/>
                  <a:gd name="connsiteX10" fmla="*/ 131653 w 263304"/>
                  <a:gd name="connsiteY10" fmla="*/ 32913 h 101482"/>
                  <a:gd name="connsiteX11" fmla="*/ 164566 w 263304"/>
                  <a:gd name="connsiteY11" fmla="*/ 46627 h 101482"/>
                  <a:gd name="connsiteX12" fmla="*/ 197478 w 263304"/>
                  <a:gd name="connsiteY12" fmla="*/ 30170 h 101482"/>
                  <a:gd name="connsiteX13" fmla="*/ 244105 w 263304"/>
                  <a:gd name="connsiteY13"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304" h="101482">
                    <a:moveTo>
                      <a:pt x="244105" y="0"/>
                    </a:moveTo>
                    <a:cubicBezTo>
                      <a:pt x="249591" y="10971"/>
                      <a:pt x="255077" y="19199"/>
                      <a:pt x="263305" y="30170"/>
                    </a:cubicBezTo>
                    <a:cubicBezTo>
                      <a:pt x="260563" y="32913"/>
                      <a:pt x="255077" y="35656"/>
                      <a:pt x="252333" y="38399"/>
                    </a:cubicBezTo>
                    <a:cubicBezTo>
                      <a:pt x="227649" y="52113"/>
                      <a:pt x="205708" y="65827"/>
                      <a:pt x="181022" y="82283"/>
                    </a:cubicBezTo>
                    <a:cubicBezTo>
                      <a:pt x="172794" y="87768"/>
                      <a:pt x="164566" y="87768"/>
                      <a:pt x="153594" y="82283"/>
                    </a:cubicBezTo>
                    <a:cubicBezTo>
                      <a:pt x="137138" y="74054"/>
                      <a:pt x="120681" y="65827"/>
                      <a:pt x="106967" y="57598"/>
                    </a:cubicBezTo>
                    <a:cubicBezTo>
                      <a:pt x="101481" y="54856"/>
                      <a:pt x="95997" y="54856"/>
                      <a:pt x="90511" y="57598"/>
                    </a:cubicBezTo>
                    <a:cubicBezTo>
                      <a:pt x="68569" y="71312"/>
                      <a:pt x="43884" y="85025"/>
                      <a:pt x="19198" y="101482"/>
                    </a:cubicBezTo>
                    <a:cubicBezTo>
                      <a:pt x="13714" y="90511"/>
                      <a:pt x="8228" y="82283"/>
                      <a:pt x="0" y="71312"/>
                    </a:cubicBezTo>
                    <a:cubicBezTo>
                      <a:pt x="19198" y="57598"/>
                      <a:pt x="41142" y="46627"/>
                      <a:pt x="60340" y="35656"/>
                    </a:cubicBezTo>
                    <a:cubicBezTo>
                      <a:pt x="101481" y="10971"/>
                      <a:pt x="87767" y="10971"/>
                      <a:pt x="131653" y="32913"/>
                    </a:cubicBezTo>
                    <a:cubicBezTo>
                      <a:pt x="142623" y="38399"/>
                      <a:pt x="153594" y="49370"/>
                      <a:pt x="164566" y="46627"/>
                    </a:cubicBezTo>
                    <a:cubicBezTo>
                      <a:pt x="175536" y="46627"/>
                      <a:pt x="186508" y="35656"/>
                      <a:pt x="197478" y="30170"/>
                    </a:cubicBezTo>
                    <a:cubicBezTo>
                      <a:pt x="211192" y="19199"/>
                      <a:pt x="227649" y="10971"/>
                      <a:pt x="244105" y="0"/>
                    </a:cubicBezTo>
                    <a:close/>
                  </a:path>
                </a:pathLst>
              </a:custGeom>
              <a:solidFill>
                <a:schemeClr val="bg1"/>
              </a:solidFill>
              <a:ln w="27426"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6BF329AA-478A-005A-7785-A7A3707447C6}"/>
                  </a:ext>
                </a:extLst>
              </p:cNvPr>
              <p:cNvSpPr/>
              <p:nvPr/>
            </p:nvSpPr>
            <p:spPr>
              <a:xfrm>
                <a:off x="9032005" y="5528890"/>
                <a:ext cx="32913" cy="104225"/>
              </a:xfrm>
              <a:custGeom>
                <a:avLst/>
                <a:gdLst>
                  <a:gd name="connsiteX0" fmla="*/ 0 w 32913"/>
                  <a:gd name="connsiteY0" fmla="*/ 0 h 104225"/>
                  <a:gd name="connsiteX1" fmla="*/ 32914 w 32913"/>
                  <a:gd name="connsiteY1" fmla="*/ 0 h 104225"/>
                  <a:gd name="connsiteX2" fmla="*/ 32914 w 32913"/>
                  <a:gd name="connsiteY2" fmla="*/ 104225 h 104225"/>
                  <a:gd name="connsiteX3" fmla="*/ 0 w 32913"/>
                  <a:gd name="connsiteY3" fmla="*/ 104225 h 104225"/>
                  <a:gd name="connsiteX4" fmla="*/ 0 w 32913"/>
                  <a:gd name="connsiteY4" fmla="*/ 0 h 10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104225">
                    <a:moveTo>
                      <a:pt x="0" y="0"/>
                    </a:moveTo>
                    <a:cubicBezTo>
                      <a:pt x="10972" y="0"/>
                      <a:pt x="21942" y="0"/>
                      <a:pt x="32914" y="0"/>
                    </a:cubicBezTo>
                    <a:cubicBezTo>
                      <a:pt x="32914" y="35656"/>
                      <a:pt x="32914" y="68569"/>
                      <a:pt x="32914" y="104225"/>
                    </a:cubicBezTo>
                    <a:cubicBezTo>
                      <a:pt x="21942" y="104225"/>
                      <a:pt x="10972" y="104225"/>
                      <a:pt x="0" y="104225"/>
                    </a:cubicBezTo>
                    <a:cubicBezTo>
                      <a:pt x="0" y="68569"/>
                      <a:pt x="0" y="32913"/>
                      <a:pt x="0" y="0"/>
                    </a:cubicBezTo>
                    <a:close/>
                  </a:path>
                </a:pathLst>
              </a:custGeom>
              <a:solidFill>
                <a:schemeClr val="bg1"/>
              </a:solidFill>
              <a:ln w="27426"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F6EA5B3A-F5B9-E8D8-2A2E-5984B610D122}"/>
                  </a:ext>
                </a:extLst>
              </p:cNvPr>
              <p:cNvSpPr/>
              <p:nvPr/>
            </p:nvSpPr>
            <p:spPr>
              <a:xfrm>
                <a:off x="8894867" y="5545347"/>
                <a:ext cx="32913" cy="85025"/>
              </a:xfrm>
              <a:custGeom>
                <a:avLst/>
                <a:gdLst>
                  <a:gd name="connsiteX0" fmla="*/ 32914 w 32913"/>
                  <a:gd name="connsiteY0" fmla="*/ 0 h 85025"/>
                  <a:gd name="connsiteX1" fmla="*/ 32914 w 32913"/>
                  <a:gd name="connsiteY1" fmla="*/ 85026 h 85025"/>
                  <a:gd name="connsiteX2" fmla="*/ 0 w 32913"/>
                  <a:gd name="connsiteY2" fmla="*/ 85026 h 85025"/>
                  <a:gd name="connsiteX3" fmla="*/ 0 w 32913"/>
                  <a:gd name="connsiteY3" fmla="*/ 0 h 85025"/>
                  <a:gd name="connsiteX4" fmla="*/ 32914 w 32913"/>
                  <a:gd name="connsiteY4" fmla="*/ 0 h 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85025">
                    <a:moveTo>
                      <a:pt x="32914" y="0"/>
                    </a:moveTo>
                    <a:cubicBezTo>
                      <a:pt x="32914" y="30171"/>
                      <a:pt x="32914" y="57598"/>
                      <a:pt x="32914" y="85026"/>
                    </a:cubicBezTo>
                    <a:cubicBezTo>
                      <a:pt x="21942" y="85026"/>
                      <a:pt x="10972" y="85026"/>
                      <a:pt x="0" y="85026"/>
                    </a:cubicBezTo>
                    <a:cubicBezTo>
                      <a:pt x="0" y="57598"/>
                      <a:pt x="0" y="27428"/>
                      <a:pt x="0" y="0"/>
                    </a:cubicBezTo>
                    <a:cubicBezTo>
                      <a:pt x="8228" y="0"/>
                      <a:pt x="21942" y="0"/>
                      <a:pt x="32914" y="0"/>
                    </a:cubicBezTo>
                    <a:close/>
                  </a:path>
                </a:pathLst>
              </a:custGeom>
              <a:solidFill>
                <a:schemeClr val="bg1"/>
              </a:solidFill>
              <a:ln w="27426"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17646CD8-1254-DC6C-A95A-91E94D287FBB}"/>
                  </a:ext>
                </a:extLst>
              </p:cNvPr>
              <p:cNvSpPr/>
              <p:nvPr/>
            </p:nvSpPr>
            <p:spPr>
              <a:xfrm>
                <a:off x="8963436" y="5564546"/>
                <a:ext cx="32913" cy="68569"/>
              </a:xfrm>
              <a:custGeom>
                <a:avLst/>
                <a:gdLst>
                  <a:gd name="connsiteX0" fmla="*/ 32914 w 32913"/>
                  <a:gd name="connsiteY0" fmla="*/ 68569 h 68569"/>
                  <a:gd name="connsiteX1" fmla="*/ 0 w 32913"/>
                  <a:gd name="connsiteY1" fmla="*/ 68569 h 68569"/>
                  <a:gd name="connsiteX2" fmla="*/ 0 w 32913"/>
                  <a:gd name="connsiteY2" fmla="*/ 0 h 68569"/>
                  <a:gd name="connsiteX3" fmla="*/ 32914 w 32913"/>
                  <a:gd name="connsiteY3" fmla="*/ 0 h 68569"/>
                  <a:gd name="connsiteX4" fmla="*/ 32914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32914" y="68569"/>
                    </a:moveTo>
                    <a:cubicBezTo>
                      <a:pt x="21942" y="68569"/>
                      <a:pt x="10972" y="68569"/>
                      <a:pt x="0" y="68569"/>
                    </a:cubicBezTo>
                    <a:cubicBezTo>
                      <a:pt x="0" y="46626"/>
                      <a:pt x="0" y="21942"/>
                      <a:pt x="0" y="0"/>
                    </a:cubicBezTo>
                    <a:cubicBezTo>
                      <a:pt x="10972" y="0"/>
                      <a:pt x="21942" y="0"/>
                      <a:pt x="32914" y="0"/>
                    </a:cubicBezTo>
                    <a:cubicBezTo>
                      <a:pt x="32914" y="21942"/>
                      <a:pt x="32914" y="43884"/>
                      <a:pt x="32914" y="68569"/>
                    </a:cubicBezTo>
                    <a:close/>
                  </a:path>
                </a:pathLst>
              </a:custGeom>
              <a:solidFill>
                <a:schemeClr val="bg1"/>
              </a:solidFill>
              <a:ln w="27426"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58F48A06-8AA8-8985-F3DF-3B0BB3C97FF7}"/>
                  </a:ext>
                </a:extLst>
              </p:cNvPr>
              <p:cNvSpPr/>
              <p:nvPr/>
            </p:nvSpPr>
            <p:spPr>
              <a:xfrm>
                <a:off x="8823556" y="5561803"/>
                <a:ext cx="32913" cy="68569"/>
              </a:xfrm>
              <a:custGeom>
                <a:avLst/>
                <a:gdLst>
                  <a:gd name="connsiteX0" fmla="*/ 0 w 32913"/>
                  <a:gd name="connsiteY0" fmla="*/ 68569 h 68569"/>
                  <a:gd name="connsiteX1" fmla="*/ 0 w 32913"/>
                  <a:gd name="connsiteY1" fmla="*/ 0 h 68569"/>
                  <a:gd name="connsiteX2" fmla="*/ 32914 w 32913"/>
                  <a:gd name="connsiteY2" fmla="*/ 0 h 68569"/>
                  <a:gd name="connsiteX3" fmla="*/ 32914 w 32913"/>
                  <a:gd name="connsiteY3" fmla="*/ 68569 h 68569"/>
                  <a:gd name="connsiteX4" fmla="*/ 0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0" y="68569"/>
                    </a:moveTo>
                    <a:cubicBezTo>
                      <a:pt x="0" y="43884"/>
                      <a:pt x="0" y="21942"/>
                      <a:pt x="0" y="0"/>
                    </a:cubicBezTo>
                    <a:cubicBezTo>
                      <a:pt x="10970" y="0"/>
                      <a:pt x="21942" y="0"/>
                      <a:pt x="32914" y="0"/>
                    </a:cubicBezTo>
                    <a:cubicBezTo>
                      <a:pt x="32914" y="21942"/>
                      <a:pt x="32914" y="46626"/>
                      <a:pt x="32914" y="68569"/>
                    </a:cubicBezTo>
                    <a:cubicBezTo>
                      <a:pt x="21942" y="68569"/>
                      <a:pt x="10970" y="68569"/>
                      <a:pt x="0" y="68569"/>
                    </a:cubicBezTo>
                    <a:close/>
                  </a:path>
                </a:pathLst>
              </a:custGeom>
              <a:solidFill>
                <a:schemeClr val="bg1"/>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56662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79E4285-E927-B345-9BBB-376CBD6C2312}"/>
              </a:ext>
            </a:extLst>
          </p:cNvPr>
          <p:cNvSpPr>
            <a:spLocks noGrp="1"/>
          </p:cNvSpPr>
          <p:nvPr>
            <p:ph type="body" sz="quarter" idx="32"/>
          </p:nvPr>
        </p:nvSpPr>
        <p:spPr>
          <a:xfrm>
            <a:off x="559612" y="2031549"/>
            <a:ext cx="6526988" cy="3286043"/>
          </a:xfrm>
        </p:spPr>
        <p:txBody>
          <a:bodyPr/>
          <a:lstStyle/>
          <a:p>
            <a:pPr rtl="0"/>
            <a:r>
              <a:rPr lang="en-GB" dirty="0"/>
              <a:t>Il progetto Design Thinking for Social Change (Design For Change) mira a formare educatori per adulti, attori del cambiamento sociale, parti interessate politiche e altre parti interessate coinvolte nel cambiamento sociale affinché utilizzino i principi del Design Thinking come standard quando decidono su questioni prioritarie, determinando chi è influenzato da problemi della comunità e come, determinando quali soluzioni sono possibili e come influenzano i beneficiari, sviluppando idee e realizzando progetti.</a:t>
            </a:r>
          </a:p>
          <a:p>
            <a:pPr rtl="0"/>
            <a:r>
              <a:rPr lang="en-GB" dirty="0"/>
              <a:t> </a:t>
            </a:r>
          </a:p>
          <a:p>
            <a:pPr rtl="0"/>
            <a:r>
              <a:rPr lang="en-GB" dirty="0"/>
              <a:t>Questo metodo istruirà il personale, i membri e gli attivisti di ONG, agenzie di sviluppo, organizzazioni e governi locali, per affrontare le principali preoccupazioni della comunità, migliorando la posizione dei responsabili del cambiamento della comunità e della società civile per affrontare le principali preoccupazioni della comunità. Aiuterà anche a fare un uso migliore delle risorse e dei finanziamenti, per servire le comunità in modo incentrato sull'uomo, se usato per risolvere problemi scottanti e apportare cambiamenti positivi.</a:t>
            </a:r>
          </a:p>
        </p:txBody>
      </p:sp>
      <p:sp>
        <p:nvSpPr>
          <p:cNvPr id="14" name="Text Placeholder 13">
            <a:extLst>
              <a:ext uri="{FF2B5EF4-FFF2-40B4-BE49-F238E27FC236}">
                <a16:creationId xmlns:a16="http://schemas.microsoft.com/office/drawing/2014/main" id="{49D6ED60-823C-3D44-B7E2-989545DE5174}"/>
              </a:ext>
            </a:extLst>
          </p:cNvPr>
          <p:cNvSpPr>
            <a:spLocks noGrp="1"/>
          </p:cNvSpPr>
          <p:nvPr>
            <p:ph type="body" sz="quarter" idx="33"/>
          </p:nvPr>
        </p:nvSpPr>
        <p:spPr>
          <a:xfrm>
            <a:off x="559612" y="6394757"/>
            <a:ext cx="2696198" cy="442141"/>
          </a:xfrm>
        </p:spPr>
        <p:txBody>
          <a:bodyPr/>
          <a:lstStyle/>
          <a:p>
            <a:pPr algn="l" rtl="0"/>
            <a:r>
              <a:rPr lang="en-US" sz="1600" i="1" dirty="0"/>
              <a:t>Obiettivo principale</a:t>
            </a:r>
          </a:p>
          <a:p>
            <a:pPr algn="l" rtl="0"/>
            <a:endParaRPr lang="en-US" dirty="0"/>
          </a:p>
        </p:txBody>
      </p:sp>
      <p:sp>
        <p:nvSpPr>
          <p:cNvPr id="12" name="Text Placeholder 11">
            <a:extLst>
              <a:ext uri="{FF2B5EF4-FFF2-40B4-BE49-F238E27FC236}">
                <a16:creationId xmlns:a16="http://schemas.microsoft.com/office/drawing/2014/main" id="{019CDCF6-36F0-BB46-A146-2E518A2940C7}"/>
              </a:ext>
            </a:extLst>
          </p:cNvPr>
          <p:cNvSpPr>
            <a:spLocks noGrp="1"/>
          </p:cNvSpPr>
          <p:nvPr>
            <p:ph type="body" sz="quarter" idx="30"/>
          </p:nvPr>
        </p:nvSpPr>
        <p:spPr>
          <a:xfrm>
            <a:off x="494393" y="729848"/>
            <a:ext cx="4519567" cy="785535"/>
          </a:xfrm>
        </p:spPr>
        <p:txBody>
          <a:bodyPr anchor="ctr"/>
          <a:lstStyle/>
          <a:p>
            <a:pPr algn="l" rtl="0"/>
            <a:r>
              <a:rPr lang="en-US" dirty="0"/>
              <a:t>Introduzione e sfondo</a:t>
            </a:r>
            <a:endParaRPr lang="ru-RU" dirty="0"/>
          </a:p>
          <a:p>
            <a:pPr algn="l" rtl="0">
              <a:lnSpc>
                <a:spcPts val="1800"/>
              </a:lnSpc>
              <a:spcBef>
                <a:spcPts val="0"/>
              </a:spcBef>
            </a:pPr>
            <a:r>
              <a:rPr lang="en-US" dirty="0"/>
              <a:t>Progettare per il cambiamento</a:t>
            </a:r>
          </a:p>
        </p:txBody>
      </p:sp>
      <p:sp>
        <p:nvSpPr>
          <p:cNvPr id="7" name="Slide Number Placeholder 5">
            <a:extLst>
              <a:ext uri="{FF2B5EF4-FFF2-40B4-BE49-F238E27FC236}">
                <a16:creationId xmlns:a16="http://schemas.microsoft.com/office/drawing/2014/main" id="{BC5A146D-5F14-2B43-B9EF-533C8979D6DB}"/>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lgn="l" rtl="0"/>
              <a:t>4</a:t>
            </a:fld>
            <a:endParaRPr lang="en-US" dirty="0"/>
          </a:p>
        </p:txBody>
      </p:sp>
      <p:sp>
        <p:nvSpPr>
          <p:cNvPr id="4" name="Text Placeholder 12">
            <a:extLst>
              <a:ext uri="{FF2B5EF4-FFF2-40B4-BE49-F238E27FC236}">
                <a16:creationId xmlns:a16="http://schemas.microsoft.com/office/drawing/2014/main" id="{3DE77C9A-4A6A-0407-4A27-F36DA35CDA47}"/>
              </a:ext>
            </a:extLst>
          </p:cNvPr>
          <p:cNvSpPr txBox="1">
            <a:spLocks/>
          </p:cNvSpPr>
          <p:nvPr/>
        </p:nvSpPr>
        <p:spPr>
          <a:xfrm>
            <a:off x="545545" y="6936024"/>
            <a:ext cx="6526988" cy="13187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dirty="0">
                <a:solidFill>
                  <a:srgbClr val="086575"/>
                </a:solidFill>
              </a:rPr>
              <a:t>L'obiettivo principale del Design for Change è quello di sviluppare percorsi innovativi di educazione degli adulti che aiutino gli attori del cambiamento sociale a portare soluzioni efficaci, eque e durature per un cambiamento sociale positivo, attraverso l'implementazione del modello del Design Thinking.</a:t>
            </a:r>
            <a:endParaRPr lang="en-GB" dirty="0"/>
          </a:p>
        </p:txBody>
      </p:sp>
      <p:sp>
        <p:nvSpPr>
          <p:cNvPr id="5" name="Text Placeholder 13">
            <a:extLst>
              <a:ext uri="{FF2B5EF4-FFF2-40B4-BE49-F238E27FC236}">
                <a16:creationId xmlns:a16="http://schemas.microsoft.com/office/drawing/2014/main" id="{AB41EE71-03FC-8B3A-C30C-E589174A25B6}"/>
              </a:ext>
            </a:extLst>
          </p:cNvPr>
          <p:cNvSpPr txBox="1">
            <a:spLocks/>
          </p:cNvSpPr>
          <p:nvPr/>
        </p:nvSpPr>
        <p:spPr>
          <a:xfrm>
            <a:off x="545544" y="8373279"/>
            <a:ext cx="2696198"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600" i="1" dirty="0"/>
              <a:t>Gruppo target</a:t>
            </a:r>
            <a:endParaRPr lang="en-LB" sz="1600" i="1" dirty="0"/>
          </a:p>
          <a:p>
            <a:pPr algn="l" rtl="0"/>
            <a:endParaRPr lang="en-US" dirty="0"/>
          </a:p>
        </p:txBody>
      </p:sp>
      <p:sp>
        <p:nvSpPr>
          <p:cNvPr id="6" name="Text Placeholder 12">
            <a:extLst>
              <a:ext uri="{FF2B5EF4-FFF2-40B4-BE49-F238E27FC236}">
                <a16:creationId xmlns:a16="http://schemas.microsoft.com/office/drawing/2014/main" id="{B63A3B6A-D255-E583-8842-A1E619A19719}"/>
              </a:ext>
            </a:extLst>
          </p:cNvPr>
          <p:cNvSpPr txBox="1">
            <a:spLocks/>
          </p:cNvSpPr>
          <p:nvPr/>
        </p:nvSpPr>
        <p:spPr>
          <a:xfrm>
            <a:off x="587748" y="8924714"/>
            <a:ext cx="6526988" cy="138690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dirty="0">
                <a:solidFill>
                  <a:srgbClr val="086575"/>
                </a:solidFill>
              </a:rPr>
              <a:t>Il gruppo target di questo progetto comprende educatori per adulti, attivisti, ambasciatori del cambiamento, attori del cambiamento sociale come ONG, imprese sociali, agenzie di sviluppo, centri di volontariato, gruppi di comunità e parti interessate politiche, donatori e decisori nelle comunità.</a:t>
            </a:r>
          </a:p>
        </p:txBody>
      </p:sp>
      <p:sp>
        <p:nvSpPr>
          <p:cNvPr id="8" name="Freeform 7">
            <a:extLst>
              <a:ext uri="{FF2B5EF4-FFF2-40B4-BE49-F238E27FC236}">
                <a16:creationId xmlns:a16="http://schemas.microsoft.com/office/drawing/2014/main" id="{57D2E928-58E2-55E4-B6CD-2FFFD2E5DD1A}"/>
              </a:ext>
            </a:extLst>
          </p:cNvPr>
          <p:cNvSpPr/>
          <p:nvPr/>
        </p:nvSpPr>
        <p:spPr>
          <a:xfrm>
            <a:off x="4117463" y="6527410"/>
            <a:ext cx="3099264" cy="356996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AFC5D2E-AC4C-0DAC-A6B7-9A00C53CBD0E}"/>
              </a:ext>
            </a:extLst>
          </p:cNvPr>
          <p:cNvSpPr txBox="1">
            <a:spLocks/>
          </p:cNvSpPr>
          <p:nvPr/>
        </p:nvSpPr>
        <p:spPr>
          <a:xfrm>
            <a:off x="4117463" y="7662524"/>
            <a:ext cx="3147224" cy="2397917"/>
          </a:xfrm>
          <a:prstGeom prst="rect">
            <a:avLst/>
          </a:prstGeom>
        </p:spPr>
        <p:txBody>
          <a:bodyPr anchor="ctr">
            <a:normAutofit lnSpcReduction="10000"/>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chemeClr val="bg1"/>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sz="1800" dirty="0">
                <a:effectLst/>
                <a:latin typeface="Calibri" panose="020F0502020204030204" pitchFamily="34" charset="0"/>
                <a:ea typeface="Calibri" panose="020F0502020204030204" pitchFamily="34" charset="0"/>
                <a:cs typeface="Times New Roman" panose="02020603050405020304" pitchFamily="18" charset="0"/>
              </a:rPr>
              <a:t>Il Design Thinking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può</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essere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utilizzato</a:t>
            </a:r>
            <a:r>
              <a:rPr lang="en-GB" sz="1800" dirty="0">
                <a:effectLst/>
                <a:latin typeface="Calibri" panose="020F0502020204030204" pitchFamily="34" charset="0"/>
                <a:ea typeface="Calibri" panose="020F0502020204030204" pitchFamily="34" charset="0"/>
                <a:cs typeface="Times New Roman" panose="02020603050405020304" pitchFamily="18" charset="0"/>
              </a:rPr>
              <a:t> per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risolvere</a:t>
            </a:r>
            <a:r>
              <a:rPr lang="en-GB" sz="1800" dirty="0">
                <a:effectLst/>
                <a:latin typeface="Calibri" panose="020F0502020204030204" pitchFamily="34" charset="0"/>
                <a:ea typeface="Calibri" panose="020F0502020204030204" pitchFamily="34" charset="0"/>
                <a:cs typeface="Times New Roman" panose="02020603050405020304" pitchFamily="18" charset="0"/>
              </a:rPr>
              <a:t> 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problemi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locali</a:t>
            </a:r>
            <a:r>
              <a:rPr lang="en-GB" sz="1800" dirty="0">
                <a:effectLst/>
                <a:latin typeface="Calibri" panose="020F0502020204030204" pitchFamily="34" charset="0"/>
                <a:ea typeface="Calibri" panose="020F0502020204030204" pitchFamily="34" charset="0"/>
                <a:cs typeface="Times New Roman" panose="02020603050405020304" pitchFamily="18" charset="0"/>
              </a:rPr>
              <a:t>, per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raccogliere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informazioni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residenti</a:t>
            </a:r>
            <a:r>
              <a:rPr lang="en-GB" sz="1800" dirty="0">
                <a:effectLst/>
                <a:latin typeface="Calibri" panose="020F0502020204030204" pitchFamily="34" charset="0"/>
                <a:ea typeface="Calibri" panose="020F0502020204030204" pitchFamily="34" charset="0"/>
                <a:cs typeface="Times New Roman" panose="02020603050405020304" pitchFamily="18" charset="0"/>
              </a:rPr>
              <a:t> sui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bisogni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della</a:t>
            </a:r>
            <a:r>
              <a:rPr lang="en-GB" sz="1800" dirty="0">
                <a:effectLst/>
                <a:latin typeface="Calibri" panose="020F0502020204030204" pitchFamily="34" charset="0"/>
                <a:ea typeface="Calibri" panose="020F0502020204030204" pitchFamily="34" charset="0"/>
                <a:cs typeface="Times New Roman" panose="02020603050405020304" pitchFamily="18" charset="0"/>
              </a:rPr>
              <a:t> loro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proprietà</a:t>
            </a:r>
            <a:r>
              <a:rPr lang="en-GB" sz="1800" dirty="0">
                <a:effectLst/>
                <a:latin typeface="Calibri" panose="020F0502020204030204" pitchFamily="34" charset="0"/>
                <a:ea typeface="Calibri" panose="020F0502020204030204" pitchFamily="34" charset="0"/>
                <a:cs typeface="Times New Roman" panose="02020603050405020304" pitchFamily="18" charset="0"/>
              </a:rPr>
              <a:t>, ad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esempio</a:t>
            </a:r>
            <a:r>
              <a:rPr lang="en-GB" sz="1800" dirty="0">
                <a:effectLst/>
                <a:latin typeface="Calibri" panose="020F0502020204030204" pitchFamily="34" charset="0"/>
                <a:ea typeface="Calibri" panose="020F0502020204030204" pitchFamily="34" charset="0"/>
                <a:cs typeface="Times New Roman" panose="02020603050405020304" pitchFamily="18" charset="0"/>
              </a:rPr>
              <a:t>, 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sviluppare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un piano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d'azione</a:t>
            </a:r>
            <a:r>
              <a:rPr lang="en-GB" sz="1800" dirty="0">
                <a:effectLst/>
                <a:latin typeface="Calibri" panose="020F0502020204030204" pitchFamily="34" charset="0"/>
                <a:ea typeface="Calibri" panose="020F0502020204030204" pitchFamily="34" charset="0"/>
                <a:cs typeface="Times New Roman" panose="02020603050405020304" pitchFamily="18" charset="0"/>
              </a:rPr>
              <a:t> 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attività</a:t>
            </a:r>
            <a:r>
              <a:rPr lang="en-GB" sz="1800" dirty="0">
                <a:effectLst/>
                <a:latin typeface="Calibri" panose="020F0502020204030204" pitchFamily="34" charset="0"/>
                <a:ea typeface="Calibri" panose="020F0502020204030204" pitchFamily="34" charset="0"/>
                <a:cs typeface="Times New Roman" panose="02020603050405020304" pitchFamily="18" charset="0"/>
              </a:rPr>
              <a:t> per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risolvere</a:t>
            </a:r>
            <a:r>
              <a:rPr lang="en-GB" sz="1800" dirty="0">
                <a:effectLst/>
                <a:latin typeface="Calibri" panose="020F0502020204030204" pitchFamily="34" charset="0"/>
                <a:ea typeface="Calibri" panose="020F0502020204030204" pitchFamily="34" charset="0"/>
                <a:cs typeface="Times New Roman" panose="02020603050405020304" pitchFamily="18" charset="0"/>
              </a:rPr>
              <a:t> 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problemi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identificati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dalla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comunità</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LB"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A0E7C604-7571-85F3-4B48-288BEACF8227}"/>
              </a:ext>
            </a:extLst>
          </p:cNvPr>
          <p:cNvGrpSpPr/>
          <p:nvPr/>
        </p:nvGrpSpPr>
        <p:grpSpPr>
          <a:xfrm>
            <a:off x="5155942" y="6851165"/>
            <a:ext cx="1022306" cy="744255"/>
            <a:chOff x="3400450" y="986392"/>
            <a:chExt cx="1487826" cy="1083162"/>
          </a:xfrm>
        </p:grpSpPr>
        <p:sp>
          <p:nvSpPr>
            <p:cNvPr id="17" name="Freeform 16">
              <a:extLst>
                <a:ext uri="{FF2B5EF4-FFF2-40B4-BE49-F238E27FC236}">
                  <a16:creationId xmlns:a16="http://schemas.microsoft.com/office/drawing/2014/main" id="{7486DC96-C676-A231-CD11-2BD2F3980FA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w="8971"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A71B9468-9F68-9C3B-02CE-3A4ED494DD7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pic>
        <p:nvPicPr>
          <p:cNvPr id="20" name="Picture 19">
            <a:extLst>
              <a:ext uri="{FF2B5EF4-FFF2-40B4-BE49-F238E27FC236}">
                <a16:creationId xmlns:a16="http://schemas.microsoft.com/office/drawing/2014/main" id="{D9A30FB5-FE9F-CBBF-328E-87FDF8771B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5883" y="2765109"/>
            <a:ext cx="3550383" cy="2379921"/>
          </a:xfrm>
          <a:prstGeom prst="rect">
            <a:avLst/>
          </a:prstGeom>
        </p:spPr>
      </p:pic>
    </p:spTree>
    <p:extLst>
      <p:ext uri="{BB962C8B-B14F-4D97-AF65-F5344CB8AC3E}">
        <p14:creationId xmlns:p14="http://schemas.microsoft.com/office/powerpoint/2010/main" val="4166171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201A81F4-37C1-9C36-1729-729D2A8E2D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46"/>
          <a:stretch/>
        </p:blipFill>
        <p:spPr>
          <a:xfrm>
            <a:off x="3977693" y="2611281"/>
            <a:ext cx="3064955" cy="4394999"/>
          </a:xfrm>
          <a:custGeom>
            <a:avLst/>
            <a:gdLst>
              <a:gd name="connsiteX0" fmla="*/ 510836 w 3064955"/>
              <a:gd name="connsiteY0" fmla="*/ 0 h 4394999"/>
              <a:gd name="connsiteX1" fmla="*/ 3064955 w 3064955"/>
              <a:gd name="connsiteY1" fmla="*/ 0 h 4394999"/>
              <a:gd name="connsiteX2" fmla="*/ 3064955 w 3064955"/>
              <a:gd name="connsiteY2" fmla="*/ 3884163 h 4394999"/>
              <a:gd name="connsiteX3" fmla="*/ 2554119 w 3064955"/>
              <a:gd name="connsiteY3" fmla="*/ 4394999 h 4394999"/>
              <a:gd name="connsiteX4" fmla="*/ 0 w 3064955"/>
              <a:gd name="connsiteY4" fmla="*/ 4394999 h 4394999"/>
              <a:gd name="connsiteX5" fmla="*/ 0 w 3064955"/>
              <a:gd name="connsiteY5" fmla="*/ 510836 h 4394999"/>
              <a:gd name="connsiteX6" fmla="*/ 510836 w 3064955"/>
              <a:gd name="connsiteY6" fmla="*/ 0 h 439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955" h="4394999">
                <a:moveTo>
                  <a:pt x="510836" y="0"/>
                </a:moveTo>
                <a:lnTo>
                  <a:pt x="3064955" y="0"/>
                </a:lnTo>
                <a:lnTo>
                  <a:pt x="3064955" y="3884163"/>
                </a:lnTo>
                <a:cubicBezTo>
                  <a:pt x="3064955" y="4166290"/>
                  <a:pt x="2836246" y="4394999"/>
                  <a:pt x="2554119" y="4394999"/>
                </a:cubicBezTo>
                <a:lnTo>
                  <a:pt x="0" y="4394999"/>
                </a:lnTo>
                <a:lnTo>
                  <a:pt x="0" y="510836"/>
                </a:lnTo>
                <a:cubicBezTo>
                  <a:pt x="0" y="228709"/>
                  <a:pt x="228709" y="0"/>
                  <a:pt x="510836" y="0"/>
                </a:cubicBezTo>
                <a:close/>
              </a:path>
            </a:pathLst>
          </a:custGeom>
        </p:spPr>
      </p:pic>
      <p:sp>
        <p:nvSpPr>
          <p:cNvPr id="9" name="Slide Number Placeholder 5">
            <a:extLst>
              <a:ext uri="{FF2B5EF4-FFF2-40B4-BE49-F238E27FC236}">
                <a16:creationId xmlns:a16="http://schemas.microsoft.com/office/drawing/2014/main" id="{C63D007C-1B2C-8E47-AAE4-BE75361FE689}"/>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lgn="l" rtl="0"/>
              <a:t>40</a:t>
            </a:fld>
            <a:endParaRPr lang="en-US" dirty="0"/>
          </a:p>
        </p:txBody>
      </p:sp>
      <p:sp>
        <p:nvSpPr>
          <p:cNvPr id="3" name="Text Placeholder 9">
            <a:extLst>
              <a:ext uri="{FF2B5EF4-FFF2-40B4-BE49-F238E27FC236}">
                <a16:creationId xmlns:a16="http://schemas.microsoft.com/office/drawing/2014/main" id="{511FD615-7194-6770-2C53-4E5AFB535DA3}"/>
              </a:ext>
            </a:extLst>
          </p:cNvPr>
          <p:cNvSpPr txBox="1">
            <a:spLocks/>
          </p:cNvSpPr>
          <p:nvPr/>
        </p:nvSpPr>
        <p:spPr>
          <a:xfrm>
            <a:off x="581891" y="3564835"/>
            <a:ext cx="6511635" cy="634860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b="1" dirty="0"/>
              <a:t>Un facilitatore efficace dovrebbe:</a:t>
            </a:r>
          </a:p>
          <a:p>
            <a:pPr rtl="0"/>
            <a:endParaRPr lang="en-GB" b="1" dirty="0"/>
          </a:p>
          <a:p>
            <a:pPr marL="228600" indent="-228600" rtl="0">
              <a:buClr>
                <a:srgbClr val="F79037"/>
              </a:buClr>
              <a:buFont typeface="+mj-lt"/>
              <a:buAutoNum type="arabicPeriod"/>
            </a:pPr>
            <a:r>
              <a:rPr lang="en-GB" dirty="0"/>
              <a:t>Concentrati sull'agenda del gruppo. Un grande facilitatore non influenza mai il risultato condividendo le proprie preferenze o prospettive.</a:t>
            </a:r>
          </a:p>
          <a:p>
            <a:pPr marL="228600" indent="-228600" rtl="0">
              <a:buClr>
                <a:srgbClr val="F79037"/>
              </a:buClr>
              <a:buFont typeface="+mj-lt"/>
              <a:buAutoNum type="arabicPeriod"/>
            </a:pPr>
            <a:endParaRPr lang="en-GB" dirty="0"/>
          </a:p>
          <a:p>
            <a:pPr marL="228600" indent="-228600" rtl="0">
              <a:buClr>
                <a:srgbClr val="F79037"/>
              </a:buClr>
              <a:buFont typeface="+mj-lt"/>
              <a:buAutoNum type="arabicPeriod"/>
            </a:pPr>
            <a:r>
              <a:rPr lang="en-GB" dirty="0"/>
              <a:t>Rispondi alle dinamiche di gruppo durante l'intero processo. Presta attenzione a cose come:</a:t>
            </a:r>
          </a:p>
          <a:p>
            <a:pPr marL="228600" indent="-228600" rtl="0">
              <a:buClr>
                <a:srgbClr val="F79037"/>
              </a:buClr>
              <a:buFont typeface="+mj-lt"/>
              <a:buAutoNum type="arabicPeriod"/>
            </a:pPr>
            <a:endParaRPr lang="en-GB" dirty="0"/>
          </a:p>
          <a:p>
            <a:pPr marL="228600" indent="-228600" rtl="0">
              <a:buClr>
                <a:srgbClr val="F79037"/>
              </a:buClr>
              <a:buFont typeface="Wingdings" pitchFamily="2" charset="2"/>
              <a:buChar char="§"/>
            </a:pPr>
            <a:r>
              <a:rPr lang="en-GB" dirty="0"/>
              <a:t>Chi parla e per quanto tempo</a:t>
            </a:r>
          </a:p>
          <a:p>
            <a:pPr marL="228600" indent="-228600" rtl="0">
              <a:buClr>
                <a:srgbClr val="F79037"/>
              </a:buClr>
              <a:buFont typeface="Wingdings" pitchFamily="2" charset="2"/>
              <a:buChar char="§"/>
            </a:pPr>
            <a:r>
              <a:rPr lang="en-GB" dirty="0"/>
              <a:t>Chi non parla</a:t>
            </a:r>
          </a:p>
          <a:p>
            <a:pPr marL="228600" indent="-228600" rtl="0">
              <a:buClr>
                <a:srgbClr val="F79037"/>
              </a:buClr>
              <a:buFont typeface="Wingdings" pitchFamily="2" charset="2"/>
              <a:buChar char="§"/>
            </a:pPr>
            <a:r>
              <a:rPr lang="en-GB" dirty="0"/>
              <a:t>Linguaggio del corpo</a:t>
            </a:r>
          </a:p>
          <a:p>
            <a:pPr marL="228600" indent="-228600" rtl="0">
              <a:buClr>
                <a:srgbClr val="F79037"/>
              </a:buClr>
              <a:buFont typeface="Wingdings" pitchFamily="2" charset="2"/>
              <a:buChar char="§"/>
            </a:pPr>
            <a:r>
              <a:rPr lang="en-GB" dirty="0"/>
              <a:t>Inflessione e tono di voce</a:t>
            </a:r>
          </a:p>
          <a:p>
            <a:pPr marL="228600" indent="-228600" rtl="0">
              <a:buClr>
                <a:srgbClr val="F79037"/>
              </a:buClr>
              <a:buFont typeface="Wingdings" pitchFamily="2" charset="2"/>
              <a:buChar char="§"/>
            </a:pPr>
            <a:r>
              <a:rPr lang="en-GB" dirty="0"/>
              <a:t>Reazioni dei membri del gruppo</a:t>
            </a:r>
          </a:p>
          <a:p>
            <a:pPr marL="228600" indent="-228600" rtl="0">
              <a:buClr>
                <a:srgbClr val="F79037"/>
              </a:buClr>
              <a:buFont typeface="Wingdings" pitchFamily="2" charset="2"/>
              <a:buChar char="§"/>
            </a:pPr>
            <a:r>
              <a:rPr lang="en-GB" dirty="0"/>
              <a:t>Agende personali (al contrario dell'agenda di gruppo)</a:t>
            </a:r>
          </a:p>
          <a:p>
            <a:pPr marL="228600" indent="-228600" rtl="0">
              <a:buClr>
                <a:srgbClr val="F79037"/>
              </a:buClr>
              <a:buFont typeface="Wingdings" pitchFamily="2" charset="2"/>
              <a:buChar char="§"/>
            </a:pPr>
            <a:r>
              <a:rPr lang="en-GB" dirty="0"/>
              <a:t>Commenti giudicanti o feedback forniti in modo inesperto</a:t>
            </a:r>
          </a:p>
          <a:p>
            <a:pPr marL="228600" indent="-228600" rtl="0">
              <a:buClr>
                <a:srgbClr val="F79037"/>
              </a:buClr>
              <a:buFont typeface="+mj-lt"/>
              <a:buAutoNum type="arabicPeriod"/>
            </a:pPr>
            <a:endParaRPr lang="en-GB" dirty="0"/>
          </a:p>
          <a:p>
            <a:pPr marL="228600" indent="-228600" rtl="0">
              <a:buClr>
                <a:srgbClr val="F79037"/>
              </a:buClr>
              <a:buFont typeface="+mj-lt"/>
              <a:buAutoNum type="arabicPeriod" startAt="3"/>
            </a:pPr>
            <a:r>
              <a:rPr lang="en-GB" dirty="0"/>
              <a:t>Lavorare intenzionalmente per includere le voci di tutti i membri del gruppo, offrendo opportunità e/o strutture diverse per supportare voci più tranquille, riflessive o dissenzienti a partecipare</a:t>
            </a:r>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r>
              <a:rPr lang="en-GB" dirty="0"/>
              <a:t>Aiuta tutti a rispettare tutti gli accordi di gruppo, controllando con il gruppo per offrire e supportare l'aggiunta di nuove norme quando necessario per migliorare le dinamiche di gruppo.</a:t>
            </a:r>
          </a:p>
          <a:p>
            <a:pPr marL="228600" indent="-228600" rtl="0">
              <a:buClr>
                <a:srgbClr val="F79037"/>
              </a:buClr>
              <a:buFont typeface="+mj-lt"/>
              <a:buAutoNum type="arabicPeriod" startAt="3"/>
            </a:pPr>
            <a:r>
              <a:rPr lang="en-GB" dirty="0"/>
              <a:t>Modificare l'ordine del giorno se necessario per soddisfare le esigenze del gruppo, rimanendo concentrati sullo scopo e gli obiettivi del gruppo e sul lavoro da svolgere.</a:t>
            </a:r>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r>
              <a:rPr lang="en-GB" dirty="0"/>
              <a:t>Sapere cosa fare quando inevitabilmente sorgono problemi. Avere un piano B!</a:t>
            </a:r>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r>
              <a:rPr lang="en-GB" dirty="0"/>
              <a:t>Evita di prendere le cose sul personale. I gruppi o gli individui a volte sfogano la loro frustrazione, rabbia e paure sui facilitatori. Un buon facilitatore rimane sempre neutrale.</a:t>
            </a:r>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r>
              <a:rPr lang="en-GB" dirty="0"/>
              <a:t>Lavorare per l'equilibrio tra processo e contenuto. Riunione d'onore e tempi di pausa.</a:t>
            </a:r>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r>
              <a:rPr lang="en-GB" dirty="0"/>
              <a:t>Festeggia i successi di gruppo!</a:t>
            </a:r>
          </a:p>
          <a:p>
            <a:pPr marL="228600" indent="-228600" rtl="0">
              <a:buClr>
                <a:srgbClr val="F79037"/>
              </a:buClr>
              <a:buFont typeface="+mj-lt"/>
              <a:buAutoNum type="arabicPeriod" startAt="3"/>
            </a:pPr>
            <a:endParaRPr lang="en-GB" dirty="0"/>
          </a:p>
          <a:p>
            <a:pPr marL="228600" indent="-228600" rtl="0">
              <a:buClr>
                <a:srgbClr val="F79037"/>
              </a:buClr>
              <a:buFont typeface="+mj-lt"/>
              <a:buAutoNum type="arabicPeriod" startAt="3"/>
            </a:pPr>
            <a:r>
              <a:rPr lang="en-GB" dirty="0"/>
              <a:t>Mantieni il senso dell'umorismo! Sviluppare un tono leggero e umoristico (quando appropriato) può fare molto per facilitare un incontro.</a:t>
            </a:r>
          </a:p>
          <a:p>
            <a:pPr algn="l" rtl="0"/>
            <a:endParaRPr lang="en-GB" dirty="0"/>
          </a:p>
        </p:txBody>
      </p:sp>
      <p:sp>
        <p:nvSpPr>
          <p:cNvPr id="4" name="Text Placeholder 1">
            <a:extLst>
              <a:ext uri="{FF2B5EF4-FFF2-40B4-BE49-F238E27FC236}">
                <a16:creationId xmlns:a16="http://schemas.microsoft.com/office/drawing/2014/main" id="{F3903D37-EA25-2614-AAA9-0D8640F5C992}"/>
              </a:ext>
            </a:extLst>
          </p:cNvPr>
          <p:cNvSpPr txBox="1">
            <a:spLocks/>
          </p:cNvSpPr>
          <p:nvPr/>
        </p:nvSpPr>
        <p:spPr>
          <a:xfrm>
            <a:off x="913021" y="1127710"/>
            <a:ext cx="3014509" cy="240402"/>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600" i="1" dirty="0">
                <a:solidFill>
                  <a:schemeClr val="bg1"/>
                </a:solidFill>
              </a:rPr>
              <a:t>Lista di </a:t>
            </a:r>
            <a:r>
              <a:rPr lang="en-GB" sz="1600" i="1" dirty="0" err="1">
                <a:solidFill>
                  <a:schemeClr val="bg1"/>
                </a:solidFill>
              </a:rPr>
              <a:t>controllo</a:t>
            </a:r>
            <a:r>
              <a:rPr lang="en-GB" sz="1600" i="1" dirty="0">
                <a:solidFill>
                  <a:schemeClr val="bg1"/>
                </a:solidFill>
              </a:rPr>
              <a:t> per un </a:t>
            </a:r>
            <a:r>
              <a:rPr lang="en-GB" sz="1600" i="1" dirty="0" err="1">
                <a:solidFill>
                  <a:schemeClr val="bg1"/>
                </a:solidFill>
              </a:rPr>
              <a:t>efficace</a:t>
            </a:r>
            <a:r>
              <a:rPr lang="en-GB" sz="1600" i="1" dirty="0">
                <a:solidFill>
                  <a:schemeClr val="bg1"/>
                </a:solidFill>
              </a:rPr>
              <a:t> </a:t>
            </a:r>
            <a:r>
              <a:rPr lang="en-GB" sz="1600" i="1" dirty="0" err="1">
                <a:solidFill>
                  <a:schemeClr val="bg1"/>
                </a:solidFill>
              </a:rPr>
              <a:t>facilitatore</a:t>
            </a:r>
            <a:endParaRPr lang="en-GB" sz="1600" i="1" dirty="0">
              <a:solidFill>
                <a:schemeClr val="bg1"/>
              </a:solidFill>
            </a:endParaRPr>
          </a:p>
        </p:txBody>
      </p:sp>
      <p:grpSp>
        <p:nvGrpSpPr>
          <p:cNvPr id="8" name="Graphic 3">
            <a:extLst>
              <a:ext uri="{FF2B5EF4-FFF2-40B4-BE49-F238E27FC236}">
                <a16:creationId xmlns:a16="http://schemas.microsoft.com/office/drawing/2014/main" id="{08A02FC5-9D92-BBAC-4131-0320C0E1F37F}"/>
              </a:ext>
            </a:extLst>
          </p:cNvPr>
          <p:cNvGrpSpPr/>
          <p:nvPr/>
        </p:nvGrpSpPr>
        <p:grpSpPr>
          <a:xfrm>
            <a:off x="5040098" y="848145"/>
            <a:ext cx="1039753" cy="1039933"/>
            <a:chOff x="8667218" y="2080812"/>
            <a:chExt cx="1039753" cy="1039933"/>
          </a:xfrm>
          <a:solidFill>
            <a:srgbClr val="F79037"/>
          </a:solidFill>
        </p:grpSpPr>
        <p:sp>
          <p:nvSpPr>
            <p:cNvPr id="10" name="Freeform 9">
              <a:extLst>
                <a:ext uri="{FF2B5EF4-FFF2-40B4-BE49-F238E27FC236}">
                  <a16:creationId xmlns:a16="http://schemas.microsoft.com/office/drawing/2014/main" id="{8E648A99-A779-D78F-A67E-0FFC1C304683}"/>
                </a:ext>
              </a:extLst>
            </p:cNvPr>
            <p:cNvSpPr/>
            <p:nvPr/>
          </p:nvSpPr>
          <p:spPr>
            <a:xfrm>
              <a:off x="8804356" y="2136093"/>
              <a:ext cx="773460" cy="345588"/>
            </a:xfrm>
            <a:custGeom>
              <a:avLst/>
              <a:gdLst>
                <a:gd name="connsiteX0" fmla="*/ 477242 w 773460"/>
                <a:gd name="connsiteY0" fmla="*/ 0 h 345588"/>
                <a:gd name="connsiteX1" fmla="*/ 630837 w 773460"/>
                <a:gd name="connsiteY1" fmla="*/ 0 h 345588"/>
                <a:gd name="connsiteX2" fmla="*/ 773461 w 773460"/>
                <a:gd name="connsiteY2" fmla="*/ 142624 h 345588"/>
                <a:gd name="connsiteX3" fmla="*/ 630837 w 773460"/>
                <a:gd name="connsiteY3" fmla="*/ 285248 h 345588"/>
                <a:gd name="connsiteX4" fmla="*/ 427871 w 773460"/>
                <a:gd name="connsiteY4" fmla="*/ 285248 h 345588"/>
                <a:gd name="connsiteX5" fmla="*/ 408673 w 773460"/>
                <a:gd name="connsiteY5" fmla="*/ 296218 h 345588"/>
                <a:gd name="connsiteX6" fmla="*/ 408673 w 773460"/>
                <a:gd name="connsiteY6" fmla="*/ 296218 h 345588"/>
                <a:gd name="connsiteX7" fmla="*/ 386730 w 773460"/>
                <a:gd name="connsiteY7" fmla="*/ 345588 h 345588"/>
                <a:gd name="connsiteX8" fmla="*/ 364788 w 773460"/>
                <a:gd name="connsiteY8" fmla="*/ 296218 h 345588"/>
                <a:gd name="connsiteX9" fmla="*/ 345588 w 773460"/>
                <a:gd name="connsiteY9" fmla="*/ 285248 h 345588"/>
                <a:gd name="connsiteX10" fmla="*/ 142624 w 773460"/>
                <a:gd name="connsiteY10" fmla="*/ 285248 h 345588"/>
                <a:gd name="connsiteX11" fmla="*/ 0 w 773460"/>
                <a:gd name="connsiteY11" fmla="*/ 142624 h 345588"/>
                <a:gd name="connsiteX12" fmla="*/ 142624 w 773460"/>
                <a:gd name="connsiteY12" fmla="*/ 0 h 345588"/>
                <a:gd name="connsiteX13" fmla="*/ 296219 w 773460"/>
                <a:gd name="connsiteY13" fmla="*/ 0 h 3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3460" h="345588">
                  <a:moveTo>
                    <a:pt x="477242" y="0"/>
                  </a:moveTo>
                  <a:lnTo>
                    <a:pt x="630837" y="0"/>
                  </a:lnTo>
                  <a:cubicBezTo>
                    <a:pt x="710377" y="0"/>
                    <a:pt x="773461" y="63084"/>
                    <a:pt x="773461" y="142624"/>
                  </a:cubicBezTo>
                  <a:cubicBezTo>
                    <a:pt x="773461" y="222164"/>
                    <a:pt x="710377" y="285248"/>
                    <a:pt x="630837" y="285248"/>
                  </a:cubicBezTo>
                  <a:lnTo>
                    <a:pt x="427871" y="285248"/>
                  </a:lnTo>
                  <a:cubicBezTo>
                    <a:pt x="419643" y="285248"/>
                    <a:pt x="411415" y="290733"/>
                    <a:pt x="408673" y="296218"/>
                  </a:cubicBezTo>
                  <a:lnTo>
                    <a:pt x="408673" y="296218"/>
                  </a:lnTo>
                  <a:lnTo>
                    <a:pt x="386730" y="345588"/>
                  </a:lnTo>
                  <a:lnTo>
                    <a:pt x="364788" y="296218"/>
                  </a:lnTo>
                  <a:cubicBezTo>
                    <a:pt x="362046" y="287990"/>
                    <a:pt x="353818" y="285248"/>
                    <a:pt x="345588" y="285248"/>
                  </a:cubicBezTo>
                  <a:lnTo>
                    <a:pt x="142624" y="285248"/>
                  </a:lnTo>
                  <a:cubicBezTo>
                    <a:pt x="63083" y="285248"/>
                    <a:pt x="0" y="222164"/>
                    <a:pt x="0" y="142624"/>
                  </a:cubicBezTo>
                  <a:cubicBezTo>
                    <a:pt x="0" y="63084"/>
                    <a:pt x="63083" y="0"/>
                    <a:pt x="142624" y="0"/>
                  </a:cubicBezTo>
                  <a:lnTo>
                    <a:pt x="296219" y="0"/>
                  </a:lnTo>
                </a:path>
              </a:pathLst>
            </a:custGeom>
            <a:solidFill>
              <a:schemeClr val="bg1"/>
            </a:solidFill>
            <a:ln w="27426" cap="flat">
              <a:noFill/>
              <a:prstDash val="solid"/>
              <a:miter/>
            </a:ln>
          </p:spPr>
          <p:txBody>
            <a:bodyPr rtlCol="0" anchor="ctr"/>
            <a:lstStyle/>
            <a:p>
              <a:pPr algn="l" rtl="0"/>
              <a:endParaRPr lang="en-US"/>
            </a:p>
          </p:txBody>
        </p:sp>
        <p:grpSp>
          <p:nvGrpSpPr>
            <p:cNvPr id="11" name="Graphic 3">
              <a:extLst>
                <a:ext uri="{FF2B5EF4-FFF2-40B4-BE49-F238E27FC236}">
                  <a16:creationId xmlns:a16="http://schemas.microsoft.com/office/drawing/2014/main" id="{D78E4473-2B9E-55D2-293E-ED0A1741B526}"/>
                </a:ext>
              </a:extLst>
            </p:cNvPr>
            <p:cNvGrpSpPr/>
            <p:nvPr/>
          </p:nvGrpSpPr>
          <p:grpSpPr>
            <a:xfrm>
              <a:off x="8667218" y="2080812"/>
              <a:ext cx="1039753" cy="1039933"/>
              <a:chOff x="8667218" y="2080812"/>
              <a:chExt cx="1039753" cy="1039933"/>
            </a:xfrm>
            <a:grpFill/>
          </p:grpSpPr>
          <p:sp>
            <p:nvSpPr>
              <p:cNvPr id="12" name="Freeform 11">
                <a:extLst>
                  <a:ext uri="{FF2B5EF4-FFF2-40B4-BE49-F238E27FC236}">
                    <a16:creationId xmlns:a16="http://schemas.microsoft.com/office/drawing/2014/main" id="{DB999C8A-E2D0-E0DF-E591-0B9B1AE9255A}"/>
                  </a:ext>
                </a:extLst>
              </p:cNvPr>
              <p:cNvSpPr/>
              <p:nvPr/>
            </p:nvSpPr>
            <p:spPr>
              <a:xfrm>
                <a:off x="9064919"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6167 w 246849"/>
                  <a:gd name="connsiteY6" fmla="*/ 205707 h 246848"/>
                  <a:gd name="connsiteX7" fmla="*/ 43884 w 246849"/>
                  <a:gd name="connsiteY7" fmla="*/ 123424 h 246848"/>
                  <a:gd name="connsiteX8" fmla="*/ 126167 w 246849"/>
                  <a:gd name="connsiteY8" fmla="*/ 41141 h 246848"/>
                  <a:gd name="connsiteX9" fmla="*/ 208450 w 246849"/>
                  <a:gd name="connsiteY9" fmla="*/ 123424 h 246848"/>
                  <a:gd name="connsiteX10" fmla="*/ 126167 w 246849"/>
                  <a:gd name="connsiteY10" fmla="*/ 205707 h 246848"/>
                  <a:gd name="connsiteX11" fmla="*/ 126167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6167" y="205707"/>
                    </a:moveTo>
                    <a:cubicBezTo>
                      <a:pt x="82283" y="205707"/>
                      <a:pt x="43884" y="170051"/>
                      <a:pt x="43884" y="123424"/>
                    </a:cubicBezTo>
                    <a:cubicBezTo>
                      <a:pt x="43884" y="79540"/>
                      <a:pt x="79541" y="41141"/>
                      <a:pt x="126167" y="41141"/>
                    </a:cubicBezTo>
                    <a:cubicBezTo>
                      <a:pt x="172794" y="41141"/>
                      <a:pt x="208450" y="76797"/>
                      <a:pt x="208450" y="123424"/>
                    </a:cubicBezTo>
                    <a:cubicBezTo>
                      <a:pt x="205708" y="170051"/>
                      <a:pt x="170052" y="205707"/>
                      <a:pt x="126167" y="205707"/>
                    </a:cubicBezTo>
                    <a:lnTo>
                      <a:pt x="126167" y="205707"/>
                    </a:lnTo>
                    <a:close/>
                  </a:path>
                </a:pathLst>
              </a:custGeom>
              <a:grpFill/>
              <a:ln w="27426"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8D266725-6D01-FDEC-2465-AC3E3FDE3928}"/>
                  </a:ext>
                </a:extLst>
              </p:cNvPr>
              <p:cNvSpPr/>
              <p:nvPr/>
            </p:nvSpPr>
            <p:spPr>
              <a:xfrm>
                <a:off x="8733045"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0" y="41141"/>
                      <a:pt x="205708" y="76797"/>
                      <a:pt x="205708" y="123424"/>
                    </a:cubicBezTo>
                    <a:cubicBezTo>
                      <a:pt x="205708" y="170051"/>
                      <a:pt x="167308" y="205707"/>
                      <a:pt x="123425" y="205707"/>
                    </a:cubicBezTo>
                    <a:lnTo>
                      <a:pt x="123425" y="205707"/>
                    </a:lnTo>
                    <a:close/>
                  </a:path>
                </a:pathLst>
              </a:custGeom>
              <a:grpFill/>
              <a:ln w="27426"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5EF1C611-33BC-2704-B5F1-2988AE79AD1E}"/>
                  </a:ext>
                </a:extLst>
              </p:cNvPr>
              <p:cNvSpPr/>
              <p:nvPr/>
            </p:nvSpPr>
            <p:spPr>
              <a:xfrm>
                <a:off x="9399537"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2" y="41141"/>
                      <a:pt x="205708" y="76797"/>
                      <a:pt x="205708" y="123424"/>
                    </a:cubicBezTo>
                    <a:cubicBezTo>
                      <a:pt x="205708" y="170051"/>
                      <a:pt x="170052" y="205707"/>
                      <a:pt x="123425" y="205707"/>
                    </a:cubicBezTo>
                    <a:lnTo>
                      <a:pt x="123425" y="205707"/>
                    </a:lnTo>
                    <a:close/>
                  </a:path>
                </a:pathLst>
              </a:custGeom>
              <a:grpFill/>
              <a:ln w="27426"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ED1FE73-EB96-15D6-807A-5533212BF044}"/>
                  </a:ext>
                </a:extLst>
              </p:cNvPr>
              <p:cNvSpPr/>
              <p:nvPr/>
            </p:nvSpPr>
            <p:spPr>
              <a:xfrm>
                <a:off x="8667218" y="2824527"/>
                <a:ext cx="1039753" cy="296218"/>
              </a:xfrm>
              <a:custGeom>
                <a:avLst/>
                <a:gdLst>
                  <a:gd name="connsiteX0" fmla="*/ 855744 w 1039753"/>
                  <a:gd name="connsiteY0" fmla="*/ 0 h 296218"/>
                  <a:gd name="connsiteX1" fmla="*/ 688434 w 1039753"/>
                  <a:gd name="connsiteY1" fmla="*/ 101482 h 296218"/>
                  <a:gd name="connsiteX2" fmla="*/ 521126 w 1039753"/>
                  <a:gd name="connsiteY2" fmla="*/ 0 h 296218"/>
                  <a:gd name="connsiteX3" fmla="*/ 353818 w 1039753"/>
                  <a:gd name="connsiteY3" fmla="*/ 101482 h 296218"/>
                  <a:gd name="connsiteX4" fmla="*/ 186508 w 1039753"/>
                  <a:gd name="connsiteY4" fmla="*/ 0 h 296218"/>
                  <a:gd name="connsiteX5" fmla="*/ 0 w 1039753"/>
                  <a:gd name="connsiteY5" fmla="*/ 183765 h 296218"/>
                  <a:gd name="connsiteX6" fmla="*/ 0 w 1039753"/>
                  <a:gd name="connsiteY6" fmla="*/ 277019 h 296218"/>
                  <a:gd name="connsiteX7" fmla="*/ 19200 w 1039753"/>
                  <a:gd name="connsiteY7" fmla="*/ 296218 h 296218"/>
                  <a:gd name="connsiteX8" fmla="*/ 1020310 w 1039753"/>
                  <a:gd name="connsiteY8" fmla="*/ 296218 h 296218"/>
                  <a:gd name="connsiteX9" fmla="*/ 1039510 w 1039753"/>
                  <a:gd name="connsiteY9" fmla="*/ 277019 h 296218"/>
                  <a:gd name="connsiteX10" fmla="*/ 1039510 w 1039753"/>
                  <a:gd name="connsiteY10" fmla="*/ 183765 h 296218"/>
                  <a:gd name="connsiteX11" fmla="*/ 855744 w 1039753"/>
                  <a:gd name="connsiteY11" fmla="*/ 0 h 296218"/>
                  <a:gd name="connsiteX12" fmla="*/ 855744 w 1039753"/>
                  <a:gd name="connsiteY12" fmla="*/ 0 h 296218"/>
                  <a:gd name="connsiteX13" fmla="*/ 523868 w 1039753"/>
                  <a:gd name="connsiteY13" fmla="*/ 41141 h 296218"/>
                  <a:gd name="connsiteX14" fmla="*/ 669236 w 1039753"/>
                  <a:gd name="connsiteY14" fmla="*/ 183765 h 296218"/>
                  <a:gd name="connsiteX15" fmla="*/ 669236 w 1039753"/>
                  <a:gd name="connsiteY15" fmla="*/ 257819 h 296218"/>
                  <a:gd name="connsiteX16" fmla="*/ 375759 w 1039753"/>
                  <a:gd name="connsiteY16" fmla="*/ 257819 h 296218"/>
                  <a:gd name="connsiteX17" fmla="*/ 375759 w 1039753"/>
                  <a:gd name="connsiteY17" fmla="*/ 183765 h 296218"/>
                  <a:gd name="connsiteX18" fmla="*/ 523868 w 1039753"/>
                  <a:gd name="connsiteY18" fmla="*/ 41141 h 296218"/>
                  <a:gd name="connsiteX19" fmla="*/ 523868 w 1039753"/>
                  <a:gd name="connsiteY19" fmla="*/ 41141 h 296218"/>
                  <a:gd name="connsiteX20" fmla="*/ 43884 w 1039753"/>
                  <a:gd name="connsiteY20" fmla="*/ 183765 h 296218"/>
                  <a:gd name="connsiteX21" fmla="*/ 189252 w 1039753"/>
                  <a:gd name="connsiteY21" fmla="*/ 41141 h 296218"/>
                  <a:gd name="connsiteX22" fmla="*/ 334618 w 1039753"/>
                  <a:gd name="connsiteY22" fmla="*/ 183765 h 296218"/>
                  <a:gd name="connsiteX23" fmla="*/ 334618 w 1039753"/>
                  <a:gd name="connsiteY23" fmla="*/ 257819 h 296218"/>
                  <a:gd name="connsiteX24" fmla="*/ 41142 w 1039753"/>
                  <a:gd name="connsiteY24" fmla="*/ 257819 h 296218"/>
                  <a:gd name="connsiteX25" fmla="*/ 41142 w 1039753"/>
                  <a:gd name="connsiteY25" fmla="*/ 183765 h 296218"/>
                  <a:gd name="connsiteX26" fmla="*/ 1003852 w 1039753"/>
                  <a:gd name="connsiteY26" fmla="*/ 255077 h 296218"/>
                  <a:gd name="connsiteX27" fmla="*/ 710377 w 1039753"/>
                  <a:gd name="connsiteY27" fmla="*/ 255077 h 296218"/>
                  <a:gd name="connsiteX28" fmla="*/ 710377 w 1039753"/>
                  <a:gd name="connsiteY28" fmla="*/ 181022 h 296218"/>
                  <a:gd name="connsiteX29" fmla="*/ 855744 w 1039753"/>
                  <a:gd name="connsiteY29" fmla="*/ 38399 h 296218"/>
                  <a:gd name="connsiteX30" fmla="*/ 1001110 w 1039753"/>
                  <a:gd name="connsiteY30" fmla="*/ 181022 h 296218"/>
                  <a:gd name="connsiteX31" fmla="*/ 1001110 w 1039753"/>
                  <a:gd name="connsiteY31" fmla="*/ 255077 h 29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9753" h="296218">
                    <a:moveTo>
                      <a:pt x="855744" y="0"/>
                    </a:moveTo>
                    <a:cubicBezTo>
                      <a:pt x="781689" y="0"/>
                      <a:pt x="718605" y="41141"/>
                      <a:pt x="688434" y="101482"/>
                    </a:cubicBezTo>
                    <a:cubicBezTo>
                      <a:pt x="658264" y="43884"/>
                      <a:pt x="595181" y="0"/>
                      <a:pt x="521126" y="0"/>
                    </a:cubicBezTo>
                    <a:cubicBezTo>
                      <a:pt x="447071" y="0"/>
                      <a:pt x="383987" y="41141"/>
                      <a:pt x="353818" y="101482"/>
                    </a:cubicBezTo>
                    <a:cubicBezTo>
                      <a:pt x="323646" y="43884"/>
                      <a:pt x="260563" y="0"/>
                      <a:pt x="186508" y="0"/>
                    </a:cubicBezTo>
                    <a:cubicBezTo>
                      <a:pt x="85025" y="0"/>
                      <a:pt x="0" y="82283"/>
                      <a:pt x="0" y="183765"/>
                    </a:cubicBezTo>
                    <a:lnTo>
                      <a:pt x="0" y="277019"/>
                    </a:lnTo>
                    <a:cubicBezTo>
                      <a:pt x="0" y="287990"/>
                      <a:pt x="8228" y="296218"/>
                      <a:pt x="19200" y="296218"/>
                    </a:cubicBezTo>
                    <a:lnTo>
                      <a:pt x="1020310" y="296218"/>
                    </a:lnTo>
                    <a:cubicBezTo>
                      <a:pt x="1031280" y="296218"/>
                      <a:pt x="1039510" y="287990"/>
                      <a:pt x="1039510" y="277019"/>
                    </a:cubicBezTo>
                    <a:lnTo>
                      <a:pt x="1039510" y="183765"/>
                    </a:lnTo>
                    <a:cubicBezTo>
                      <a:pt x="1044994" y="82283"/>
                      <a:pt x="957227" y="0"/>
                      <a:pt x="855744" y="0"/>
                    </a:cubicBezTo>
                    <a:lnTo>
                      <a:pt x="855744" y="0"/>
                    </a:lnTo>
                    <a:close/>
                    <a:moveTo>
                      <a:pt x="523868" y="41141"/>
                    </a:moveTo>
                    <a:cubicBezTo>
                      <a:pt x="603409" y="41141"/>
                      <a:pt x="669236" y="106968"/>
                      <a:pt x="669236" y="183765"/>
                    </a:cubicBezTo>
                    <a:lnTo>
                      <a:pt x="669236" y="257819"/>
                    </a:lnTo>
                    <a:lnTo>
                      <a:pt x="375759" y="257819"/>
                    </a:lnTo>
                    <a:lnTo>
                      <a:pt x="375759" y="183765"/>
                    </a:lnTo>
                    <a:cubicBezTo>
                      <a:pt x="375759" y="104225"/>
                      <a:pt x="444329" y="41141"/>
                      <a:pt x="523868" y="41141"/>
                    </a:cubicBezTo>
                    <a:lnTo>
                      <a:pt x="523868" y="41141"/>
                    </a:lnTo>
                    <a:close/>
                    <a:moveTo>
                      <a:pt x="43884" y="183765"/>
                    </a:moveTo>
                    <a:cubicBezTo>
                      <a:pt x="43884" y="106968"/>
                      <a:pt x="109711" y="41141"/>
                      <a:pt x="189252" y="41141"/>
                    </a:cubicBezTo>
                    <a:cubicBezTo>
                      <a:pt x="268791" y="41141"/>
                      <a:pt x="334618" y="106968"/>
                      <a:pt x="334618" y="183765"/>
                    </a:cubicBezTo>
                    <a:lnTo>
                      <a:pt x="334618" y="257819"/>
                    </a:lnTo>
                    <a:lnTo>
                      <a:pt x="41142" y="257819"/>
                    </a:lnTo>
                    <a:lnTo>
                      <a:pt x="41142" y="183765"/>
                    </a:lnTo>
                    <a:close/>
                    <a:moveTo>
                      <a:pt x="1003852" y="255077"/>
                    </a:moveTo>
                    <a:lnTo>
                      <a:pt x="710377" y="255077"/>
                    </a:lnTo>
                    <a:lnTo>
                      <a:pt x="710377" y="181022"/>
                    </a:lnTo>
                    <a:cubicBezTo>
                      <a:pt x="710377" y="104225"/>
                      <a:pt x="776203" y="38399"/>
                      <a:pt x="855744" y="38399"/>
                    </a:cubicBezTo>
                    <a:cubicBezTo>
                      <a:pt x="935283" y="38399"/>
                      <a:pt x="1001110" y="104225"/>
                      <a:pt x="1001110" y="181022"/>
                    </a:cubicBezTo>
                    <a:lnTo>
                      <a:pt x="1001110" y="255077"/>
                    </a:lnTo>
                    <a:close/>
                  </a:path>
                </a:pathLst>
              </a:custGeom>
              <a:grpFill/>
              <a:ln w="27426"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A613BD29-9072-DD75-7BB0-5D15088B0679}"/>
                  </a:ext>
                </a:extLst>
              </p:cNvPr>
              <p:cNvSpPr/>
              <p:nvPr/>
            </p:nvSpPr>
            <p:spPr>
              <a:xfrm>
                <a:off x="9130746" y="2201920"/>
                <a:ext cx="120680" cy="120681"/>
              </a:xfrm>
              <a:custGeom>
                <a:avLst/>
                <a:gdLst>
                  <a:gd name="connsiteX0" fmla="*/ 60340 w 120680"/>
                  <a:gd name="connsiteY0" fmla="*/ 0 h 120681"/>
                  <a:gd name="connsiteX1" fmla="*/ 0 w 120680"/>
                  <a:gd name="connsiteY1" fmla="*/ 60341 h 120681"/>
                  <a:gd name="connsiteX2" fmla="*/ 60340 w 120680"/>
                  <a:gd name="connsiteY2" fmla="*/ 120681 h 120681"/>
                  <a:gd name="connsiteX3" fmla="*/ 120681 w 120680"/>
                  <a:gd name="connsiteY3" fmla="*/ 60341 h 120681"/>
                  <a:gd name="connsiteX4" fmla="*/ 60340 w 120680"/>
                  <a:gd name="connsiteY4" fmla="*/ 0 h 120681"/>
                  <a:gd name="connsiteX5" fmla="*/ 60340 w 120680"/>
                  <a:gd name="connsiteY5" fmla="*/ 0 h 120681"/>
                  <a:gd name="connsiteX6" fmla="*/ 60340 w 120680"/>
                  <a:gd name="connsiteY6" fmla="*/ 79540 h 120681"/>
                  <a:gd name="connsiteX7" fmla="*/ 41142 w 120680"/>
                  <a:gd name="connsiteY7" fmla="*/ 60341 h 120681"/>
                  <a:gd name="connsiteX8" fmla="*/ 60340 w 120680"/>
                  <a:gd name="connsiteY8" fmla="*/ 41141 h 120681"/>
                  <a:gd name="connsiteX9" fmla="*/ 79539 w 120680"/>
                  <a:gd name="connsiteY9" fmla="*/ 60341 h 120681"/>
                  <a:gd name="connsiteX10" fmla="*/ 60340 w 120680"/>
                  <a:gd name="connsiteY10" fmla="*/ 79540 h 120681"/>
                  <a:gd name="connsiteX11" fmla="*/ 60340 w 120680"/>
                  <a:gd name="connsiteY11" fmla="*/ 79540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60340" y="0"/>
                    </a:moveTo>
                    <a:cubicBezTo>
                      <a:pt x="27428" y="0"/>
                      <a:pt x="0" y="27428"/>
                      <a:pt x="0" y="60341"/>
                    </a:cubicBezTo>
                    <a:cubicBezTo>
                      <a:pt x="0" y="93254"/>
                      <a:pt x="27428" y="120681"/>
                      <a:pt x="60340" y="120681"/>
                    </a:cubicBezTo>
                    <a:cubicBezTo>
                      <a:pt x="93253" y="120681"/>
                      <a:pt x="120681" y="93254"/>
                      <a:pt x="120681" y="60341"/>
                    </a:cubicBezTo>
                    <a:cubicBezTo>
                      <a:pt x="120681" y="27428"/>
                      <a:pt x="93253" y="0"/>
                      <a:pt x="60340" y="0"/>
                    </a:cubicBezTo>
                    <a:lnTo>
                      <a:pt x="60340" y="0"/>
                    </a:lnTo>
                    <a:close/>
                    <a:moveTo>
                      <a:pt x="60340" y="79540"/>
                    </a:moveTo>
                    <a:cubicBezTo>
                      <a:pt x="49369" y="79540"/>
                      <a:pt x="41142" y="71312"/>
                      <a:pt x="41142" y="60341"/>
                    </a:cubicBezTo>
                    <a:cubicBezTo>
                      <a:pt x="41142" y="49369"/>
                      <a:pt x="49369" y="41141"/>
                      <a:pt x="60340" y="41141"/>
                    </a:cubicBezTo>
                    <a:cubicBezTo>
                      <a:pt x="71311" y="41141"/>
                      <a:pt x="79539" y="49369"/>
                      <a:pt x="79539" y="60341"/>
                    </a:cubicBezTo>
                    <a:cubicBezTo>
                      <a:pt x="79539" y="71312"/>
                      <a:pt x="71311" y="79540"/>
                      <a:pt x="60340" y="79540"/>
                    </a:cubicBezTo>
                    <a:lnTo>
                      <a:pt x="60340" y="79540"/>
                    </a:lnTo>
                    <a:close/>
                  </a:path>
                </a:pathLst>
              </a:custGeom>
              <a:grpFill/>
              <a:ln w="27426"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C1CB9301-0FE2-55B1-5F00-A17AFD69A406}"/>
                  </a:ext>
                </a:extLst>
              </p:cNvPr>
              <p:cNvSpPr/>
              <p:nvPr/>
            </p:nvSpPr>
            <p:spPr>
              <a:xfrm>
                <a:off x="8966180" y="2201920"/>
                <a:ext cx="120680" cy="120681"/>
              </a:xfrm>
              <a:custGeom>
                <a:avLst/>
                <a:gdLst>
                  <a:gd name="connsiteX0" fmla="*/ 0 w 120680"/>
                  <a:gd name="connsiteY0" fmla="*/ 60341 h 120681"/>
                  <a:gd name="connsiteX1" fmla="*/ 60340 w 120680"/>
                  <a:gd name="connsiteY1" fmla="*/ 120681 h 120681"/>
                  <a:gd name="connsiteX2" fmla="*/ 120681 w 120680"/>
                  <a:gd name="connsiteY2" fmla="*/ 60341 h 120681"/>
                  <a:gd name="connsiteX3" fmla="*/ 60340 w 120680"/>
                  <a:gd name="connsiteY3" fmla="*/ 0 h 120681"/>
                  <a:gd name="connsiteX4" fmla="*/ 0 w 120680"/>
                  <a:gd name="connsiteY4" fmla="*/ 60341 h 120681"/>
                  <a:gd name="connsiteX5" fmla="*/ 0 w 120680"/>
                  <a:gd name="connsiteY5" fmla="*/ 60341 h 120681"/>
                  <a:gd name="connsiteX6" fmla="*/ 82283 w 120680"/>
                  <a:gd name="connsiteY6" fmla="*/ 60341 h 120681"/>
                  <a:gd name="connsiteX7" fmla="*/ 63083 w 120680"/>
                  <a:gd name="connsiteY7" fmla="*/ 79540 h 120681"/>
                  <a:gd name="connsiteX8" fmla="*/ 43884 w 120680"/>
                  <a:gd name="connsiteY8" fmla="*/ 60341 h 120681"/>
                  <a:gd name="connsiteX9" fmla="*/ 63083 w 120680"/>
                  <a:gd name="connsiteY9" fmla="*/ 41141 h 120681"/>
                  <a:gd name="connsiteX10" fmla="*/ 82283 w 120680"/>
                  <a:gd name="connsiteY10" fmla="*/ 60341 h 120681"/>
                  <a:gd name="connsiteX11" fmla="*/ 82283 w 120680"/>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0" y="60341"/>
                    </a:moveTo>
                    <a:cubicBezTo>
                      <a:pt x="0" y="93254"/>
                      <a:pt x="27428" y="120681"/>
                      <a:pt x="60340" y="120681"/>
                    </a:cubicBezTo>
                    <a:cubicBezTo>
                      <a:pt x="93253" y="120681"/>
                      <a:pt x="120681" y="93254"/>
                      <a:pt x="120681" y="60341"/>
                    </a:cubicBezTo>
                    <a:cubicBezTo>
                      <a:pt x="120681" y="27428"/>
                      <a:pt x="93253" y="0"/>
                      <a:pt x="60340" y="0"/>
                    </a:cubicBezTo>
                    <a:cubicBezTo>
                      <a:pt x="27428" y="0"/>
                      <a:pt x="0" y="27428"/>
                      <a:pt x="0" y="60341"/>
                    </a:cubicBezTo>
                    <a:lnTo>
                      <a:pt x="0" y="60341"/>
                    </a:lnTo>
                    <a:close/>
                    <a:moveTo>
                      <a:pt x="82283" y="60341"/>
                    </a:moveTo>
                    <a:cubicBezTo>
                      <a:pt x="82283" y="71312"/>
                      <a:pt x="74053" y="79540"/>
                      <a:pt x="63083" y="79540"/>
                    </a:cubicBezTo>
                    <a:cubicBezTo>
                      <a:pt x="52112" y="79540"/>
                      <a:pt x="43884" y="71312"/>
                      <a:pt x="43884" y="60341"/>
                    </a:cubicBezTo>
                    <a:cubicBezTo>
                      <a:pt x="43884" y="49369"/>
                      <a:pt x="52112" y="41141"/>
                      <a:pt x="63083" y="41141"/>
                    </a:cubicBezTo>
                    <a:cubicBezTo>
                      <a:pt x="71311" y="41141"/>
                      <a:pt x="82283" y="49369"/>
                      <a:pt x="82283" y="60341"/>
                    </a:cubicBezTo>
                    <a:lnTo>
                      <a:pt x="82283" y="60341"/>
                    </a:lnTo>
                    <a:close/>
                  </a:path>
                </a:pathLst>
              </a:custGeom>
              <a:grpFill/>
              <a:ln w="27426"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F2A5E6C5-8A60-3582-CB72-15ACBCDFC72C}"/>
                  </a:ext>
                </a:extLst>
              </p:cNvPr>
              <p:cNvSpPr/>
              <p:nvPr/>
            </p:nvSpPr>
            <p:spPr>
              <a:xfrm>
                <a:off x="9292568" y="2201920"/>
                <a:ext cx="120682" cy="120681"/>
              </a:xfrm>
              <a:custGeom>
                <a:avLst/>
                <a:gdLst>
                  <a:gd name="connsiteX0" fmla="*/ 120682 w 120682"/>
                  <a:gd name="connsiteY0" fmla="*/ 60341 h 120681"/>
                  <a:gd name="connsiteX1" fmla="*/ 60341 w 120682"/>
                  <a:gd name="connsiteY1" fmla="*/ 0 h 120681"/>
                  <a:gd name="connsiteX2" fmla="*/ 0 w 120682"/>
                  <a:gd name="connsiteY2" fmla="*/ 60341 h 120681"/>
                  <a:gd name="connsiteX3" fmla="*/ 60341 w 120682"/>
                  <a:gd name="connsiteY3" fmla="*/ 120681 h 120681"/>
                  <a:gd name="connsiteX4" fmla="*/ 120682 w 120682"/>
                  <a:gd name="connsiteY4" fmla="*/ 60341 h 120681"/>
                  <a:gd name="connsiteX5" fmla="*/ 120682 w 120682"/>
                  <a:gd name="connsiteY5" fmla="*/ 60341 h 120681"/>
                  <a:gd name="connsiteX6" fmla="*/ 41142 w 120682"/>
                  <a:gd name="connsiteY6" fmla="*/ 60341 h 120681"/>
                  <a:gd name="connsiteX7" fmla="*/ 60341 w 120682"/>
                  <a:gd name="connsiteY7" fmla="*/ 41141 h 120681"/>
                  <a:gd name="connsiteX8" fmla="*/ 79541 w 120682"/>
                  <a:gd name="connsiteY8" fmla="*/ 60341 h 120681"/>
                  <a:gd name="connsiteX9" fmla="*/ 60341 w 120682"/>
                  <a:gd name="connsiteY9" fmla="*/ 79540 h 120681"/>
                  <a:gd name="connsiteX10" fmla="*/ 41142 w 120682"/>
                  <a:gd name="connsiteY10" fmla="*/ 60341 h 120681"/>
                  <a:gd name="connsiteX11" fmla="*/ 41142 w 120682"/>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2" h="120681">
                    <a:moveTo>
                      <a:pt x="120682" y="60341"/>
                    </a:moveTo>
                    <a:cubicBezTo>
                      <a:pt x="120682" y="27428"/>
                      <a:pt x="93255" y="0"/>
                      <a:pt x="60341" y="0"/>
                    </a:cubicBezTo>
                    <a:cubicBezTo>
                      <a:pt x="27428" y="0"/>
                      <a:pt x="0" y="27428"/>
                      <a:pt x="0" y="60341"/>
                    </a:cubicBezTo>
                    <a:cubicBezTo>
                      <a:pt x="0" y="93254"/>
                      <a:pt x="27428" y="120681"/>
                      <a:pt x="60341" y="120681"/>
                    </a:cubicBezTo>
                    <a:cubicBezTo>
                      <a:pt x="93255" y="120681"/>
                      <a:pt x="120682" y="93254"/>
                      <a:pt x="120682" y="60341"/>
                    </a:cubicBezTo>
                    <a:lnTo>
                      <a:pt x="120682" y="60341"/>
                    </a:lnTo>
                    <a:close/>
                    <a:moveTo>
                      <a:pt x="41142" y="60341"/>
                    </a:moveTo>
                    <a:cubicBezTo>
                      <a:pt x="41142" y="49369"/>
                      <a:pt x="49369" y="41141"/>
                      <a:pt x="60341" y="41141"/>
                    </a:cubicBezTo>
                    <a:cubicBezTo>
                      <a:pt x="71313" y="41141"/>
                      <a:pt x="79541" y="49369"/>
                      <a:pt x="79541" y="60341"/>
                    </a:cubicBezTo>
                    <a:cubicBezTo>
                      <a:pt x="79541" y="71312"/>
                      <a:pt x="71313" y="79540"/>
                      <a:pt x="60341" y="79540"/>
                    </a:cubicBezTo>
                    <a:cubicBezTo>
                      <a:pt x="49369" y="79540"/>
                      <a:pt x="41142" y="71312"/>
                      <a:pt x="41142" y="60341"/>
                    </a:cubicBezTo>
                    <a:lnTo>
                      <a:pt x="41142" y="60341"/>
                    </a:lnTo>
                    <a:close/>
                  </a:path>
                </a:pathLst>
              </a:custGeom>
              <a:grpFill/>
              <a:ln w="27426"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F076E5DD-6741-4EC4-CECD-14FC65F51001}"/>
                  </a:ext>
                </a:extLst>
              </p:cNvPr>
              <p:cNvSpPr/>
              <p:nvPr/>
            </p:nvSpPr>
            <p:spPr>
              <a:xfrm>
                <a:off x="9171887" y="2080812"/>
                <a:ext cx="38397" cy="38825"/>
              </a:xfrm>
              <a:custGeom>
                <a:avLst/>
                <a:gdLst>
                  <a:gd name="connsiteX0" fmla="*/ 38398 w 38397"/>
                  <a:gd name="connsiteY0" fmla="*/ 19625 h 38825"/>
                  <a:gd name="connsiteX1" fmla="*/ 19198 w 38397"/>
                  <a:gd name="connsiteY1" fmla="*/ 38825 h 38825"/>
                  <a:gd name="connsiteX2" fmla="*/ 0 w 38397"/>
                  <a:gd name="connsiteY2" fmla="*/ 19625 h 38825"/>
                  <a:gd name="connsiteX3" fmla="*/ 19198 w 38397"/>
                  <a:gd name="connsiteY3" fmla="*/ 426 h 38825"/>
                  <a:gd name="connsiteX4" fmla="*/ 38398 w 38397"/>
                  <a:gd name="connsiteY4" fmla="*/ 19625 h 38825"/>
                  <a:gd name="connsiteX5" fmla="*/ 38398 w 38397"/>
                  <a:gd name="connsiteY5" fmla="*/ 19625 h 3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97" h="38825">
                    <a:moveTo>
                      <a:pt x="38398" y="19625"/>
                    </a:moveTo>
                    <a:cubicBezTo>
                      <a:pt x="38398" y="30597"/>
                      <a:pt x="30170" y="38825"/>
                      <a:pt x="19198" y="38825"/>
                    </a:cubicBezTo>
                    <a:cubicBezTo>
                      <a:pt x="8228" y="38825"/>
                      <a:pt x="0" y="30597"/>
                      <a:pt x="0" y="19625"/>
                    </a:cubicBezTo>
                    <a:cubicBezTo>
                      <a:pt x="0" y="8655"/>
                      <a:pt x="8228" y="426"/>
                      <a:pt x="19198" y="426"/>
                    </a:cubicBezTo>
                    <a:cubicBezTo>
                      <a:pt x="30170" y="-2316"/>
                      <a:pt x="38398" y="8655"/>
                      <a:pt x="38398" y="19625"/>
                    </a:cubicBezTo>
                    <a:lnTo>
                      <a:pt x="38398" y="19625"/>
                    </a:lnTo>
                    <a:close/>
                  </a:path>
                </a:pathLst>
              </a:custGeom>
              <a:grpFill/>
              <a:ln w="27426"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4DAC9422-2A5E-F117-7DCC-469C597991BF}"/>
                  </a:ext>
                </a:extLst>
              </p:cNvPr>
              <p:cNvSpPr/>
              <p:nvPr/>
            </p:nvSpPr>
            <p:spPr>
              <a:xfrm>
                <a:off x="8763214" y="2081238"/>
                <a:ext cx="855743" cy="460784"/>
              </a:xfrm>
              <a:custGeom>
                <a:avLst/>
                <a:gdLst>
                  <a:gd name="connsiteX0" fmla="*/ 449815 w 855743"/>
                  <a:gd name="connsiteY0" fmla="*/ 334617 h 460784"/>
                  <a:gd name="connsiteX1" fmla="*/ 427871 w 855743"/>
                  <a:gd name="connsiteY1" fmla="*/ 383987 h 460784"/>
                  <a:gd name="connsiteX2" fmla="*/ 405929 w 855743"/>
                  <a:gd name="connsiteY2" fmla="*/ 334617 h 460784"/>
                  <a:gd name="connsiteX3" fmla="*/ 386730 w 855743"/>
                  <a:gd name="connsiteY3" fmla="*/ 323646 h 460784"/>
                  <a:gd name="connsiteX4" fmla="*/ 183766 w 855743"/>
                  <a:gd name="connsiteY4" fmla="*/ 323646 h 460784"/>
                  <a:gd name="connsiteX5" fmla="*/ 41142 w 855743"/>
                  <a:gd name="connsiteY5" fmla="*/ 181022 h 460784"/>
                  <a:gd name="connsiteX6" fmla="*/ 183766 w 855743"/>
                  <a:gd name="connsiteY6" fmla="*/ 38399 h 460784"/>
                  <a:gd name="connsiteX7" fmla="*/ 337360 w 855743"/>
                  <a:gd name="connsiteY7" fmla="*/ 38399 h 460784"/>
                  <a:gd name="connsiteX8" fmla="*/ 356560 w 855743"/>
                  <a:gd name="connsiteY8" fmla="*/ 19199 h 460784"/>
                  <a:gd name="connsiteX9" fmla="*/ 337360 w 855743"/>
                  <a:gd name="connsiteY9" fmla="*/ 0 h 460784"/>
                  <a:gd name="connsiteX10" fmla="*/ 183766 w 855743"/>
                  <a:gd name="connsiteY10" fmla="*/ 0 h 460784"/>
                  <a:gd name="connsiteX11" fmla="*/ 0 w 855743"/>
                  <a:gd name="connsiteY11" fmla="*/ 183765 h 460784"/>
                  <a:gd name="connsiteX12" fmla="*/ 183766 w 855743"/>
                  <a:gd name="connsiteY12" fmla="*/ 367530 h 460784"/>
                  <a:gd name="connsiteX13" fmla="*/ 373016 w 855743"/>
                  <a:gd name="connsiteY13" fmla="*/ 367530 h 460784"/>
                  <a:gd name="connsiteX14" fmla="*/ 408673 w 855743"/>
                  <a:gd name="connsiteY14" fmla="*/ 449813 h 460784"/>
                  <a:gd name="connsiteX15" fmla="*/ 427871 w 855743"/>
                  <a:gd name="connsiteY15" fmla="*/ 460784 h 460784"/>
                  <a:gd name="connsiteX16" fmla="*/ 447071 w 855743"/>
                  <a:gd name="connsiteY16" fmla="*/ 449813 h 460784"/>
                  <a:gd name="connsiteX17" fmla="*/ 482726 w 855743"/>
                  <a:gd name="connsiteY17" fmla="*/ 367530 h 460784"/>
                  <a:gd name="connsiteX18" fmla="*/ 671978 w 855743"/>
                  <a:gd name="connsiteY18" fmla="*/ 367530 h 460784"/>
                  <a:gd name="connsiteX19" fmla="*/ 855744 w 855743"/>
                  <a:gd name="connsiteY19" fmla="*/ 183765 h 460784"/>
                  <a:gd name="connsiteX20" fmla="*/ 671978 w 855743"/>
                  <a:gd name="connsiteY20" fmla="*/ 0 h 460784"/>
                  <a:gd name="connsiteX21" fmla="*/ 518384 w 855743"/>
                  <a:gd name="connsiteY21" fmla="*/ 0 h 460784"/>
                  <a:gd name="connsiteX22" fmla="*/ 499184 w 855743"/>
                  <a:gd name="connsiteY22" fmla="*/ 19199 h 460784"/>
                  <a:gd name="connsiteX23" fmla="*/ 518384 w 855743"/>
                  <a:gd name="connsiteY23" fmla="*/ 38399 h 460784"/>
                  <a:gd name="connsiteX24" fmla="*/ 671978 w 855743"/>
                  <a:gd name="connsiteY24" fmla="*/ 38399 h 460784"/>
                  <a:gd name="connsiteX25" fmla="*/ 814602 w 855743"/>
                  <a:gd name="connsiteY25" fmla="*/ 181022 h 460784"/>
                  <a:gd name="connsiteX26" fmla="*/ 671978 w 855743"/>
                  <a:gd name="connsiteY26" fmla="*/ 323646 h 460784"/>
                  <a:gd name="connsiteX27" fmla="*/ 469013 w 855743"/>
                  <a:gd name="connsiteY27" fmla="*/ 323646 h 460784"/>
                  <a:gd name="connsiteX28" fmla="*/ 449815 w 855743"/>
                  <a:gd name="connsiteY28" fmla="*/ 334617 h 460784"/>
                  <a:gd name="connsiteX29" fmla="*/ 449815 w 855743"/>
                  <a:gd name="connsiteY29" fmla="*/ 334617 h 46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5743" h="460784">
                    <a:moveTo>
                      <a:pt x="449815" y="334617"/>
                    </a:moveTo>
                    <a:lnTo>
                      <a:pt x="427871" y="383987"/>
                    </a:lnTo>
                    <a:lnTo>
                      <a:pt x="405929" y="334617"/>
                    </a:lnTo>
                    <a:cubicBezTo>
                      <a:pt x="403187" y="326389"/>
                      <a:pt x="394959" y="323646"/>
                      <a:pt x="386730" y="323646"/>
                    </a:cubicBezTo>
                    <a:lnTo>
                      <a:pt x="183766" y="323646"/>
                    </a:lnTo>
                    <a:cubicBezTo>
                      <a:pt x="104225" y="323646"/>
                      <a:pt x="41142" y="260562"/>
                      <a:pt x="41142" y="181022"/>
                    </a:cubicBezTo>
                    <a:cubicBezTo>
                      <a:pt x="41142" y="101482"/>
                      <a:pt x="104225" y="38399"/>
                      <a:pt x="183766" y="38399"/>
                    </a:cubicBezTo>
                    <a:lnTo>
                      <a:pt x="337360" y="38399"/>
                    </a:lnTo>
                    <a:cubicBezTo>
                      <a:pt x="348332" y="38399"/>
                      <a:pt x="356560" y="30171"/>
                      <a:pt x="356560" y="19199"/>
                    </a:cubicBezTo>
                    <a:cubicBezTo>
                      <a:pt x="356560" y="8228"/>
                      <a:pt x="348332" y="0"/>
                      <a:pt x="337360" y="0"/>
                    </a:cubicBezTo>
                    <a:lnTo>
                      <a:pt x="183766" y="0"/>
                    </a:lnTo>
                    <a:cubicBezTo>
                      <a:pt x="82283" y="0"/>
                      <a:pt x="0" y="82283"/>
                      <a:pt x="0" y="183765"/>
                    </a:cubicBezTo>
                    <a:cubicBezTo>
                      <a:pt x="0" y="285248"/>
                      <a:pt x="82283" y="367530"/>
                      <a:pt x="183766" y="367530"/>
                    </a:cubicBezTo>
                    <a:lnTo>
                      <a:pt x="373016" y="367530"/>
                    </a:lnTo>
                    <a:lnTo>
                      <a:pt x="408673" y="449813"/>
                    </a:lnTo>
                    <a:cubicBezTo>
                      <a:pt x="411415" y="458041"/>
                      <a:pt x="419643" y="460784"/>
                      <a:pt x="427871" y="460784"/>
                    </a:cubicBezTo>
                    <a:cubicBezTo>
                      <a:pt x="436101" y="460784"/>
                      <a:pt x="444329" y="455299"/>
                      <a:pt x="447071" y="449813"/>
                    </a:cubicBezTo>
                    <a:lnTo>
                      <a:pt x="482726" y="367530"/>
                    </a:lnTo>
                    <a:lnTo>
                      <a:pt x="671978" y="367530"/>
                    </a:lnTo>
                    <a:cubicBezTo>
                      <a:pt x="773461" y="367530"/>
                      <a:pt x="855744" y="285248"/>
                      <a:pt x="855744" y="183765"/>
                    </a:cubicBezTo>
                    <a:cubicBezTo>
                      <a:pt x="855744" y="82283"/>
                      <a:pt x="773461" y="0"/>
                      <a:pt x="671978" y="0"/>
                    </a:cubicBezTo>
                    <a:lnTo>
                      <a:pt x="518384" y="0"/>
                    </a:lnTo>
                    <a:cubicBezTo>
                      <a:pt x="507412" y="0"/>
                      <a:pt x="499184" y="8228"/>
                      <a:pt x="499184" y="19199"/>
                    </a:cubicBezTo>
                    <a:cubicBezTo>
                      <a:pt x="499184" y="30171"/>
                      <a:pt x="507412" y="38399"/>
                      <a:pt x="518384" y="38399"/>
                    </a:cubicBezTo>
                    <a:lnTo>
                      <a:pt x="671978" y="38399"/>
                    </a:lnTo>
                    <a:cubicBezTo>
                      <a:pt x="751519" y="38399"/>
                      <a:pt x="814602" y="101482"/>
                      <a:pt x="814602" y="181022"/>
                    </a:cubicBezTo>
                    <a:cubicBezTo>
                      <a:pt x="814602" y="260562"/>
                      <a:pt x="751519" y="323646"/>
                      <a:pt x="671978" y="323646"/>
                    </a:cubicBezTo>
                    <a:lnTo>
                      <a:pt x="469013" y="323646"/>
                    </a:lnTo>
                    <a:cubicBezTo>
                      <a:pt x="460785" y="323646"/>
                      <a:pt x="452557" y="329131"/>
                      <a:pt x="449815" y="334617"/>
                    </a:cubicBezTo>
                    <a:lnTo>
                      <a:pt x="449815" y="334617"/>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80231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dirty="0"/>
              <a:t>06</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gn="l" rtl="0">
              <a:lnSpc>
                <a:spcPct val="90000"/>
              </a:lnSpc>
              <a:spcBef>
                <a:spcPts val="825"/>
              </a:spcBef>
            </a:pPr>
            <a:r>
              <a:rPr lang="en-IE"/>
              <a:t>ottenere</a:t>
            </a:r>
          </a:p>
          <a:p>
            <a:pPr algn="l" rtl="0">
              <a:lnSpc>
                <a:spcPct val="90000"/>
              </a:lnSpc>
              <a:spcBef>
                <a:spcPts val="825"/>
              </a:spcBef>
            </a:pPr>
            <a:r>
              <a:rPr lang="en-IE"/>
              <a:t>iniziato</a:t>
            </a:r>
            <a:endParaRPr lang="en-LB"/>
          </a:p>
        </p:txBody>
      </p:sp>
    </p:spTree>
    <p:extLst>
      <p:ext uri="{BB962C8B-B14F-4D97-AF65-F5344CB8AC3E}">
        <p14:creationId xmlns:p14="http://schemas.microsoft.com/office/powerpoint/2010/main" val="511715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27615"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10" name="Text Placeholder 4">
            <a:extLst>
              <a:ext uri="{FF2B5EF4-FFF2-40B4-BE49-F238E27FC236}">
                <a16:creationId xmlns:a16="http://schemas.microsoft.com/office/drawing/2014/main" id="{C1498189-F1CB-1FE6-F44C-077CF9F51098}"/>
              </a:ext>
            </a:extLst>
          </p:cNvPr>
          <p:cNvSpPr>
            <a:spLocks noGrp="1"/>
          </p:cNvSpPr>
          <p:nvPr/>
        </p:nvSpPr>
        <p:spPr>
          <a:xfrm>
            <a:off x="3903784" y="4784191"/>
            <a:ext cx="3174403" cy="186250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IE" dirty="0" err="1">
                <a:effectLst/>
                <a:latin typeface="Calibri" panose="020F0502020204030204" pitchFamily="34" charset="0"/>
                <a:ea typeface="Calibri" panose="020F0502020204030204" pitchFamily="34" charset="0"/>
                <a:cs typeface="Times New Roman" panose="02020603050405020304" pitchFamily="18" charset="0"/>
              </a:rPr>
              <a:t>Concordare</a:t>
            </a:r>
            <a:r>
              <a:rPr lang="en-IE" dirty="0">
                <a:effectLst/>
                <a:latin typeface="Calibri" panose="020F0502020204030204" pitchFamily="34" charset="0"/>
                <a:ea typeface="Calibri" panose="020F0502020204030204" pitchFamily="34" charset="0"/>
                <a:cs typeface="Times New Roman" panose="02020603050405020304" pitchFamily="18" charset="0"/>
              </a:rPr>
              <a:t> i tempi per </a:t>
            </a:r>
            <a:r>
              <a:rPr lang="en-IE" dirty="0" err="1">
                <a:effectLst/>
                <a:latin typeface="Calibri" panose="020F0502020204030204" pitchFamily="34" charset="0"/>
                <a:ea typeface="Calibri" panose="020F0502020204030204" pitchFamily="34" charset="0"/>
                <a:cs typeface="Times New Roman" panose="02020603050405020304" pitchFamily="18" charset="0"/>
              </a:rPr>
              <a:t>l'invio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verbali</a:t>
            </a:r>
            <a:r>
              <a:rPr lang="en-IE" dirty="0">
                <a:effectLst/>
                <a:latin typeface="Calibri" panose="020F0502020204030204" pitchFamily="34" charset="0"/>
                <a:ea typeface="Calibri" panose="020F0502020204030204" pitchFamily="34" charset="0"/>
                <a:cs typeface="Times New Roman" panose="02020603050405020304" pitchFamily="18" charset="0"/>
              </a:rPr>
              <a:t> e la </a:t>
            </a:r>
            <a:r>
              <a:rPr lang="en-IE" dirty="0" err="1">
                <a:effectLst/>
                <a:latin typeface="Calibri" panose="020F0502020204030204" pitchFamily="34" charset="0"/>
                <a:ea typeface="Calibri" panose="020F0502020204030204" pitchFamily="34" charset="0"/>
                <a:cs typeface="Times New Roman" panose="02020603050405020304" pitchFamily="18" charset="0"/>
              </a:rPr>
              <a:t>notifica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riunioni</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just"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just" rtl="0"/>
            <a:r>
              <a:rPr lang="en-IE" dirty="0" err="1">
                <a:effectLst/>
                <a:latin typeface="Calibri" panose="020F0502020204030204" pitchFamily="34" charset="0"/>
                <a:ea typeface="Calibri" panose="020F0502020204030204" pitchFamily="34" charset="0"/>
                <a:cs typeface="Times New Roman" panose="02020603050405020304" pitchFamily="18" charset="0"/>
              </a:rPr>
              <a:t>Vuoi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lanciare</a:t>
            </a:r>
            <a:r>
              <a:rPr lang="en-IE" dirty="0">
                <a:effectLst/>
                <a:latin typeface="Calibri" panose="020F0502020204030204" pitchFamily="34" charset="0"/>
                <a:ea typeface="Calibri" panose="020F0502020204030204" pitchFamily="34" charset="0"/>
                <a:cs typeface="Times New Roman" panose="02020603050405020304" pitchFamily="18" charset="0"/>
              </a:rPr>
              <a:t> il Centro, come, </a:t>
            </a:r>
            <a:r>
              <a:rPr lang="en-IE" dirty="0" err="1">
                <a:effectLst/>
                <a:latin typeface="Calibri" panose="020F0502020204030204" pitchFamily="34" charset="0"/>
                <a:ea typeface="Calibri" panose="020F0502020204030204" pitchFamily="34" charset="0"/>
                <a:cs typeface="Times New Roman" panose="02020603050405020304" pitchFamily="18" charset="0"/>
              </a:rPr>
              <a:t>quando</a:t>
            </a:r>
            <a:r>
              <a:rPr lang="en-IE" dirty="0">
                <a:effectLst/>
                <a:latin typeface="Calibri" panose="020F0502020204030204" pitchFamily="34" charset="0"/>
                <a:ea typeface="Calibri" panose="020F0502020204030204" pitchFamily="34" charset="0"/>
                <a:cs typeface="Times New Roman" panose="02020603050405020304" pitchFamily="18" charset="0"/>
              </a:rPr>
              <a:t>, dove?</a:t>
            </a:r>
          </a:p>
          <a:p>
            <a:pPr algn="just"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just" rtl="0"/>
            <a:r>
              <a:rPr lang="en-IE" dirty="0" err="1">
                <a:effectLst/>
                <a:latin typeface="Calibri" panose="020F0502020204030204" pitchFamily="34" charset="0"/>
                <a:ea typeface="Calibri" panose="020F0502020204030204" pitchFamily="34" charset="0"/>
                <a:cs typeface="Times New Roman" panose="02020603050405020304" pitchFamily="18" charset="0"/>
              </a:rPr>
              <a:t>Compila</a:t>
            </a:r>
            <a:r>
              <a:rPr lang="en-IE" dirty="0">
                <a:effectLst/>
                <a:latin typeface="Calibri" panose="020F0502020204030204" pitchFamily="34" charset="0"/>
                <a:ea typeface="Calibri" panose="020F0502020204030204" pitchFamily="34" charset="0"/>
                <a:cs typeface="Times New Roman" panose="02020603050405020304" pitchFamily="18" charset="0"/>
              </a:rPr>
              <a:t> un </a:t>
            </a:r>
            <a:r>
              <a:rPr lang="en-IE" dirty="0" err="1">
                <a:effectLst/>
                <a:latin typeface="Calibri" panose="020F0502020204030204" pitchFamily="34" charset="0"/>
                <a:ea typeface="Calibri" panose="020F0502020204030204" pitchFamily="34" charset="0"/>
                <a:cs typeface="Times New Roman" panose="02020603050405020304" pitchFamily="18" charset="0"/>
              </a:rPr>
              <a:t>solido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elenco</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contatti</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just"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just" rtl="0"/>
            <a:r>
              <a:rPr lang="en-IE" dirty="0" err="1">
                <a:effectLst/>
                <a:latin typeface="Calibri" panose="020F0502020204030204" pitchFamily="34" charset="0"/>
                <a:ea typeface="Calibri" panose="020F0502020204030204" pitchFamily="34" charset="0"/>
                <a:cs typeface="Times New Roman" panose="02020603050405020304" pitchFamily="18" charset="0"/>
              </a:rPr>
              <a:t>Garantire</a:t>
            </a:r>
            <a:r>
              <a:rPr lang="en-IE" dirty="0">
                <a:effectLst/>
                <a:latin typeface="Calibri" panose="020F0502020204030204" pitchFamily="34" charset="0"/>
                <a:ea typeface="Calibri" panose="020F0502020204030204" pitchFamily="34" charset="0"/>
                <a:cs typeface="Times New Roman" panose="02020603050405020304" pitchFamily="18" charset="0"/>
              </a:rPr>
              <a:t> i </a:t>
            </a:r>
            <a:r>
              <a:rPr lang="en-IE" dirty="0" err="1">
                <a:effectLst/>
                <a:latin typeface="Calibri" panose="020F0502020204030204" pitchFamily="34" charset="0"/>
                <a:ea typeface="Calibri" panose="020F0502020204030204" pitchFamily="34" charset="0"/>
                <a:cs typeface="Times New Roman" panose="02020603050405020304" pitchFamily="18" charset="0"/>
              </a:rPr>
              <a:t>consensi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appropriati</a:t>
            </a:r>
            <a:r>
              <a:rPr lang="en-IE" dirty="0">
                <a:effectLst/>
                <a:latin typeface="Calibri" panose="020F0502020204030204" pitchFamily="34" charset="0"/>
                <a:ea typeface="Calibri" panose="020F0502020204030204" pitchFamily="34" charset="0"/>
                <a:cs typeface="Times New Roman" panose="02020603050405020304" pitchFamily="18" charset="0"/>
              </a:rPr>
              <a:t> per la </a:t>
            </a:r>
            <a:r>
              <a:rPr lang="en-IE" dirty="0" err="1">
                <a:effectLst/>
                <a:latin typeface="Calibri" panose="020F0502020204030204" pitchFamily="34" charset="0"/>
                <a:ea typeface="Calibri" panose="020F0502020204030204" pitchFamily="34" charset="0"/>
                <a:cs typeface="Times New Roman" panose="02020603050405020304" pitchFamily="18" charset="0"/>
              </a:rPr>
              <a:t>raccolta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dati</a:t>
            </a:r>
            <a:r>
              <a:rPr lang="en-IE" dirty="0">
                <a:effectLst/>
                <a:latin typeface="Calibri" panose="020F0502020204030204" pitchFamily="34" charset="0"/>
                <a:ea typeface="Calibri" panose="020F0502020204030204" pitchFamily="34" charset="0"/>
                <a:cs typeface="Times New Roman" panose="02020603050405020304" pitchFamily="18" charset="0"/>
              </a:rPr>
              <a:t> e lo </a:t>
            </a:r>
            <a:r>
              <a:rPr lang="en-IE" dirty="0" err="1">
                <a:effectLst/>
                <a:latin typeface="Calibri" panose="020F0502020204030204" pitchFamily="34" charset="0"/>
                <a:ea typeface="Calibri" panose="020F0502020204030204" pitchFamily="34" charset="0"/>
                <a:cs typeface="Times New Roman" panose="02020603050405020304" pitchFamily="18" charset="0"/>
              </a:rPr>
              <a:t>scatto</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l'utilizzo</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foto</a:t>
            </a:r>
            <a:r>
              <a:rPr lang="en-IE" dirty="0">
                <a:effectLst/>
                <a:latin typeface="Calibri" panose="020F0502020204030204" pitchFamily="34" charset="0"/>
                <a:ea typeface="Calibri" panose="020F0502020204030204" pitchFamily="34" charset="0"/>
                <a:cs typeface="Times New Roman" panose="02020603050405020304" pitchFamily="18" charset="0"/>
              </a:rPr>
              <a:t> in </a:t>
            </a:r>
            <a:r>
              <a:rPr lang="en-IE" dirty="0" err="1">
                <a:effectLst/>
                <a:latin typeface="Calibri" panose="020F0502020204030204" pitchFamily="34" charset="0"/>
                <a:ea typeface="Calibri" panose="020F0502020204030204" pitchFamily="34" charset="0"/>
                <a:cs typeface="Times New Roman" panose="02020603050405020304" pitchFamily="18" charset="0"/>
              </a:rPr>
              <a:t>linea</a:t>
            </a:r>
            <a:r>
              <a:rPr lang="en-IE" dirty="0">
                <a:effectLst/>
                <a:latin typeface="Calibri" panose="020F0502020204030204" pitchFamily="34" charset="0"/>
                <a:ea typeface="Calibri" panose="020F0502020204030204" pitchFamily="34" charset="0"/>
                <a:cs typeface="Times New Roman" panose="02020603050405020304" pitchFamily="18" charset="0"/>
              </a:rPr>
              <a:t> con EUGDPR.</a:t>
            </a: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rot="10800000" flipH="1" flipV="1">
            <a:off x="3692173" y="0"/>
            <a:ext cx="3233336" cy="4363453"/>
          </a:xfrm>
        </p:spPr>
      </p:pic>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lgn="l" rtl="0"/>
              <a:t>42</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2255331"/>
            <a:ext cx="2857905" cy="3090575"/>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IE" dirty="0">
                <a:effectLst/>
                <a:latin typeface="Calibri" panose="020F0502020204030204" pitchFamily="34" charset="0"/>
                <a:ea typeface="Calibri" panose="020F0502020204030204" pitchFamily="34" charset="0"/>
                <a:cs typeface="Times New Roman" panose="02020603050405020304" pitchFamily="18" charset="0"/>
              </a:rPr>
              <a:t>È </a:t>
            </a:r>
            <a:r>
              <a:rPr lang="en-IE" dirty="0" err="1">
                <a:effectLst/>
                <a:latin typeface="Calibri" panose="020F0502020204030204" pitchFamily="34" charset="0"/>
                <a:ea typeface="Calibri" panose="020F0502020204030204" pitchFamily="34" charset="0"/>
                <a:cs typeface="Times New Roman" panose="02020603050405020304" pitchFamily="18" charset="0"/>
              </a:rPr>
              <a:t>davvero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importante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impostare</a:t>
            </a:r>
            <a:r>
              <a:rPr lang="en-IE" dirty="0">
                <a:effectLst/>
                <a:latin typeface="Calibri" panose="020F0502020204030204" pitchFamily="34" charset="0"/>
                <a:ea typeface="Calibri" panose="020F0502020204030204" pitchFamily="34" charset="0"/>
                <a:cs typeface="Times New Roman" panose="02020603050405020304" pitchFamily="18" charset="0"/>
              </a:rPr>
              <a:t> la scena al primo </a:t>
            </a:r>
            <a:r>
              <a:rPr lang="en-IE" dirty="0" err="1">
                <a:effectLst/>
                <a:latin typeface="Calibri" panose="020F0502020204030204" pitchFamily="34" charset="0"/>
                <a:ea typeface="Calibri" panose="020F0502020204030204" pitchFamily="34" charset="0"/>
                <a:cs typeface="Times New Roman" panose="02020603050405020304" pitchFamily="18" charset="0"/>
              </a:rPr>
              <a:t>incontro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affinché</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luogo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sia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caldo</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accogliente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sia</a:t>
            </a:r>
            <a:r>
              <a:rPr lang="en-IE" dirty="0">
                <a:effectLst/>
                <a:latin typeface="Calibri" panose="020F0502020204030204" pitchFamily="34" charset="0"/>
                <a:ea typeface="Calibri" panose="020F0502020204030204" pitchFamily="34" charset="0"/>
                <a:cs typeface="Times New Roman" panose="02020603050405020304" pitchFamily="18" charset="0"/>
              </a:rPr>
              <a:t> online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di persona. È </a:t>
            </a:r>
            <a:r>
              <a:rPr lang="en-IE" dirty="0" err="1">
                <a:effectLst/>
                <a:latin typeface="Calibri" panose="020F0502020204030204" pitchFamily="34" charset="0"/>
                <a:ea typeface="Calibri" panose="020F0502020204030204" pitchFamily="34" charset="0"/>
                <a:cs typeface="Times New Roman" panose="02020603050405020304" pitchFamily="18" charset="0"/>
              </a:rPr>
              <a:t>anche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fondamentale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ove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possibile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rispettare</a:t>
            </a:r>
            <a:r>
              <a:rPr lang="en-IE" dirty="0">
                <a:effectLst/>
                <a:latin typeface="Calibri" panose="020F0502020204030204" pitchFamily="34" charset="0"/>
                <a:ea typeface="Calibri" panose="020F0502020204030204" pitchFamily="34" charset="0"/>
                <a:cs typeface="Times New Roman" panose="02020603050405020304" pitchFamily="18" charset="0"/>
              </a:rPr>
              <a:t> i tempi e </a:t>
            </a:r>
            <a:r>
              <a:rPr lang="en-IE" dirty="0" err="1">
                <a:effectLst/>
                <a:latin typeface="Calibri" panose="020F0502020204030204" pitchFamily="34" charset="0"/>
                <a:ea typeface="Calibri" panose="020F0502020204030204" pitchFamily="34" charset="0"/>
                <a:cs typeface="Times New Roman" panose="02020603050405020304" pitchFamily="18" charset="0"/>
              </a:rPr>
              <a:t>dedicare</a:t>
            </a:r>
            <a:r>
              <a:rPr lang="en-IE" dirty="0">
                <a:effectLst/>
                <a:latin typeface="Calibri" panose="020F0502020204030204" pitchFamily="34" charset="0"/>
                <a:ea typeface="Calibri" panose="020F0502020204030204" pitchFamily="34" charset="0"/>
                <a:cs typeface="Times New Roman" panose="02020603050405020304" pitchFamily="18" charset="0"/>
              </a:rPr>
              <a:t> un po' di tempo al networking e </a:t>
            </a:r>
            <a:r>
              <a:rPr lang="en-IE" dirty="0" err="1">
                <a:effectLst/>
                <a:latin typeface="Calibri" panose="020F0502020204030204" pitchFamily="34" charset="0"/>
                <a:ea typeface="Calibri" panose="020F0502020204030204" pitchFamily="34" charset="0"/>
                <a:cs typeface="Times New Roman" panose="02020603050405020304" pitchFamily="18" charset="0"/>
              </a:rPr>
              <a:t>alla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costruzione</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relazioni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l'uso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stanze</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sottogruppi</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lavoro</a:t>
            </a:r>
            <a:r>
              <a:rPr lang="en-IE" dirty="0">
                <a:effectLst/>
                <a:latin typeface="Calibri" panose="020F0502020204030204" pitchFamily="34" charset="0"/>
                <a:ea typeface="Calibri" panose="020F0502020204030204" pitchFamily="34" charset="0"/>
                <a:cs typeface="Times New Roman" panose="02020603050405020304" pitchFamily="18" charset="0"/>
              </a:rPr>
              <a:t> è </a:t>
            </a:r>
            <a:r>
              <a:rPr lang="en-IE" dirty="0" err="1">
                <a:effectLst/>
                <a:latin typeface="Calibri" panose="020F0502020204030204" pitchFamily="34" charset="0"/>
                <a:ea typeface="Calibri" panose="020F0502020204030204" pitchFamily="34" charset="0"/>
                <a:cs typeface="Times New Roman" panose="02020603050405020304" pitchFamily="18" charset="0"/>
              </a:rPr>
              <a:t>un'ottima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caratteristica</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questo</a:t>
            </a:r>
            <a:r>
              <a:rPr lang="en-IE" dirty="0">
                <a:effectLst/>
                <a:latin typeface="Calibri" panose="020F0502020204030204" pitchFamily="34" charset="0"/>
                <a:ea typeface="Calibri" panose="020F0502020204030204" pitchFamily="34" charset="0"/>
                <a:cs typeface="Times New Roman" panose="02020603050405020304" pitchFamily="18" charset="0"/>
              </a:rPr>
              <a:t> online.</a:t>
            </a:r>
          </a:p>
          <a:p>
            <a:pPr algn="just"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just" rtl="0"/>
            <a:r>
              <a:rPr lang="en-IE" dirty="0" err="1">
                <a:effectLst/>
                <a:latin typeface="Calibri" panose="020F0502020204030204" pitchFamily="34" charset="0"/>
                <a:ea typeface="Calibri" panose="020F0502020204030204" pitchFamily="34" charset="0"/>
                <a:cs typeface="Times New Roman" panose="02020603050405020304" pitchFamily="18" charset="0"/>
              </a:rPr>
              <a:t>Inizia</a:t>
            </a:r>
            <a:r>
              <a:rPr lang="en-IE" dirty="0">
                <a:effectLst/>
                <a:latin typeface="Calibri" panose="020F0502020204030204" pitchFamily="34" charset="0"/>
                <a:ea typeface="Calibri" panose="020F0502020204030204" pitchFamily="34" charset="0"/>
                <a:cs typeface="Times New Roman" panose="02020603050405020304" pitchFamily="18" charset="0"/>
              </a:rPr>
              <a:t> con un </a:t>
            </a:r>
            <a:r>
              <a:rPr lang="en-IE" dirty="0" err="1">
                <a:effectLst/>
                <a:latin typeface="Calibri" panose="020F0502020204030204" pitchFamily="34" charset="0"/>
                <a:ea typeface="Calibri" panose="020F0502020204030204" pitchFamily="34" charset="0"/>
                <a:cs typeface="Times New Roman" panose="02020603050405020304" pitchFamily="18" charset="0"/>
              </a:rPr>
              <a:t>rompighiaccio</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sistemare</a:t>
            </a:r>
            <a:r>
              <a:rPr lang="en-IE" dirty="0">
                <a:effectLst/>
                <a:latin typeface="Calibri" panose="020F0502020204030204" pitchFamily="34" charset="0"/>
                <a:ea typeface="Calibri" panose="020F0502020204030204" pitchFamily="34" charset="0"/>
                <a:cs typeface="Times New Roman" panose="02020603050405020304" pitchFamily="18" charset="0"/>
              </a:rPr>
              <a:t> tutti e </a:t>
            </a:r>
            <a:r>
              <a:rPr lang="en-IE" dirty="0" err="1">
                <a:effectLst/>
                <a:latin typeface="Calibri" panose="020F0502020204030204" pitchFamily="34" charset="0"/>
                <a:ea typeface="Calibri" panose="020F0502020204030204" pitchFamily="34" charset="0"/>
                <a:cs typeface="Times New Roman" panose="02020603050405020304" pitchFamily="18" charset="0"/>
              </a:rPr>
              <a:t>aiutare</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sviluppare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relazioni</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just"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just" rtl="0"/>
            <a:r>
              <a:rPr lang="en-IE" dirty="0" err="1">
                <a:effectLst/>
                <a:latin typeface="Calibri" panose="020F0502020204030204" pitchFamily="34" charset="0"/>
                <a:ea typeface="Calibri" panose="020F0502020204030204" pitchFamily="34" charset="0"/>
                <a:cs typeface="Times New Roman" panose="02020603050405020304" pitchFamily="18" charset="0"/>
              </a:rPr>
              <a:t>Fornire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una</a:t>
            </a:r>
            <a:r>
              <a:rPr lang="en-IE" dirty="0">
                <a:effectLst/>
                <a:latin typeface="Calibri" panose="020F0502020204030204" pitchFamily="34" charset="0"/>
                <a:ea typeface="Calibri" panose="020F0502020204030204" pitchFamily="34" charset="0"/>
                <a:cs typeface="Times New Roman" panose="02020603050405020304" pitchFamily="18" charset="0"/>
              </a:rPr>
              <a:t> buona </a:t>
            </a:r>
            <a:r>
              <a:rPr lang="en-IE" dirty="0" err="1">
                <a:effectLst/>
                <a:latin typeface="Calibri" panose="020F0502020204030204" pitchFamily="34" charset="0"/>
                <a:ea typeface="Calibri" panose="020F0502020204030204" pitchFamily="34" charset="0"/>
                <a:cs typeface="Times New Roman" panose="02020603050405020304" pitchFamily="18" charset="0"/>
              </a:rPr>
              <a:t>introduzione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all'argomento</a:t>
            </a:r>
            <a:r>
              <a:rPr lang="en-IE" dirty="0">
                <a:effectLst/>
                <a:latin typeface="Calibri" panose="020F0502020204030204" pitchFamily="34" charset="0"/>
                <a:ea typeface="Calibri" panose="020F0502020204030204" pitchFamily="34" charset="0"/>
                <a:cs typeface="Times New Roman" panose="02020603050405020304" pitchFamily="18" charset="0"/>
              </a:rPr>
              <a:t> del Design Thinking e </a:t>
            </a:r>
            <a:r>
              <a:rPr lang="en-IE" dirty="0" err="1">
                <a:effectLst/>
                <a:latin typeface="Calibri" panose="020F0502020204030204" pitchFamily="34" charset="0"/>
                <a:ea typeface="Calibri" panose="020F0502020204030204" pitchFamily="34" charset="0"/>
                <a:cs typeface="Times New Roman" panose="02020603050405020304" pitchFamily="18" charset="0"/>
              </a:rPr>
              <a:t>anche</a:t>
            </a:r>
            <a:r>
              <a:rPr lang="en-IE" dirty="0">
                <a:effectLst/>
                <a:latin typeface="Calibri" panose="020F0502020204030204" pitchFamily="34" charset="0"/>
                <a:ea typeface="Calibri" panose="020F0502020204030204" pitchFamily="34" charset="0"/>
                <a:cs typeface="Times New Roman" panose="02020603050405020304" pitchFamily="18" charset="0"/>
              </a:rPr>
              <a:t> al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progetto</a:t>
            </a:r>
            <a:r>
              <a:rPr lang="en-IE" dirty="0">
                <a:effectLst/>
                <a:latin typeface="Calibri" panose="020F0502020204030204" pitchFamily="34" charset="0"/>
                <a:ea typeface="Calibri" panose="020F0502020204030204" pitchFamily="34" charset="0"/>
                <a:cs typeface="Times New Roman" panose="02020603050405020304" pitchFamily="18" charset="0"/>
              </a:rPr>
              <a:t> Design for Change e al </a:t>
            </a:r>
            <a:r>
              <a:rPr lang="en-IE" dirty="0" err="1">
                <a:effectLst/>
                <a:latin typeface="Calibri" panose="020F0502020204030204" pitchFamily="34" charset="0"/>
                <a:ea typeface="Calibri" panose="020F0502020204030204" pitchFamily="34" charset="0"/>
                <a:cs typeface="Times New Roman" panose="02020603050405020304" pitchFamily="18" charset="0"/>
              </a:rPr>
              <a:t>suo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ambito</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verificarne</a:t>
            </a:r>
            <a:r>
              <a:rPr lang="en-IE" dirty="0">
                <a:effectLst/>
                <a:latin typeface="Calibri" panose="020F0502020204030204" pitchFamily="34" charset="0"/>
                <a:ea typeface="Calibri" panose="020F0502020204030204" pitchFamily="34" charset="0"/>
                <a:cs typeface="Times New Roman" panose="02020603050405020304" pitchFamily="18" charset="0"/>
              </a:rPr>
              <a:t> la </a:t>
            </a:r>
            <a:r>
              <a:rPr lang="en-IE" dirty="0" err="1">
                <a:effectLst/>
                <a:latin typeface="Calibri" panose="020F0502020204030204" pitchFamily="34" charset="0"/>
                <a:ea typeface="Calibri" panose="020F0502020204030204" pitchFamily="34" charset="0"/>
                <a:cs typeface="Times New Roman" panose="02020603050405020304" pitchFamily="18" charset="0"/>
              </a:rPr>
              <a:t>comprensione</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just"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just" rtl="0"/>
            <a:r>
              <a:rPr lang="en-IE" dirty="0" err="1">
                <a:effectLst/>
                <a:latin typeface="Calibri" panose="020F0502020204030204" pitchFamily="34" charset="0"/>
                <a:ea typeface="Calibri" panose="020F0502020204030204" pitchFamily="34" charset="0"/>
                <a:cs typeface="Times New Roman" panose="02020603050405020304" pitchFamily="18" charset="0"/>
              </a:rPr>
              <a:t>Identifica</a:t>
            </a:r>
            <a:r>
              <a:rPr lang="en-IE" dirty="0">
                <a:effectLst/>
                <a:latin typeface="Calibri" panose="020F0502020204030204" pitchFamily="34" charset="0"/>
                <a:ea typeface="Calibri" panose="020F0502020204030204" pitchFamily="34" charset="0"/>
                <a:cs typeface="Times New Roman" panose="02020603050405020304" pitchFamily="18" charset="0"/>
              </a:rPr>
              <a:t> se ci </a:t>
            </a:r>
            <a:r>
              <a:rPr lang="en-IE" dirty="0" err="1">
                <a:effectLst/>
                <a:latin typeface="Calibri" panose="020F0502020204030204" pitchFamily="34" charset="0"/>
                <a:ea typeface="Calibri" panose="020F0502020204030204" pitchFamily="34" charset="0"/>
                <a:cs typeface="Times New Roman" panose="02020603050405020304" pitchFamily="18" charset="0"/>
              </a:rPr>
              <a:t>sono</a:t>
            </a:r>
            <a:r>
              <a:rPr lang="en-IE" dirty="0">
                <a:effectLst/>
                <a:latin typeface="Calibri" panose="020F0502020204030204" pitchFamily="34" charset="0"/>
                <a:ea typeface="Calibri" panose="020F0502020204030204" pitchFamily="34" charset="0"/>
                <a:cs typeface="Times New Roman" panose="02020603050405020304" pitchFamily="18" charset="0"/>
              </a:rPr>
              <a:t> lacune </a:t>
            </a:r>
            <a:r>
              <a:rPr lang="en-IE" dirty="0" err="1">
                <a:effectLst/>
                <a:latin typeface="Calibri" panose="020F0502020204030204" pitchFamily="34" charset="0"/>
                <a:ea typeface="Calibri" panose="020F0502020204030204" pitchFamily="34" charset="0"/>
                <a:cs typeface="Times New Roman" panose="02020603050405020304" pitchFamily="18" charset="0"/>
              </a:rPr>
              <a:t>nell'adesione</a:t>
            </a:r>
            <a:r>
              <a:rPr lang="en-IE" dirty="0">
                <a:effectLst/>
                <a:latin typeface="Calibri" panose="020F0502020204030204" pitchFamily="34" charset="0"/>
                <a:ea typeface="Calibri" panose="020F0502020204030204" pitchFamily="34" charset="0"/>
                <a:cs typeface="Times New Roman" panose="02020603050405020304" pitchFamily="18" charset="0"/>
              </a:rPr>
              <a:t> e chi </a:t>
            </a:r>
            <a:r>
              <a:rPr lang="en-IE" dirty="0" err="1">
                <a:effectLst/>
                <a:latin typeface="Calibri" panose="020F0502020204030204" pitchFamily="34" charset="0"/>
                <a:ea typeface="Calibri" panose="020F0502020204030204" pitchFamily="34" charset="0"/>
                <a:cs typeface="Times New Roman" panose="02020603050405020304" pitchFamily="18" charset="0"/>
              </a:rPr>
              <a:t>altro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dovrebbe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essere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invitato</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partecipare</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just"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just" rtl="0"/>
            <a:r>
              <a:rPr lang="en-IE" dirty="0" err="1">
                <a:effectLst/>
                <a:latin typeface="Calibri" panose="020F0502020204030204" pitchFamily="34" charset="0"/>
                <a:ea typeface="Calibri" panose="020F0502020204030204" pitchFamily="34" charset="0"/>
                <a:cs typeface="Times New Roman" panose="02020603050405020304" pitchFamily="18" charset="0"/>
              </a:rPr>
              <a:t>Concordare</a:t>
            </a:r>
            <a:r>
              <a:rPr lang="en-IE" dirty="0">
                <a:effectLst/>
                <a:latin typeface="Calibri" panose="020F0502020204030204" pitchFamily="34" charset="0"/>
                <a:ea typeface="Calibri" panose="020F0502020204030204" pitchFamily="34" charset="0"/>
                <a:cs typeface="Times New Roman" panose="02020603050405020304" pitchFamily="18" charset="0"/>
              </a:rPr>
              <a:t> come i </a:t>
            </a:r>
            <a:r>
              <a:rPr lang="en-IE" dirty="0" err="1">
                <a:effectLst/>
                <a:latin typeface="Calibri" panose="020F0502020204030204" pitchFamily="34" charset="0"/>
                <a:ea typeface="Calibri" panose="020F0502020204030204" pitchFamily="34" charset="0"/>
                <a:cs typeface="Times New Roman" panose="02020603050405020304" pitchFamily="18" charset="0"/>
              </a:rPr>
              <a:t>membri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comunicheranno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tra</a:t>
            </a:r>
            <a:r>
              <a:rPr lang="en-IE" dirty="0">
                <a:effectLst/>
                <a:latin typeface="Calibri" panose="020F0502020204030204" pitchFamily="34" charset="0"/>
                <a:ea typeface="Calibri" panose="020F0502020204030204" pitchFamily="34" charset="0"/>
                <a:cs typeface="Times New Roman" panose="02020603050405020304" pitchFamily="18" charset="0"/>
              </a:rPr>
              <a:t> loro al di </a:t>
            </a:r>
            <a:r>
              <a:rPr lang="en-IE" dirty="0" err="1">
                <a:effectLst/>
                <a:latin typeface="Calibri" panose="020F0502020204030204" pitchFamily="34" charset="0"/>
                <a:ea typeface="Calibri" panose="020F0502020204030204" pitchFamily="34" charset="0"/>
                <a:cs typeface="Times New Roman" panose="02020603050405020304" pitchFamily="18" charset="0"/>
              </a:rPr>
              <a:t>fuori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riunioni</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just"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just" rtl="0"/>
            <a:r>
              <a:rPr lang="en-IE" dirty="0" err="1">
                <a:effectLst/>
                <a:latin typeface="Calibri" panose="020F0502020204030204" pitchFamily="34" charset="0"/>
                <a:ea typeface="Calibri" panose="020F0502020204030204" pitchFamily="34" charset="0"/>
                <a:cs typeface="Times New Roman" panose="02020603050405020304" pitchFamily="18" charset="0"/>
              </a:rPr>
              <a:t>Concordare</a:t>
            </a:r>
            <a:r>
              <a:rPr lang="en-IE" dirty="0">
                <a:effectLst/>
                <a:latin typeface="Calibri" panose="020F0502020204030204" pitchFamily="34" charset="0"/>
                <a:ea typeface="Calibri" panose="020F0502020204030204" pitchFamily="34" charset="0"/>
                <a:cs typeface="Times New Roman" panose="02020603050405020304" pitchFamily="18" charset="0"/>
              </a:rPr>
              <a:t> i </a:t>
            </a:r>
            <a:r>
              <a:rPr lang="en-IE" dirty="0" err="1">
                <a:effectLst/>
                <a:latin typeface="Calibri" panose="020F0502020204030204" pitchFamily="34" charset="0"/>
                <a:ea typeface="Calibri" panose="020F0502020204030204" pitchFamily="34" charset="0"/>
                <a:cs typeface="Times New Roman" panose="02020603050405020304" pitchFamily="18" charset="0"/>
              </a:rPr>
              <a:t>ruoli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iniziali</a:t>
            </a:r>
            <a:r>
              <a:rPr lang="en-IE" dirty="0">
                <a:effectLst/>
                <a:latin typeface="Calibri" panose="020F0502020204030204" pitchFamily="34" charset="0"/>
                <a:ea typeface="Calibri" panose="020F0502020204030204" pitchFamily="34" charset="0"/>
                <a:cs typeface="Times New Roman" panose="02020603050405020304" pitchFamily="18" charset="0"/>
              </a:rPr>
              <a:t> per il Centro di </a:t>
            </a:r>
            <a:r>
              <a:rPr lang="en-IE" dirty="0" err="1">
                <a:effectLst/>
                <a:latin typeface="Calibri" panose="020F0502020204030204" pitchFamily="34" charset="0"/>
                <a:ea typeface="Calibri" panose="020F0502020204030204" pitchFamily="34" charset="0"/>
                <a:cs typeface="Times New Roman" panose="02020603050405020304" pitchFamily="18" charset="0"/>
              </a:rPr>
              <a:t>apprendimento</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presidente</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segretario</a:t>
            </a:r>
            <a:r>
              <a:rPr lang="en-IE" dirty="0">
                <a:effectLst/>
                <a:latin typeface="Calibri" panose="020F0502020204030204" pitchFamily="34" charset="0"/>
                <a:ea typeface="Calibri" panose="020F0502020204030204" pitchFamily="34" charset="0"/>
                <a:cs typeface="Times New Roman" panose="02020603050405020304" pitchFamily="18" charset="0"/>
              </a:rPr>
              <a:t> e il </a:t>
            </a:r>
            <a:r>
              <a:rPr lang="en-IE" dirty="0" err="1">
                <a:effectLst/>
                <a:latin typeface="Calibri" panose="020F0502020204030204" pitchFamily="34" charset="0"/>
                <a:ea typeface="Calibri" panose="020F0502020204030204" pitchFamily="34" charset="0"/>
                <a:cs typeface="Times New Roman" panose="02020603050405020304" pitchFamily="18" charset="0"/>
              </a:rPr>
              <a:t>ruolo</a:t>
            </a:r>
            <a:r>
              <a:rPr lang="en-IE" dirty="0">
                <a:effectLst/>
                <a:latin typeface="Calibri" panose="020F0502020204030204" pitchFamily="34" charset="0"/>
                <a:ea typeface="Calibri" panose="020F0502020204030204" pitchFamily="34" charset="0"/>
                <a:cs typeface="Times New Roman" panose="02020603050405020304" pitchFamily="18" charset="0"/>
              </a:rPr>
              <a:t> e la </a:t>
            </a:r>
            <a:r>
              <a:rPr lang="en-IE" dirty="0" err="1">
                <a:effectLst/>
                <a:latin typeface="Calibri" panose="020F0502020204030204" pitchFamily="34" charset="0"/>
                <a:ea typeface="Calibri" panose="020F0502020204030204" pitchFamily="34" charset="0"/>
                <a:cs typeface="Times New Roman" panose="02020603050405020304" pitchFamily="18" charset="0"/>
              </a:rPr>
              <a:t>responsabilità</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facilitatore</a:t>
            </a:r>
            <a:r>
              <a:rPr lang="en-IE"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 Placeholder 6">
            <a:extLst>
              <a:ext uri="{FF2B5EF4-FFF2-40B4-BE49-F238E27FC236}">
                <a16:creationId xmlns:a16="http://schemas.microsoft.com/office/drawing/2014/main" id="{F1124037-29B5-F75D-ACB4-C710CC9D9559}"/>
              </a:ext>
            </a:extLst>
          </p:cNvPr>
          <p:cNvSpPr>
            <a:spLocks noGrp="1"/>
          </p:cNvSpPr>
          <p:nvPr/>
        </p:nvSpPr>
        <p:spPr>
          <a:xfrm>
            <a:off x="566702" y="1247443"/>
            <a:ext cx="3233337" cy="40005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dirty="0">
                <a:solidFill>
                  <a:srgbClr val="086575"/>
                </a:solidFill>
              </a:rPr>
              <a:t>Il primo incontro</a:t>
            </a:r>
          </a:p>
          <a:p>
            <a:pPr algn="l" rtl="0"/>
            <a:endParaRPr lang="en-US" dirty="0">
              <a:solidFill>
                <a:srgbClr val="086575"/>
              </a:solidFill>
            </a:endParaRPr>
          </a:p>
        </p:txBody>
      </p:sp>
      <p:sp>
        <p:nvSpPr>
          <p:cNvPr id="3" name="Freeform 2">
            <a:extLst>
              <a:ext uri="{FF2B5EF4-FFF2-40B4-BE49-F238E27FC236}">
                <a16:creationId xmlns:a16="http://schemas.microsoft.com/office/drawing/2014/main" id="{0A6480E0-A1E1-7E8F-7182-115A3F9327C4}"/>
              </a:ext>
            </a:extLst>
          </p:cNvPr>
          <p:cNvSpPr/>
          <p:nvPr/>
        </p:nvSpPr>
        <p:spPr>
          <a:xfrm rot="10800000">
            <a:off x="2308088" y="6941548"/>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F1983D"/>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4" name="Text Placeholder 12">
            <a:extLst>
              <a:ext uri="{FF2B5EF4-FFF2-40B4-BE49-F238E27FC236}">
                <a16:creationId xmlns:a16="http://schemas.microsoft.com/office/drawing/2014/main" id="{4E2D8A33-E81A-54C8-C1D1-EBA21126F1EB}"/>
              </a:ext>
            </a:extLst>
          </p:cNvPr>
          <p:cNvSpPr txBox="1">
            <a:spLocks/>
          </p:cNvSpPr>
          <p:nvPr/>
        </p:nvSpPr>
        <p:spPr>
          <a:xfrm>
            <a:off x="543959" y="7526326"/>
            <a:ext cx="6526988" cy="1640365"/>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IE" dirty="0" err="1">
                <a:cs typeface="Times New Roman" panose="02020603050405020304" pitchFamily="18" charset="0"/>
              </a:rPr>
              <a:t>Gli</a:t>
            </a:r>
            <a:r>
              <a:rPr lang="en-IE" dirty="0">
                <a:cs typeface="Times New Roman" panose="02020603050405020304" pitchFamily="18" charset="0"/>
              </a:rPr>
              <a:t> </a:t>
            </a:r>
            <a:r>
              <a:rPr lang="en-IE" dirty="0" err="1">
                <a:cs typeface="Times New Roman" panose="02020603050405020304" pitchFamily="18" charset="0"/>
              </a:rPr>
              <a:t>avvisi</a:t>
            </a:r>
            <a:r>
              <a:rPr lang="en-IE" dirty="0">
                <a:cs typeface="Times New Roman" panose="02020603050405020304" pitchFamily="18" charset="0"/>
              </a:rPr>
              <a:t> e </a:t>
            </a:r>
            <a:r>
              <a:rPr lang="en-IE" dirty="0" err="1">
                <a:cs typeface="Times New Roman" panose="02020603050405020304" pitchFamily="18" charset="0"/>
              </a:rPr>
              <a:t>gli</a:t>
            </a:r>
            <a:r>
              <a:rPr lang="en-IE" dirty="0">
                <a:cs typeface="Times New Roman" panose="02020603050405020304" pitchFamily="18" charset="0"/>
              </a:rPr>
              <a:t> </a:t>
            </a:r>
            <a:r>
              <a:rPr lang="en-IE" dirty="0" err="1">
                <a:cs typeface="Times New Roman" panose="02020603050405020304" pitchFamily="18" charset="0"/>
              </a:rPr>
              <a:t>ordini</a:t>
            </a:r>
            <a:r>
              <a:rPr lang="en-IE" dirty="0">
                <a:cs typeface="Times New Roman" panose="02020603050405020304" pitchFamily="18" charset="0"/>
              </a:rPr>
              <a:t> del </a:t>
            </a:r>
            <a:r>
              <a:rPr lang="en-IE" dirty="0" err="1">
                <a:cs typeface="Times New Roman" panose="02020603050405020304" pitchFamily="18" charset="0"/>
              </a:rPr>
              <a:t>giorno</a:t>
            </a:r>
            <a:r>
              <a:rPr lang="en-IE" dirty="0">
                <a:cs typeface="Times New Roman" panose="02020603050405020304" pitchFamily="18" charset="0"/>
              </a:rPr>
              <a:t> </a:t>
            </a:r>
            <a:r>
              <a:rPr lang="en-IE" dirty="0" err="1">
                <a:cs typeface="Times New Roman" panose="02020603050405020304" pitchFamily="18" charset="0"/>
              </a:rPr>
              <a:t>devono</a:t>
            </a:r>
            <a:r>
              <a:rPr lang="en-IE" dirty="0">
                <a:cs typeface="Times New Roman" panose="02020603050405020304" pitchFamily="18" charset="0"/>
              </a:rPr>
              <a:t> </a:t>
            </a:r>
            <a:r>
              <a:rPr lang="en-IE" dirty="0" err="1">
                <a:cs typeface="Times New Roman" panose="02020603050405020304" pitchFamily="18" charset="0"/>
              </a:rPr>
              <a:t>essere</a:t>
            </a:r>
            <a:r>
              <a:rPr lang="en-IE" dirty="0">
                <a:cs typeface="Times New Roman" panose="02020603050405020304" pitchFamily="18" charset="0"/>
              </a:rPr>
              <a:t> </a:t>
            </a:r>
            <a:r>
              <a:rPr lang="en-IE" dirty="0" err="1">
                <a:cs typeface="Times New Roman" panose="02020603050405020304" pitchFamily="18" charset="0"/>
              </a:rPr>
              <a:t>diffusi</a:t>
            </a:r>
            <a:r>
              <a:rPr lang="en-IE" dirty="0">
                <a:cs typeface="Times New Roman" panose="02020603050405020304" pitchFamily="18" charset="0"/>
              </a:rPr>
              <a:t> </a:t>
            </a:r>
            <a:r>
              <a:rPr lang="en-IE" dirty="0" err="1">
                <a:cs typeface="Times New Roman" panose="02020603050405020304" pitchFamily="18" charset="0"/>
              </a:rPr>
              <a:t>almeno</a:t>
            </a:r>
            <a:r>
              <a:rPr lang="en-IE" dirty="0">
                <a:cs typeface="Times New Roman" panose="02020603050405020304" pitchFamily="18" charset="0"/>
              </a:rPr>
              <a:t> </a:t>
            </a:r>
            <a:r>
              <a:rPr lang="en-IE" dirty="0" err="1">
                <a:cs typeface="Times New Roman" panose="02020603050405020304" pitchFamily="18" charset="0"/>
              </a:rPr>
              <a:t>una</a:t>
            </a:r>
            <a:r>
              <a:rPr lang="en-IE" dirty="0">
                <a:cs typeface="Times New Roman" panose="02020603050405020304" pitchFamily="18" charset="0"/>
              </a:rPr>
              <a:t> </a:t>
            </a:r>
            <a:r>
              <a:rPr lang="en-IE" dirty="0" err="1">
                <a:cs typeface="Times New Roman" panose="02020603050405020304" pitchFamily="18" charset="0"/>
              </a:rPr>
              <a:t>settimana</a:t>
            </a:r>
            <a:r>
              <a:rPr lang="en-IE" dirty="0">
                <a:cs typeface="Times New Roman" panose="02020603050405020304" pitchFamily="18" charset="0"/>
              </a:rPr>
              <a:t> prima </a:t>
            </a:r>
            <a:r>
              <a:rPr lang="en-IE" dirty="0" err="1">
                <a:cs typeface="Times New Roman" panose="02020603050405020304" pitchFamily="18" charset="0"/>
              </a:rPr>
              <a:t>della</a:t>
            </a:r>
            <a:r>
              <a:rPr lang="en-IE" dirty="0">
                <a:cs typeface="Times New Roman" panose="02020603050405020304" pitchFamily="18" charset="0"/>
              </a:rPr>
              <a:t> prima e </a:t>
            </a:r>
            <a:r>
              <a:rPr lang="en-IE" dirty="0" err="1">
                <a:cs typeface="Times New Roman" panose="02020603050405020304" pitchFamily="18" charset="0"/>
              </a:rPr>
              <a:t>delle</a:t>
            </a:r>
            <a:r>
              <a:rPr lang="en-IE" dirty="0">
                <a:cs typeface="Times New Roman" panose="02020603050405020304" pitchFamily="18" charset="0"/>
              </a:rPr>
              <a:t> successive </a:t>
            </a:r>
            <a:r>
              <a:rPr lang="en-IE" dirty="0" err="1">
                <a:cs typeface="Times New Roman" panose="02020603050405020304" pitchFamily="18" charset="0"/>
              </a:rPr>
              <a:t>riunioni</a:t>
            </a:r>
            <a:r>
              <a:rPr lang="en-IE" dirty="0">
                <a:cs typeface="Times New Roman" panose="02020603050405020304" pitchFamily="18" charset="0"/>
              </a:rPr>
              <a:t>.</a:t>
            </a:r>
          </a:p>
          <a:p>
            <a:pPr rtl="0"/>
            <a:endParaRPr lang="en-LB" dirty="0">
              <a:cs typeface="Times New Roman" panose="02020603050405020304" pitchFamily="18" charset="0"/>
            </a:endParaRPr>
          </a:p>
          <a:p>
            <a:pPr rtl="0"/>
            <a:r>
              <a:rPr lang="en-IE" b="1" dirty="0">
                <a:cs typeface="Times New Roman" panose="02020603050405020304" pitchFamily="18" charset="0"/>
              </a:rPr>
              <a:t>Le </a:t>
            </a:r>
            <a:r>
              <a:rPr lang="en-IE" b="1" dirty="0" err="1">
                <a:cs typeface="Times New Roman" panose="02020603050405020304" pitchFamily="18" charset="0"/>
              </a:rPr>
              <a:t>notifiche</a:t>
            </a:r>
            <a:r>
              <a:rPr lang="en-IE" b="1" dirty="0">
                <a:cs typeface="Times New Roman" panose="02020603050405020304" pitchFamily="18" charset="0"/>
              </a:rPr>
              <a:t> di </a:t>
            </a:r>
            <a:r>
              <a:rPr lang="en-IE" b="1" dirty="0" err="1">
                <a:cs typeface="Times New Roman" panose="02020603050405020304" pitchFamily="18" charset="0"/>
              </a:rPr>
              <a:t>riunione</a:t>
            </a:r>
            <a:r>
              <a:rPr lang="en-IE" b="1" dirty="0">
                <a:cs typeface="Times New Roman" panose="02020603050405020304" pitchFamily="18" charset="0"/>
              </a:rPr>
              <a:t> </a:t>
            </a:r>
            <a:r>
              <a:rPr lang="en-IE" b="1" dirty="0" err="1">
                <a:cs typeface="Times New Roman" panose="02020603050405020304" pitchFamily="18" charset="0"/>
              </a:rPr>
              <a:t>dovrebbero</a:t>
            </a:r>
            <a:r>
              <a:rPr lang="en-IE" b="1" dirty="0">
                <a:cs typeface="Times New Roman" panose="02020603050405020304" pitchFamily="18" charset="0"/>
              </a:rPr>
              <a:t> </a:t>
            </a:r>
            <a:r>
              <a:rPr lang="en-IE" b="1" dirty="0" err="1">
                <a:cs typeface="Times New Roman" panose="02020603050405020304" pitchFamily="18" charset="0"/>
              </a:rPr>
              <a:t>includere</a:t>
            </a:r>
            <a:endParaRPr lang="en-IE" b="1" dirty="0">
              <a:cs typeface="Times New Roman" panose="02020603050405020304" pitchFamily="18" charset="0"/>
            </a:endParaRPr>
          </a:p>
          <a:p>
            <a:pPr rtl="0"/>
            <a:endParaRPr lang="en-IE" dirty="0">
              <a:cs typeface="Times New Roman" panose="02020603050405020304" pitchFamily="18" charset="0"/>
            </a:endParaRPr>
          </a:p>
          <a:p>
            <a:pPr marL="171450" indent="-171450" rtl="0">
              <a:buClr>
                <a:srgbClr val="F79037"/>
              </a:buClr>
              <a:buFont typeface="Wingdings" pitchFamily="2" charset="2"/>
              <a:buChar char="§"/>
            </a:pPr>
            <a:r>
              <a:rPr lang="en-IE" dirty="0">
                <a:cs typeface="Times New Roman" panose="02020603050405020304" pitchFamily="18" charset="0"/>
              </a:rPr>
              <a:t>La </a:t>
            </a:r>
            <a:r>
              <a:rPr lang="en-IE" dirty="0" err="1">
                <a:cs typeface="Times New Roman" panose="02020603050405020304" pitchFamily="18" charset="0"/>
              </a:rPr>
              <a:t>sede</a:t>
            </a:r>
            <a:endParaRPr lang="en-IE" dirty="0">
              <a:cs typeface="Times New Roman" panose="02020603050405020304" pitchFamily="18" charset="0"/>
            </a:endParaRPr>
          </a:p>
          <a:p>
            <a:pPr marL="171450" indent="-171450" rtl="0">
              <a:buClr>
                <a:srgbClr val="F79037"/>
              </a:buClr>
              <a:buFont typeface="Wingdings" pitchFamily="2" charset="2"/>
              <a:buChar char="§"/>
            </a:pPr>
            <a:r>
              <a:rPr lang="en-IE" dirty="0">
                <a:cs typeface="Times New Roman" panose="02020603050405020304" pitchFamily="18" charset="0"/>
              </a:rPr>
              <a:t>La </a:t>
            </a:r>
            <a:r>
              <a:rPr lang="en-IE" dirty="0" err="1">
                <a:cs typeface="Times New Roman" panose="02020603050405020304" pitchFamily="18" charset="0"/>
              </a:rPr>
              <a:t>Piattaforma</a:t>
            </a:r>
            <a:r>
              <a:rPr lang="en-IE" dirty="0">
                <a:cs typeface="Times New Roman" panose="02020603050405020304" pitchFamily="18" charset="0"/>
              </a:rPr>
              <a:t>, link e password se è online</a:t>
            </a:r>
          </a:p>
          <a:p>
            <a:pPr marL="171450" indent="-171450" rtl="0">
              <a:buClr>
                <a:srgbClr val="F79037"/>
              </a:buClr>
              <a:buFont typeface="Wingdings" pitchFamily="2" charset="2"/>
              <a:buChar char="§"/>
            </a:pPr>
            <a:r>
              <a:rPr lang="en-IE" dirty="0" err="1">
                <a:cs typeface="Times New Roman" panose="02020603050405020304" pitchFamily="18" charset="0"/>
              </a:rPr>
              <a:t>L'ora</a:t>
            </a:r>
            <a:r>
              <a:rPr lang="en-IE" dirty="0">
                <a:cs typeface="Times New Roman" panose="02020603050405020304" pitchFamily="18" charset="0"/>
              </a:rPr>
              <a:t> </a:t>
            </a:r>
            <a:r>
              <a:rPr lang="en-IE" dirty="0" err="1">
                <a:cs typeface="Times New Roman" panose="02020603050405020304" pitchFamily="18" charset="0"/>
              </a:rPr>
              <a:t>dell'incontro</a:t>
            </a:r>
            <a:endParaRPr lang="en-IE" dirty="0">
              <a:cs typeface="Times New Roman" panose="02020603050405020304" pitchFamily="18" charset="0"/>
            </a:endParaRPr>
          </a:p>
          <a:p>
            <a:pPr marL="171450" indent="-171450" rtl="0">
              <a:buClr>
                <a:srgbClr val="F79037"/>
              </a:buClr>
              <a:buFont typeface="Wingdings" pitchFamily="2" charset="2"/>
              <a:buChar char="§"/>
            </a:pPr>
            <a:r>
              <a:rPr lang="en-IE" dirty="0">
                <a:cs typeface="Times New Roman" panose="02020603050405020304" pitchFamily="18" charset="0"/>
              </a:rPr>
              <a:t>La </a:t>
            </a:r>
            <a:r>
              <a:rPr lang="en-IE" dirty="0" err="1">
                <a:cs typeface="Times New Roman" panose="02020603050405020304" pitchFamily="18" charset="0"/>
              </a:rPr>
              <a:t>durata</a:t>
            </a:r>
            <a:r>
              <a:rPr lang="en-IE" dirty="0">
                <a:cs typeface="Times New Roman" panose="02020603050405020304" pitchFamily="18" charset="0"/>
              </a:rPr>
              <a:t> </a:t>
            </a:r>
            <a:r>
              <a:rPr lang="en-IE" dirty="0" err="1">
                <a:cs typeface="Times New Roman" panose="02020603050405020304" pitchFamily="18" charset="0"/>
              </a:rPr>
              <a:t>prevista</a:t>
            </a:r>
            <a:r>
              <a:rPr lang="en-IE" dirty="0">
                <a:cs typeface="Times New Roman" panose="02020603050405020304" pitchFamily="18" charset="0"/>
              </a:rPr>
              <a:t> </a:t>
            </a:r>
            <a:r>
              <a:rPr lang="en-IE" dirty="0" err="1">
                <a:cs typeface="Times New Roman" panose="02020603050405020304" pitchFamily="18" charset="0"/>
              </a:rPr>
              <a:t>della</a:t>
            </a:r>
            <a:r>
              <a:rPr lang="en-IE" dirty="0">
                <a:cs typeface="Times New Roman" panose="02020603050405020304" pitchFamily="18" charset="0"/>
              </a:rPr>
              <a:t> </a:t>
            </a:r>
            <a:r>
              <a:rPr lang="en-IE" dirty="0" err="1">
                <a:cs typeface="Times New Roman" panose="02020603050405020304" pitchFamily="18" charset="0"/>
              </a:rPr>
              <a:t>riunione</a:t>
            </a:r>
            <a:endParaRPr lang="en-IE" dirty="0">
              <a:cs typeface="Times New Roman" panose="02020603050405020304" pitchFamily="18" charset="0"/>
            </a:endParaRPr>
          </a:p>
          <a:p>
            <a:pPr marL="171450" indent="-171450" rtl="0">
              <a:buClr>
                <a:srgbClr val="F79037"/>
              </a:buClr>
              <a:buFont typeface="Wingdings" pitchFamily="2" charset="2"/>
              <a:buChar char="§"/>
            </a:pPr>
            <a:r>
              <a:rPr lang="en-IE" dirty="0" err="1">
                <a:cs typeface="Times New Roman" panose="02020603050405020304" pitchFamily="18" charset="0"/>
              </a:rPr>
              <a:t>L'ordine</a:t>
            </a:r>
            <a:r>
              <a:rPr lang="en-IE" dirty="0">
                <a:cs typeface="Times New Roman" panose="02020603050405020304" pitchFamily="18" charset="0"/>
              </a:rPr>
              <a:t> del </a:t>
            </a:r>
            <a:r>
              <a:rPr lang="en-IE" dirty="0" err="1">
                <a:cs typeface="Times New Roman" panose="02020603050405020304" pitchFamily="18" charset="0"/>
              </a:rPr>
              <a:t>giorno</a:t>
            </a:r>
            <a:r>
              <a:rPr lang="en-IE" dirty="0">
                <a:cs typeface="Times New Roman" panose="02020603050405020304" pitchFamily="18" charset="0"/>
              </a:rPr>
              <a:t> </a:t>
            </a:r>
            <a:r>
              <a:rPr lang="en-IE" dirty="0" err="1">
                <a:cs typeface="Times New Roman" panose="02020603050405020304" pitchFamily="18" charset="0"/>
              </a:rPr>
              <a:t>proposto</a:t>
            </a:r>
            <a:endParaRPr lang="en-IE" dirty="0">
              <a:cs typeface="Times New Roman" panose="02020603050405020304" pitchFamily="18" charset="0"/>
            </a:endParaRPr>
          </a:p>
          <a:p>
            <a:pPr marL="171450" indent="-171450" rtl="0">
              <a:buClr>
                <a:srgbClr val="F79037"/>
              </a:buClr>
              <a:buFont typeface="Wingdings" pitchFamily="2" charset="2"/>
              <a:buChar char="§"/>
            </a:pPr>
            <a:r>
              <a:rPr lang="en-IE" dirty="0" err="1">
                <a:cs typeface="Times New Roman" panose="02020603050405020304" pitchFamily="18" charset="0"/>
              </a:rPr>
              <a:t>Eventuali</a:t>
            </a:r>
            <a:r>
              <a:rPr lang="en-IE" dirty="0">
                <a:cs typeface="Times New Roman" panose="02020603050405020304" pitchFamily="18" charset="0"/>
              </a:rPr>
              <a:t> </a:t>
            </a:r>
            <a:r>
              <a:rPr lang="en-IE" dirty="0" err="1">
                <a:cs typeface="Times New Roman" panose="02020603050405020304" pitchFamily="18" charset="0"/>
              </a:rPr>
              <a:t>documenti</a:t>
            </a:r>
            <a:r>
              <a:rPr lang="en-IE" dirty="0">
                <a:cs typeface="Times New Roman" panose="02020603050405020304" pitchFamily="18" charset="0"/>
              </a:rPr>
              <a:t> </a:t>
            </a:r>
            <a:r>
              <a:rPr lang="en-IE" dirty="0" err="1">
                <a:cs typeface="Times New Roman" panose="02020603050405020304" pitchFamily="18" charset="0"/>
              </a:rPr>
              <a:t>correlati</a:t>
            </a:r>
            <a:r>
              <a:rPr lang="en-IE" dirty="0">
                <a:cs typeface="Times New Roman" panose="02020603050405020304" pitchFamily="18" charset="0"/>
              </a:rPr>
              <a:t> per la </a:t>
            </a:r>
            <a:r>
              <a:rPr lang="en-IE" dirty="0" err="1">
                <a:cs typeface="Times New Roman" panose="02020603050405020304" pitchFamily="18" charset="0"/>
              </a:rPr>
              <a:t>lettura</a:t>
            </a:r>
            <a:endParaRPr lang="en-IE" dirty="0">
              <a:cs typeface="Times New Roman" panose="02020603050405020304" pitchFamily="18" charset="0"/>
            </a:endParaRPr>
          </a:p>
          <a:p>
            <a:pPr marL="171450" indent="-171450" rtl="0">
              <a:buClr>
                <a:srgbClr val="F79037"/>
              </a:buClr>
              <a:buFont typeface="Wingdings" pitchFamily="2" charset="2"/>
              <a:buChar char="§"/>
            </a:pPr>
            <a:r>
              <a:rPr lang="en-IE" dirty="0" err="1">
                <a:cs typeface="Times New Roman" panose="02020603050405020304" pitchFamily="18" charset="0"/>
              </a:rPr>
              <a:t>Istruzioni</a:t>
            </a:r>
            <a:r>
              <a:rPr lang="en-IE" dirty="0">
                <a:cs typeface="Times New Roman" panose="02020603050405020304" pitchFamily="18" charset="0"/>
              </a:rPr>
              <a:t> </a:t>
            </a:r>
            <a:r>
              <a:rPr lang="en-IE" dirty="0" err="1">
                <a:cs typeface="Times New Roman" panose="02020603050405020304" pitchFamily="18" charset="0"/>
              </a:rPr>
              <a:t>su</a:t>
            </a:r>
            <a:r>
              <a:rPr lang="en-IE" dirty="0">
                <a:cs typeface="Times New Roman" panose="02020603050405020304" pitchFamily="18" charset="0"/>
              </a:rPr>
              <a:t> </a:t>
            </a:r>
            <a:r>
              <a:rPr lang="en-IE" dirty="0" err="1">
                <a:cs typeface="Times New Roman" panose="02020603050405020304" pitchFamily="18" charset="0"/>
              </a:rPr>
              <a:t>eventuali</a:t>
            </a:r>
            <a:r>
              <a:rPr lang="en-IE" dirty="0">
                <a:cs typeface="Times New Roman" panose="02020603050405020304" pitchFamily="18" charset="0"/>
              </a:rPr>
              <a:t> </a:t>
            </a:r>
            <a:r>
              <a:rPr lang="en-IE" dirty="0" err="1">
                <a:cs typeface="Times New Roman" panose="02020603050405020304" pitchFamily="18" charset="0"/>
              </a:rPr>
              <a:t>lavori</a:t>
            </a:r>
            <a:r>
              <a:rPr lang="en-IE" dirty="0">
                <a:cs typeface="Times New Roman" panose="02020603050405020304" pitchFamily="18" charset="0"/>
              </a:rPr>
              <a:t> </a:t>
            </a:r>
            <a:r>
              <a:rPr lang="en-IE" dirty="0" err="1">
                <a:cs typeface="Times New Roman" panose="02020603050405020304" pitchFamily="18" charset="0"/>
              </a:rPr>
              <a:t>preparatori</a:t>
            </a:r>
            <a:r>
              <a:rPr lang="en-IE" dirty="0">
                <a:cs typeface="Times New Roman" panose="02020603050405020304" pitchFamily="18" charset="0"/>
              </a:rPr>
              <a:t> </a:t>
            </a:r>
            <a:r>
              <a:rPr lang="en-IE" dirty="0" err="1">
                <a:cs typeface="Times New Roman" panose="02020603050405020304" pitchFamily="18" charset="0"/>
              </a:rPr>
              <a:t>necessari</a:t>
            </a:r>
            <a:r>
              <a:rPr lang="en-IE" dirty="0">
                <a:cs typeface="Times New Roman" panose="02020603050405020304" pitchFamily="18" charset="0"/>
              </a:rPr>
              <a:t> prima </a:t>
            </a:r>
            <a:r>
              <a:rPr lang="en-IE" dirty="0" err="1">
                <a:cs typeface="Times New Roman" panose="02020603050405020304" pitchFamily="18" charset="0"/>
              </a:rPr>
              <a:t>della</a:t>
            </a:r>
            <a:r>
              <a:rPr lang="en-IE" dirty="0">
                <a:cs typeface="Times New Roman" panose="02020603050405020304" pitchFamily="18" charset="0"/>
              </a:rPr>
              <a:t> </a:t>
            </a:r>
            <a:r>
              <a:rPr lang="en-IE" dirty="0" err="1">
                <a:cs typeface="Times New Roman" panose="02020603050405020304" pitchFamily="18" charset="0"/>
              </a:rPr>
              <a:t>riunione</a:t>
            </a:r>
            <a:endParaRPr lang="en-IE" dirty="0">
              <a:cs typeface="Times New Roman" panose="02020603050405020304" pitchFamily="18" charset="0"/>
            </a:endParaRPr>
          </a:p>
          <a:p>
            <a:pPr rtl="0"/>
            <a:r>
              <a:rPr lang="en-IE" dirty="0">
                <a:cs typeface="Times New Roman" panose="02020603050405020304" pitchFamily="18" charset="0"/>
              </a:rPr>
              <a:t> </a:t>
            </a:r>
          </a:p>
          <a:p>
            <a:pPr rtl="0"/>
            <a:r>
              <a:rPr lang="en-IE" dirty="0">
                <a:cs typeface="Times New Roman" panose="02020603050405020304" pitchFamily="18" charset="0"/>
              </a:rPr>
              <a:t>Un </a:t>
            </a:r>
            <a:r>
              <a:rPr lang="en-IE" dirty="0" err="1">
                <a:cs typeface="Times New Roman" panose="02020603050405020304" pitchFamily="18" charset="0"/>
              </a:rPr>
              <a:t>esempio</a:t>
            </a:r>
            <a:r>
              <a:rPr lang="en-IE" dirty="0">
                <a:cs typeface="Times New Roman" panose="02020603050405020304" pitchFamily="18" charset="0"/>
              </a:rPr>
              <a:t> è </a:t>
            </a:r>
            <a:r>
              <a:rPr lang="en-IE" dirty="0" err="1">
                <a:cs typeface="Times New Roman" panose="02020603050405020304" pitchFamily="18" charset="0"/>
              </a:rPr>
              <a:t>fornito</a:t>
            </a:r>
            <a:r>
              <a:rPr lang="en-IE" dirty="0">
                <a:cs typeface="Times New Roman" panose="02020603050405020304" pitchFamily="18" charset="0"/>
              </a:rPr>
              <a:t> </a:t>
            </a:r>
            <a:r>
              <a:rPr lang="en-IE" dirty="0" err="1">
                <a:cs typeface="Times New Roman" panose="02020603050405020304" pitchFamily="18" charset="0"/>
              </a:rPr>
              <a:t>nella</a:t>
            </a:r>
            <a:r>
              <a:rPr lang="en-IE" dirty="0">
                <a:cs typeface="Times New Roman" panose="02020603050405020304" pitchFamily="18" charset="0"/>
              </a:rPr>
              <a:t> </a:t>
            </a:r>
            <a:r>
              <a:rPr lang="en-IE" dirty="0" err="1">
                <a:cs typeface="Times New Roman" panose="02020603050405020304" pitchFamily="18" charset="0"/>
              </a:rPr>
              <a:t>sezione</a:t>
            </a:r>
            <a:r>
              <a:rPr lang="en-IE" dirty="0">
                <a:cs typeface="Times New Roman" panose="02020603050405020304" pitchFamily="18" charset="0"/>
              </a:rPr>
              <a:t> </a:t>
            </a:r>
            <a:r>
              <a:rPr lang="en-IE" dirty="0" err="1">
                <a:cs typeface="Times New Roman" panose="02020603050405020304" pitchFamily="18" charset="0"/>
              </a:rPr>
              <a:t>Strumenti</a:t>
            </a:r>
            <a:r>
              <a:rPr lang="en-IE" dirty="0">
                <a:cs typeface="Times New Roman" panose="02020603050405020304" pitchFamily="18" charset="0"/>
              </a:rPr>
              <a:t> e </a:t>
            </a:r>
            <a:r>
              <a:rPr lang="en-IE" dirty="0" err="1">
                <a:cs typeface="Times New Roman" panose="02020603050405020304" pitchFamily="18" charset="0"/>
              </a:rPr>
              <a:t>risorse</a:t>
            </a:r>
            <a:r>
              <a:rPr lang="en-IE" dirty="0">
                <a:cs typeface="Times New Roman" panose="02020603050405020304" pitchFamily="18" charset="0"/>
              </a:rPr>
              <a:t>.</a:t>
            </a:r>
          </a:p>
          <a:p>
            <a:pPr rtl="0"/>
            <a:r>
              <a:rPr lang="en-IE" dirty="0">
                <a:cs typeface="Times New Roman" panose="02020603050405020304" pitchFamily="18" charset="0"/>
              </a:rPr>
              <a:t> </a:t>
            </a:r>
            <a:endParaRPr lang="en-LB" dirty="0">
              <a:cs typeface="Times New Roman" panose="02020603050405020304" pitchFamily="18" charset="0"/>
            </a:endParaRPr>
          </a:p>
        </p:txBody>
      </p:sp>
      <p:sp>
        <p:nvSpPr>
          <p:cNvPr id="7" name="Text Placeholder 1">
            <a:extLst>
              <a:ext uri="{FF2B5EF4-FFF2-40B4-BE49-F238E27FC236}">
                <a16:creationId xmlns:a16="http://schemas.microsoft.com/office/drawing/2014/main" id="{924AC0C5-3A17-CC4D-3256-B7C0C37B11AC}"/>
              </a:ext>
            </a:extLst>
          </p:cNvPr>
          <p:cNvSpPr txBox="1">
            <a:spLocks/>
          </p:cNvSpPr>
          <p:nvPr/>
        </p:nvSpPr>
        <p:spPr>
          <a:xfrm>
            <a:off x="543959" y="7118672"/>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600" i="1">
                <a:solidFill>
                  <a:schemeClr val="bg1"/>
                </a:solidFill>
              </a:rPr>
              <a:t>L'agenda</a:t>
            </a:r>
            <a:endParaRPr lang="en-US" sz="1600" i="1" dirty="0">
              <a:solidFill>
                <a:schemeClr val="bg1"/>
              </a:solidFill>
            </a:endParaRPr>
          </a:p>
        </p:txBody>
      </p:sp>
      <p:grpSp>
        <p:nvGrpSpPr>
          <p:cNvPr id="8" name="Group 7">
            <a:extLst>
              <a:ext uri="{FF2B5EF4-FFF2-40B4-BE49-F238E27FC236}">
                <a16:creationId xmlns:a16="http://schemas.microsoft.com/office/drawing/2014/main" id="{E37AE266-BF25-0F4D-C803-AF9054806BFE}"/>
              </a:ext>
            </a:extLst>
          </p:cNvPr>
          <p:cNvGrpSpPr/>
          <p:nvPr/>
        </p:nvGrpSpPr>
        <p:grpSpPr>
          <a:xfrm rot="10800000">
            <a:off x="6735269" y="1183903"/>
            <a:ext cx="824405" cy="2642361"/>
            <a:chOff x="-57656" y="7752056"/>
            <a:chExt cx="824405" cy="2642361"/>
          </a:xfrm>
        </p:grpSpPr>
        <p:sp>
          <p:nvSpPr>
            <p:cNvPr id="11" name="Freeform 10">
              <a:extLst>
                <a:ext uri="{FF2B5EF4-FFF2-40B4-BE49-F238E27FC236}">
                  <a16:creationId xmlns:a16="http://schemas.microsoft.com/office/drawing/2014/main" id="{9D883BF5-A2E4-4388-3989-85516BFFCC49}"/>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5DB3B5DA-E9BA-0361-FD1E-327F0D3F318D}"/>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4021099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E5C5AA-3CBD-2142-AC2E-FCF77DCF0E9E}"/>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t="-211"/>
          <a:stretch/>
        </p:blipFill>
        <p:spPr>
          <a:xfrm>
            <a:off x="401638" y="393700"/>
            <a:ext cx="6716712" cy="9014859"/>
          </a:xfrm>
        </p:spPr>
      </p:pic>
      <p:sp>
        <p:nvSpPr>
          <p:cNvPr id="5" name="Freeform 4">
            <a:extLst>
              <a:ext uri="{FF2B5EF4-FFF2-40B4-BE49-F238E27FC236}">
                <a16:creationId xmlns:a16="http://schemas.microsoft.com/office/drawing/2014/main" id="{8178B197-3F18-2D37-9C4A-32FC22A3573F}"/>
              </a:ext>
            </a:extLst>
          </p:cNvPr>
          <p:cNvSpPr/>
          <p:nvPr/>
        </p:nvSpPr>
        <p:spPr>
          <a:xfrm>
            <a:off x="182030" y="1672027"/>
            <a:ext cx="4283839" cy="527354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13" name="Slide Number Placeholder 5">
            <a:extLst>
              <a:ext uri="{FF2B5EF4-FFF2-40B4-BE49-F238E27FC236}">
                <a16:creationId xmlns:a16="http://schemas.microsoft.com/office/drawing/2014/main" id="{99B5EEF0-4946-734E-B4CA-42F35AA574E8}"/>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lgn="l" rtl="0"/>
              <a:t>43</a:t>
            </a:fld>
            <a:endParaRPr lang="en-US" dirty="0"/>
          </a:p>
        </p:txBody>
      </p:sp>
      <p:grpSp>
        <p:nvGrpSpPr>
          <p:cNvPr id="18" name="Group 17">
            <a:extLst>
              <a:ext uri="{FF2B5EF4-FFF2-40B4-BE49-F238E27FC236}">
                <a16:creationId xmlns:a16="http://schemas.microsoft.com/office/drawing/2014/main" id="{D12A71D7-F5E5-E54C-A0CA-F1E3851397CE}"/>
              </a:ext>
            </a:extLst>
          </p:cNvPr>
          <p:cNvGrpSpPr/>
          <p:nvPr/>
        </p:nvGrpSpPr>
        <p:grpSpPr>
          <a:xfrm>
            <a:off x="5679241" y="6278509"/>
            <a:ext cx="1880434" cy="2970867"/>
            <a:chOff x="5697392" y="4758845"/>
            <a:chExt cx="1880434" cy="2970867"/>
          </a:xfrm>
        </p:grpSpPr>
        <p:sp>
          <p:nvSpPr>
            <p:cNvPr id="19" name="Freeform 18">
              <a:extLst>
                <a:ext uri="{FF2B5EF4-FFF2-40B4-BE49-F238E27FC236}">
                  <a16:creationId xmlns:a16="http://schemas.microsoft.com/office/drawing/2014/main" id="{0EAA24E7-1DC5-B54E-960C-FFC6F8D854CC}"/>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109B3C9B-15D3-6641-834E-368BF92E4AF1}"/>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pPr algn="l" rtl="0"/>
              <a:endParaRPr lang="en-US"/>
            </a:p>
          </p:txBody>
        </p:sp>
      </p:grpSp>
      <p:sp>
        <p:nvSpPr>
          <p:cNvPr id="7" name="Text Placeholder 6">
            <a:extLst>
              <a:ext uri="{FF2B5EF4-FFF2-40B4-BE49-F238E27FC236}">
                <a16:creationId xmlns:a16="http://schemas.microsoft.com/office/drawing/2014/main" id="{F109E703-4886-0047-A155-A6CEB0C5E340}"/>
              </a:ext>
            </a:extLst>
          </p:cNvPr>
          <p:cNvSpPr>
            <a:spLocks noGrp="1"/>
          </p:cNvSpPr>
          <p:nvPr/>
        </p:nvSpPr>
        <p:spPr>
          <a:xfrm>
            <a:off x="578425" y="2150091"/>
            <a:ext cx="2895713" cy="816179"/>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ct val="150000"/>
              </a:lnSpc>
            </a:pPr>
            <a:r>
              <a:rPr lang="en-GB" sz="1600" i="1"/>
              <a:t>Post riunione</a:t>
            </a:r>
            <a:endParaRPr lang="en-LB" sz="1600" i="1"/>
          </a:p>
          <a:p>
            <a:pPr algn="l" rtl="0"/>
            <a:endParaRPr lang="en-US" dirty="0"/>
          </a:p>
        </p:txBody>
      </p:sp>
      <p:sp>
        <p:nvSpPr>
          <p:cNvPr id="15" name="Text Placeholder 4">
            <a:extLst>
              <a:ext uri="{FF2B5EF4-FFF2-40B4-BE49-F238E27FC236}">
                <a16:creationId xmlns:a16="http://schemas.microsoft.com/office/drawing/2014/main" id="{FEB6B41A-9B59-8842-83CA-70348F9639D2}"/>
              </a:ext>
            </a:extLst>
          </p:cNvPr>
          <p:cNvSpPr>
            <a:spLocks noGrp="1"/>
          </p:cNvSpPr>
          <p:nvPr/>
        </p:nvSpPr>
        <p:spPr>
          <a:xfrm>
            <a:off x="578425" y="2851015"/>
            <a:ext cx="3619502" cy="1236496"/>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GB" dirty="0" err="1">
                <a:effectLst/>
                <a:latin typeface="Calibri" panose="020F0502020204030204" pitchFamily="34" charset="0"/>
                <a:ea typeface="Calibri" panose="020F0502020204030204" pitchFamily="34" charset="0"/>
                <a:cs typeface="Times New Roman" panose="02020603050405020304" pitchFamily="18" charset="0"/>
              </a:rPr>
              <a:t>Vuoi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continuare</a:t>
            </a:r>
            <a:r>
              <a:rPr lang="en-GB" dirty="0">
                <a:effectLst/>
                <a:latin typeface="Calibri" panose="020F0502020204030204" pitchFamily="34" charset="0"/>
                <a:ea typeface="Calibri" panose="020F0502020204030204" pitchFamily="34" charset="0"/>
                <a:cs typeface="Times New Roman" panose="02020603050405020304" pitchFamily="18" charset="0"/>
              </a:rPr>
              <a:t> a </a:t>
            </a:r>
            <a:r>
              <a:rPr lang="en-GB" dirty="0" err="1">
                <a:effectLst/>
                <a:latin typeface="Calibri" panose="020F0502020204030204" pitchFamily="34" charset="0"/>
                <a:ea typeface="Calibri" panose="020F0502020204030204" pitchFamily="34" charset="0"/>
                <a:cs typeface="Times New Roman" panose="02020603050405020304" pitchFamily="18" charset="0"/>
              </a:rPr>
              <a:t>promuovere</a:t>
            </a:r>
            <a:r>
              <a:rPr lang="en-GB" dirty="0">
                <a:effectLst/>
                <a:latin typeface="Calibri" panose="020F0502020204030204" pitchFamily="34" charset="0"/>
                <a:ea typeface="Calibri" panose="020F0502020204030204" pitchFamily="34" charset="0"/>
                <a:cs typeface="Times New Roman" panose="02020603050405020304" pitchFamily="18" charset="0"/>
              </a:rPr>
              <a:t> la </a:t>
            </a:r>
            <a:r>
              <a:rPr lang="en-GB" dirty="0" err="1">
                <a:effectLst/>
                <a:latin typeface="Calibri" panose="020F0502020204030204" pitchFamily="34" charset="0"/>
                <a:ea typeface="Calibri" panose="020F0502020204030204" pitchFamily="34" charset="0"/>
                <a:cs typeface="Times New Roman" panose="02020603050405020304" pitchFamily="18" charset="0"/>
              </a:rPr>
              <a:t>formazione</a:t>
            </a:r>
            <a:r>
              <a:rPr lang="en-GB" dirty="0">
                <a:effectLst/>
                <a:latin typeface="Calibri" panose="020F0502020204030204" pitchFamily="34" charset="0"/>
                <a:ea typeface="Calibri" panose="020F0502020204030204" pitchFamily="34" charset="0"/>
                <a:cs typeface="Times New Roman" panose="02020603050405020304" pitchFamily="18" charset="0"/>
              </a:rPr>
              <a:t> del Centro di </a:t>
            </a:r>
            <a:r>
              <a:rPr lang="en-GB" dirty="0" err="1">
                <a:effectLst/>
                <a:latin typeface="Calibri" panose="020F0502020204030204" pitchFamily="34" charset="0"/>
                <a:ea typeface="Calibri" panose="020F0502020204030204" pitchFamily="34" charset="0"/>
                <a:cs typeface="Times New Roman" panose="02020603050405020304" pitchFamily="18" charset="0"/>
              </a:rPr>
              <a:t>apprendimento</a:t>
            </a:r>
            <a:r>
              <a:rPr lang="en-GB" dirty="0">
                <a:effectLst/>
                <a:latin typeface="Calibri" panose="020F0502020204030204" pitchFamily="34" charset="0"/>
                <a:ea typeface="Calibri" panose="020F0502020204030204" pitchFamily="34" charset="0"/>
                <a:cs typeface="Times New Roman" panose="02020603050405020304" pitchFamily="18" charset="0"/>
              </a:rPr>
              <a:t> online, </a:t>
            </a:r>
            <a:r>
              <a:rPr lang="en-GB" dirty="0" err="1">
                <a:effectLst/>
                <a:latin typeface="Calibri" panose="020F0502020204030204" pitchFamily="34" charset="0"/>
                <a:ea typeface="Calibri" panose="020F0502020204030204" pitchFamily="34" charset="0"/>
                <a:cs typeface="Times New Roman" panose="02020603050405020304" pitchFamily="18" charset="0"/>
              </a:rPr>
              <a:t>quindi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scatta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foto</a:t>
            </a:r>
            <a:r>
              <a:rPr lang="en-GB" dirty="0">
                <a:effectLst/>
                <a:latin typeface="Calibri" panose="020F0502020204030204" pitchFamily="34" charset="0"/>
                <a:ea typeface="Calibri" panose="020F0502020204030204" pitchFamily="34" charset="0"/>
                <a:cs typeface="Times New Roman" panose="02020603050405020304" pitchFamily="18" charset="0"/>
              </a:rPr>
              <a:t> con i </a:t>
            </a:r>
            <a:r>
              <a:rPr lang="en-GB" dirty="0" err="1">
                <a:effectLst/>
                <a:latin typeface="Calibri" panose="020F0502020204030204" pitchFamily="34" charset="0"/>
                <a:ea typeface="Calibri" panose="020F0502020204030204" pitchFamily="34" charset="0"/>
                <a:cs typeface="Times New Roman" panose="02020603050405020304" pitchFamily="18" charset="0"/>
              </a:rPr>
              <a:t>consensi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appropriati</a:t>
            </a:r>
            <a:r>
              <a:rPr lang="en-GB" dirty="0">
                <a:effectLst/>
                <a:latin typeface="Calibri" panose="020F0502020204030204" pitchFamily="34" charset="0"/>
                <a:ea typeface="Calibri" panose="020F0502020204030204" pitchFamily="34" charset="0"/>
                <a:cs typeface="Times New Roman" panose="02020603050405020304" pitchFamily="18" charset="0"/>
              </a:rPr>
              <a:t> da </a:t>
            </a:r>
            <a:r>
              <a:rPr lang="en-GB" dirty="0" err="1">
                <a:effectLst/>
                <a:latin typeface="Calibri" panose="020F0502020204030204" pitchFamily="34" charset="0"/>
                <a:ea typeface="Calibri" panose="020F0502020204030204" pitchFamily="34" charset="0"/>
                <a:cs typeface="Times New Roman" panose="02020603050405020304" pitchFamily="18" charset="0"/>
              </a:rPr>
              <a:t>quelli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nelle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fotografie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C'è</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qualcuno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nel</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gruppo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che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potrebbe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aiutare</a:t>
            </a:r>
            <a:r>
              <a:rPr lang="en-GB" dirty="0">
                <a:effectLst/>
                <a:latin typeface="Calibri" panose="020F0502020204030204" pitchFamily="34" charset="0"/>
                <a:ea typeface="Calibri" panose="020F0502020204030204" pitchFamily="34" charset="0"/>
                <a:cs typeface="Times New Roman" panose="02020603050405020304" pitchFamily="18" charset="0"/>
              </a:rPr>
              <a:t> a </a:t>
            </a:r>
            <a:r>
              <a:rPr lang="en-GB" dirty="0" err="1">
                <a:effectLst/>
                <a:latin typeface="Calibri" panose="020F0502020204030204" pitchFamily="34" charset="0"/>
                <a:ea typeface="Calibri" panose="020F0502020204030204" pitchFamily="34" charset="0"/>
                <a:cs typeface="Times New Roman" panose="02020603050405020304" pitchFamily="18" charset="0"/>
              </a:rPr>
              <a:t>scrivere</a:t>
            </a:r>
            <a:r>
              <a:rPr lang="en-GB" dirty="0">
                <a:effectLst/>
                <a:latin typeface="Calibri" panose="020F0502020204030204" pitchFamily="34" charset="0"/>
                <a:ea typeface="Calibri" panose="020F0502020204030204" pitchFamily="34" charset="0"/>
                <a:cs typeface="Times New Roman" panose="02020603050405020304" pitchFamily="18" charset="0"/>
              </a:rPr>
              <a:t> un </a:t>
            </a:r>
            <a:r>
              <a:rPr lang="en-GB" dirty="0" err="1">
                <a:effectLst/>
                <a:latin typeface="Calibri" panose="020F0502020204030204" pitchFamily="34" charset="0"/>
                <a:ea typeface="Calibri" panose="020F0502020204030204" pitchFamily="34" charset="0"/>
                <a:cs typeface="Times New Roman" panose="02020603050405020304" pitchFamily="18" charset="0"/>
              </a:rPr>
              <a:t>comunicato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stampa</a:t>
            </a:r>
            <a:r>
              <a:rPr lang="en-GB" dirty="0">
                <a:effectLst/>
                <a:latin typeface="Calibri" panose="020F0502020204030204" pitchFamily="34" charset="0"/>
                <a:ea typeface="Calibri" panose="020F0502020204030204" pitchFamily="34" charset="0"/>
                <a:cs typeface="Times New Roman" panose="02020603050405020304" pitchFamily="18" charset="0"/>
              </a:rPr>
              <a:t> per media e </a:t>
            </a:r>
            <a:r>
              <a:rPr lang="en-GB" dirty="0" err="1">
                <a:effectLst/>
                <a:latin typeface="Calibri" panose="020F0502020204030204" pitchFamily="34" charset="0"/>
                <a:ea typeface="Calibri" panose="020F0502020204030204" pitchFamily="34" charset="0"/>
                <a:cs typeface="Times New Roman" panose="02020603050405020304" pitchFamily="18" charset="0"/>
              </a:rPr>
              <a:t>siti</a:t>
            </a:r>
            <a:r>
              <a:rPr lang="en-GB" dirty="0">
                <a:effectLst/>
                <a:latin typeface="Calibri" panose="020F0502020204030204" pitchFamily="34" charset="0"/>
                <a:ea typeface="Calibri" panose="020F0502020204030204" pitchFamily="34" charset="0"/>
                <a:cs typeface="Times New Roman" panose="02020603050405020304" pitchFamily="18" charset="0"/>
              </a:rPr>
              <a:t> web </a:t>
            </a:r>
            <a:r>
              <a:rPr lang="en-GB" dirty="0" err="1">
                <a:effectLst/>
                <a:latin typeface="Calibri" panose="020F0502020204030204" pitchFamily="34" charset="0"/>
                <a:ea typeface="Calibri" panose="020F0502020204030204" pitchFamily="34" charset="0"/>
                <a:cs typeface="Times New Roman" panose="02020603050405020304" pitchFamily="18" charset="0"/>
              </a:rPr>
              <a:t>locali</a:t>
            </a:r>
            <a:r>
              <a:rPr lang="en-GB" dirty="0">
                <a:effectLst/>
                <a:latin typeface="Calibri" panose="020F0502020204030204" pitchFamily="34" charset="0"/>
                <a:ea typeface="Calibri" panose="020F0502020204030204" pitchFamily="34" charset="0"/>
                <a:cs typeface="Times New Roman" panose="02020603050405020304" pitchFamily="18" charset="0"/>
              </a:rPr>
              <a:t>?</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6">
            <a:extLst>
              <a:ext uri="{FF2B5EF4-FFF2-40B4-BE49-F238E27FC236}">
                <a16:creationId xmlns:a16="http://schemas.microsoft.com/office/drawing/2014/main" id="{440C8A78-FA57-3AB0-DE76-3D555A3357CE}"/>
              </a:ext>
            </a:extLst>
          </p:cNvPr>
          <p:cNvSpPr>
            <a:spLocks noGrp="1"/>
          </p:cNvSpPr>
          <p:nvPr/>
        </p:nvSpPr>
        <p:spPr>
          <a:xfrm>
            <a:off x="595358" y="4029690"/>
            <a:ext cx="2895713" cy="816179"/>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600" i="1" dirty="0" err="1"/>
              <a:t>Usare</a:t>
            </a:r>
            <a:r>
              <a:rPr lang="en-GB" sz="1600" i="1" dirty="0"/>
              <a:t> il Design Thinking </a:t>
            </a:r>
            <a:r>
              <a:rPr lang="en-GB" sz="1600" i="1" dirty="0" err="1"/>
              <a:t>nel</a:t>
            </a:r>
            <a:r>
              <a:rPr lang="en-GB" sz="1600" i="1" dirty="0"/>
              <a:t> </a:t>
            </a:r>
            <a:r>
              <a:rPr lang="en-GB" sz="1600" i="1" dirty="0" err="1"/>
              <a:t>tua</a:t>
            </a:r>
            <a:r>
              <a:rPr lang="en-GB" sz="1600" i="1" dirty="0"/>
              <a:t> </a:t>
            </a:r>
            <a:r>
              <a:rPr lang="en-GB" sz="1600" i="1" dirty="0" err="1"/>
              <a:t>incontro</a:t>
            </a:r>
            <a:endParaRPr lang="en-GB" sz="1600" i="1" dirty="0"/>
          </a:p>
          <a:p>
            <a:pPr algn="l" rtl="0"/>
            <a:endParaRPr lang="en-US" dirty="0"/>
          </a:p>
        </p:txBody>
      </p:sp>
      <p:sp>
        <p:nvSpPr>
          <p:cNvPr id="4" name="Text Placeholder 4">
            <a:extLst>
              <a:ext uri="{FF2B5EF4-FFF2-40B4-BE49-F238E27FC236}">
                <a16:creationId xmlns:a16="http://schemas.microsoft.com/office/drawing/2014/main" id="{2E7950D4-1863-6C3A-3C70-6595D2808BAD}"/>
              </a:ext>
            </a:extLst>
          </p:cNvPr>
          <p:cNvSpPr>
            <a:spLocks noGrp="1"/>
          </p:cNvSpPr>
          <p:nvPr/>
        </p:nvSpPr>
        <p:spPr>
          <a:xfrm>
            <a:off x="595358" y="4967680"/>
            <a:ext cx="3619502" cy="1236496"/>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GB" dirty="0" err="1">
                <a:effectLst/>
                <a:latin typeface="Calibri" panose="020F0502020204030204" pitchFamily="34" charset="0"/>
                <a:ea typeface="Calibri" panose="020F0502020204030204" pitchFamily="34" charset="0"/>
                <a:cs typeface="Times New Roman" panose="02020603050405020304" pitchFamily="18" charset="0"/>
              </a:rPr>
              <a:t>Ricorda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gli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ingredienti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chiave</a:t>
            </a:r>
            <a:r>
              <a:rPr lang="en-GB" dirty="0">
                <a:effectLst/>
                <a:latin typeface="Calibri" panose="020F0502020204030204" pitchFamily="34" charset="0"/>
                <a:ea typeface="Calibri" panose="020F0502020204030204" pitchFamily="34" charset="0"/>
                <a:cs typeface="Times New Roman" panose="02020603050405020304" pitchFamily="18" charset="0"/>
              </a:rPr>
              <a:t> del </a:t>
            </a:r>
            <a:r>
              <a:rPr lang="en-GB"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GB" dirty="0">
                <a:effectLst/>
                <a:latin typeface="Calibri" panose="020F0502020204030204" pitchFamily="34" charset="0"/>
                <a:ea typeface="Calibri" panose="020F0502020204030204" pitchFamily="34" charset="0"/>
                <a:cs typeface="Times New Roman" panose="02020603050405020304" pitchFamily="18" charset="0"/>
              </a:rPr>
              <a:t> da </a:t>
            </a:r>
            <a:r>
              <a:rPr lang="en-GB" dirty="0" err="1">
                <a:effectLst/>
                <a:latin typeface="Calibri" panose="020F0502020204030204" pitchFamily="34" charset="0"/>
                <a:ea typeface="Calibri" panose="020F0502020204030204" pitchFamily="34" charset="0"/>
                <a:cs typeface="Times New Roman" panose="02020603050405020304" pitchFamily="18" charset="0"/>
              </a:rPr>
              <a:t>applicare</a:t>
            </a:r>
            <a:r>
              <a:rPr lang="en-GB" dirty="0">
                <a:effectLst/>
                <a:latin typeface="Calibri" panose="020F0502020204030204" pitchFamily="34" charset="0"/>
                <a:ea typeface="Calibri" panose="020F0502020204030204" pitchFamily="34" charset="0"/>
                <a:cs typeface="Times New Roman" panose="02020603050405020304" pitchFamily="18" charset="0"/>
              </a:rPr>
              <a:t> alle </a:t>
            </a:r>
            <a:r>
              <a:rPr lang="en-GB" dirty="0" err="1">
                <a:effectLst/>
                <a:latin typeface="Calibri" panose="020F0502020204030204" pitchFamily="34" charset="0"/>
                <a:ea typeface="Calibri" panose="020F0502020204030204" pitchFamily="34" charset="0"/>
                <a:cs typeface="Times New Roman" panose="02020603050405020304" pitchFamily="18" charset="0"/>
              </a:rPr>
              <a:t>riunioni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sono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l'empatia</a:t>
            </a:r>
            <a:r>
              <a:rPr lang="en-GB" dirty="0">
                <a:effectLst/>
                <a:latin typeface="Calibri" panose="020F0502020204030204" pitchFamily="34" charset="0"/>
                <a:ea typeface="Calibri" panose="020F0502020204030204" pitchFamily="34" charset="0"/>
                <a:cs typeface="Times New Roman" panose="02020603050405020304" pitchFamily="18" charset="0"/>
              </a:rPr>
              <a:t> con i </a:t>
            </a:r>
            <a:r>
              <a:rPr lang="en-GB" dirty="0" err="1">
                <a:effectLst/>
                <a:latin typeface="Calibri" panose="020F0502020204030204" pitchFamily="34" charset="0"/>
                <a:ea typeface="Calibri" panose="020F0502020204030204" pitchFamily="34" charset="0"/>
                <a:cs typeface="Times New Roman" panose="02020603050405020304" pitchFamily="18" charset="0"/>
              </a:rPr>
              <a:t>partecipanti</a:t>
            </a:r>
            <a:r>
              <a:rPr lang="en-GB" dirty="0">
                <a:effectLst/>
                <a:latin typeface="Calibri" panose="020F0502020204030204" pitchFamily="34" charset="0"/>
                <a:ea typeface="Calibri" panose="020F0502020204030204" pitchFamily="34" charset="0"/>
                <a:cs typeface="Times New Roman" panose="02020603050405020304" pitchFamily="18" charset="0"/>
              </a:rPr>
              <a:t> per </a:t>
            </a:r>
            <a:r>
              <a:rPr lang="en-GB" dirty="0" err="1">
                <a:effectLst/>
                <a:latin typeface="Calibri" panose="020F0502020204030204" pitchFamily="34" charset="0"/>
                <a:ea typeface="Calibri" panose="020F0502020204030204" pitchFamily="34" charset="0"/>
                <a:cs typeface="Times New Roman" panose="02020603050405020304" pitchFamily="18" charset="0"/>
              </a:rPr>
              <a:t>assicurarsi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che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tutte</a:t>
            </a:r>
            <a:r>
              <a:rPr lang="en-GB" dirty="0">
                <a:effectLst/>
                <a:latin typeface="Calibri" panose="020F0502020204030204" pitchFamily="34" charset="0"/>
                <a:ea typeface="Calibri" panose="020F0502020204030204" pitchFamily="34" charset="0"/>
                <a:cs typeface="Times New Roman" panose="02020603050405020304" pitchFamily="18" charset="0"/>
              </a:rPr>
              <a:t> le loro </a:t>
            </a:r>
            <a:r>
              <a:rPr lang="en-GB" dirty="0" err="1">
                <a:effectLst/>
                <a:latin typeface="Calibri" panose="020F0502020204030204" pitchFamily="34" charset="0"/>
                <a:ea typeface="Calibri" panose="020F0502020204030204" pitchFamily="34" charset="0"/>
                <a:cs typeface="Times New Roman" panose="02020603050405020304" pitchFamily="18" charset="0"/>
              </a:rPr>
              <a:t>esigenze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vengano</a:t>
            </a:r>
            <a:r>
              <a:rPr lang="en-GB" dirty="0">
                <a:effectLst/>
                <a:latin typeface="Calibri" panose="020F0502020204030204" pitchFamily="34" charset="0"/>
                <a:ea typeface="Calibri" panose="020F0502020204030204" pitchFamily="34" charset="0"/>
                <a:cs typeface="Times New Roman" panose="02020603050405020304" pitchFamily="18" charset="0"/>
              </a:rPr>
              <a:t> prese in </a:t>
            </a:r>
            <a:r>
              <a:rPr lang="en-GB" dirty="0" err="1">
                <a:effectLst/>
                <a:latin typeface="Calibri" panose="020F0502020204030204" pitchFamily="34" charset="0"/>
                <a:ea typeface="Calibri" panose="020F0502020204030204" pitchFamily="34" charset="0"/>
                <a:cs typeface="Times New Roman" panose="02020603050405020304" pitchFamily="18" charset="0"/>
              </a:rPr>
              <a:t>considerazione</a:t>
            </a:r>
            <a:r>
              <a:rPr lang="en-GB" dirty="0">
                <a:effectLst/>
                <a:latin typeface="Calibri" panose="020F0502020204030204" pitchFamily="34" charset="0"/>
                <a:ea typeface="Calibri" panose="020F0502020204030204" pitchFamily="34" charset="0"/>
                <a:cs typeface="Times New Roman" panose="02020603050405020304" pitchFamily="18" charset="0"/>
              </a:rPr>
              <a:t> e </a:t>
            </a:r>
            <a:r>
              <a:rPr lang="en-GB" dirty="0" err="1">
                <a:effectLst/>
                <a:latin typeface="Calibri" panose="020F0502020204030204" pitchFamily="34" charset="0"/>
                <a:ea typeface="Calibri" panose="020F0502020204030204" pitchFamily="34" charset="0"/>
                <a:cs typeface="Times New Roman" panose="02020603050405020304" pitchFamily="18" charset="0"/>
              </a:rPr>
              <a:t>soddisfatte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utilizzare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strumenti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creativi</a:t>
            </a:r>
            <a:r>
              <a:rPr lang="en-GB" dirty="0">
                <a:effectLst/>
                <a:latin typeface="Calibri" panose="020F0502020204030204" pitchFamily="34" charset="0"/>
                <a:ea typeface="Calibri" panose="020F0502020204030204" pitchFamily="34" charset="0"/>
                <a:cs typeface="Times New Roman" panose="02020603050405020304" pitchFamily="18" charset="0"/>
              </a:rPr>
              <a:t> per tutti </a:t>
            </a:r>
            <a:r>
              <a:rPr lang="en-GB" dirty="0" err="1">
                <a:effectLst/>
                <a:latin typeface="Calibri" panose="020F0502020204030204" pitchFamily="34" charset="0"/>
                <a:ea typeface="Calibri" panose="020F0502020204030204" pitchFamily="34" charset="0"/>
                <a:cs typeface="Times New Roman" panose="02020603050405020304" pitchFamily="18" charset="0"/>
              </a:rPr>
              <a:t>affinché</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emergano</a:t>
            </a:r>
            <a:r>
              <a:rPr lang="en-GB" dirty="0">
                <a:effectLst/>
                <a:latin typeface="Calibri" panose="020F0502020204030204" pitchFamily="34" charset="0"/>
                <a:ea typeface="Calibri" panose="020F0502020204030204" pitchFamily="34" charset="0"/>
                <a:cs typeface="Times New Roman" panose="02020603050405020304" pitchFamily="18" charset="0"/>
              </a:rPr>
              <a:t> idee innovative, quelle </a:t>
            </a:r>
            <a:r>
              <a:rPr lang="en-GB" dirty="0" err="1">
                <a:effectLst/>
                <a:latin typeface="Calibri" panose="020F0502020204030204" pitchFamily="34" charset="0"/>
                <a:ea typeface="Calibri" panose="020F0502020204030204" pitchFamily="34" charset="0"/>
                <a:cs typeface="Times New Roman" panose="02020603050405020304" pitchFamily="18" charset="0"/>
              </a:rPr>
              <a:t>che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possono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essere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visualizzate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durante</a:t>
            </a:r>
            <a:r>
              <a:rPr lang="en-GB" dirty="0">
                <a:effectLst/>
                <a:latin typeface="Calibri" panose="020F0502020204030204" pitchFamily="34" charset="0"/>
                <a:ea typeface="Calibri" panose="020F0502020204030204" pitchFamily="34" charset="0"/>
                <a:cs typeface="Times New Roman" panose="02020603050405020304" pitchFamily="18" charset="0"/>
              </a:rPr>
              <a:t> le </a:t>
            </a:r>
            <a:r>
              <a:rPr lang="en-GB" dirty="0" err="1">
                <a:effectLst/>
                <a:latin typeface="Calibri" panose="020F0502020204030204" pitchFamily="34" charset="0"/>
                <a:ea typeface="Calibri" panose="020F0502020204030204" pitchFamily="34" charset="0"/>
                <a:cs typeface="Times New Roman" panose="02020603050405020304" pitchFamily="18" charset="0"/>
              </a:rPr>
              <a:t>riunioni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disporre</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un'ampia</a:t>
            </a:r>
            <a:r>
              <a:rPr lang="en-GB" dirty="0">
                <a:effectLst/>
                <a:latin typeface="Calibri" panose="020F0502020204030204" pitchFamily="34" charset="0"/>
                <a:ea typeface="Calibri" panose="020F0502020204030204" pitchFamily="34" charset="0"/>
                <a:cs typeface="Times New Roman" panose="02020603050405020304" pitchFamily="18" charset="0"/>
              </a:rPr>
              <a:t> gamma di </a:t>
            </a:r>
            <a:r>
              <a:rPr lang="en-GB" dirty="0" err="1">
                <a:effectLst/>
                <a:latin typeface="Calibri" panose="020F0502020204030204" pitchFamily="34" charset="0"/>
                <a:ea typeface="Calibri" panose="020F0502020204030204" pitchFamily="34" charset="0"/>
                <a:cs typeface="Times New Roman" panose="02020603050405020304" pitchFamily="18" charset="0"/>
              </a:rPr>
              <a:t>competenze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tra</a:t>
            </a:r>
            <a:r>
              <a:rPr lang="en-GB" dirty="0">
                <a:effectLst/>
                <a:latin typeface="Calibri" panose="020F0502020204030204" pitchFamily="34" charset="0"/>
                <a:ea typeface="Calibri" panose="020F0502020204030204" pitchFamily="34" charset="0"/>
                <a:cs typeface="Times New Roman" panose="02020603050405020304" pitchFamily="18" charset="0"/>
              </a:rPr>
              <a:t> i </a:t>
            </a:r>
            <a:r>
              <a:rPr lang="en-GB" dirty="0" err="1">
                <a:effectLst/>
                <a:latin typeface="Calibri" panose="020F0502020204030204" pitchFamily="34" charset="0"/>
                <a:ea typeface="Calibri" panose="020F0502020204030204" pitchFamily="34" charset="0"/>
                <a:cs typeface="Times New Roman" panose="02020603050405020304" pitchFamily="18" charset="0"/>
              </a:rPr>
              <a:t>membri</a:t>
            </a:r>
            <a:r>
              <a:rPr lang="en-GB" dirty="0">
                <a:effectLst/>
                <a:latin typeface="Calibri" panose="020F0502020204030204" pitchFamily="34" charset="0"/>
                <a:ea typeface="Calibri" panose="020F0502020204030204" pitchFamily="34" charset="0"/>
                <a:cs typeface="Times New Roman" panose="02020603050405020304" pitchFamily="18" charset="0"/>
              </a:rPr>
              <a:t> per </a:t>
            </a:r>
            <a:r>
              <a:rPr lang="en-GB" dirty="0" err="1">
                <a:effectLst/>
                <a:latin typeface="Calibri" panose="020F0502020204030204" pitchFamily="34" charset="0"/>
                <a:ea typeface="Calibri" panose="020F0502020204030204" pitchFamily="34" charset="0"/>
                <a:cs typeface="Times New Roman" panose="02020603050405020304" pitchFamily="18" charset="0"/>
              </a:rPr>
              <a:t>ottenere</a:t>
            </a:r>
            <a:r>
              <a:rPr lang="en-GB" dirty="0">
                <a:effectLst/>
                <a:latin typeface="Calibri" panose="020F0502020204030204" pitchFamily="34" charset="0"/>
                <a:ea typeface="Calibri" panose="020F0502020204030204" pitchFamily="34" charset="0"/>
                <a:cs typeface="Times New Roman" panose="02020603050405020304" pitchFamily="18" charset="0"/>
              </a:rPr>
              <a:t> diverse </a:t>
            </a:r>
            <a:r>
              <a:rPr lang="en-GB" dirty="0" err="1">
                <a:effectLst/>
                <a:latin typeface="Calibri" panose="020F0502020204030204" pitchFamily="34" charset="0"/>
                <a:ea typeface="Calibri" panose="020F0502020204030204" pitchFamily="34" charset="0"/>
                <a:cs typeface="Times New Roman" panose="02020603050405020304" pitchFamily="18" charset="0"/>
              </a:rPr>
              <a:t>prospettive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sulla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ricerca</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soluzioni</a:t>
            </a:r>
            <a:r>
              <a:rPr lang="en-GB" dirty="0">
                <a:effectLst/>
                <a:latin typeface="Calibri" panose="020F0502020204030204" pitchFamily="34" charset="0"/>
                <a:ea typeface="Calibri" panose="020F0502020204030204" pitchFamily="34" charset="0"/>
                <a:cs typeface="Times New Roman" panose="02020603050405020304" pitchFamily="18" charset="0"/>
              </a:rPr>
              <a:t> e lo </a:t>
            </a:r>
            <a:r>
              <a:rPr lang="en-GB" dirty="0" err="1">
                <a:effectLst/>
                <a:latin typeface="Calibri" panose="020F0502020204030204" pitchFamily="34" charset="0"/>
                <a:ea typeface="Calibri" panose="020F0502020204030204" pitchFamily="34" charset="0"/>
                <a:cs typeface="Times New Roman" panose="02020603050405020304" pitchFamily="18" charset="0"/>
              </a:rPr>
              <a:t>sviluppo</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prototipi</a:t>
            </a:r>
            <a:r>
              <a:rPr lang="en-GB"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946634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dirty="0"/>
              <a:t>07</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gn="l" rtl="0">
              <a:lnSpc>
                <a:spcPct val="90000"/>
              </a:lnSpc>
              <a:spcBef>
                <a:spcPts val="825"/>
              </a:spcBef>
            </a:pPr>
            <a:r>
              <a:rPr lang="en-IE"/>
              <a:t>sostenibilità</a:t>
            </a:r>
            <a:endParaRPr lang="en-LB"/>
          </a:p>
        </p:txBody>
      </p:sp>
    </p:spTree>
    <p:extLst>
      <p:ext uri="{BB962C8B-B14F-4D97-AF65-F5344CB8AC3E}">
        <p14:creationId xmlns:p14="http://schemas.microsoft.com/office/powerpoint/2010/main" val="1574437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9BF54-E35F-1A28-01ED-2241D1CDF614}"/>
              </a:ext>
            </a:extLst>
          </p:cNvPr>
          <p:cNvSpPr/>
          <p:nvPr/>
        </p:nvSpPr>
        <p:spPr>
          <a:xfrm>
            <a:off x="3705621" y="2683239"/>
            <a:ext cx="3854053" cy="7465741"/>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 name="Text Placeholder 4">
            <a:extLst>
              <a:ext uri="{FF2B5EF4-FFF2-40B4-BE49-F238E27FC236}">
                <a16:creationId xmlns:a16="http://schemas.microsoft.com/office/drawing/2014/main" id="{FEB6B41A-9B59-8842-83CA-70348F9639D2}"/>
              </a:ext>
            </a:extLst>
          </p:cNvPr>
          <p:cNvSpPr>
            <a:spLocks noGrp="1"/>
          </p:cNvSpPr>
          <p:nvPr>
            <p:ph type="body" sz="quarter" idx="32"/>
          </p:nvPr>
        </p:nvSpPr>
        <p:spPr>
          <a:xfrm>
            <a:off x="714708" y="3128783"/>
            <a:ext cx="2857905" cy="6101227"/>
          </a:xfrm>
        </p:spPr>
        <p:txBody>
          <a:bodyPr/>
          <a:lstStyle/>
          <a:p>
            <a:pPr algn="just" rtl="0">
              <a:spcBef>
                <a:spcPts val="600"/>
              </a:spcBef>
            </a:pPr>
            <a:r>
              <a:rPr lang="en-US" dirty="0"/>
              <a:t>Il Centro di </a:t>
            </a:r>
            <a:r>
              <a:rPr lang="en-US" dirty="0" err="1"/>
              <a:t>apprendimento</a:t>
            </a:r>
            <a:r>
              <a:rPr lang="en-US" dirty="0"/>
              <a:t> </a:t>
            </a:r>
            <a:r>
              <a:rPr lang="en-US" dirty="0" err="1"/>
              <a:t>fungerà</a:t>
            </a:r>
            <a:r>
              <a:rPr lang="en-US" dirty="0"/>
              <a:t> da </a:t>
            </a:r>
            <a:r>
              <a:rPr lang="en-US" dirty="0" err="1"/>
              <a:t>catalizzatore</a:t>
            </a:r>
            <a:r>
              <a:rPr lang="en-US" dirty="0"/>
              <a:t> per il </a:t>
            </a:r>
            <a:r>
              <a:rPr lang="en-US" dirty="0" err="1"/>
              <a:t>cambiamento</a:t>
            </a:r>
            <a:r>
              <a:rPr lang="en-US" dirty="0"/>
              <a:t> e da </a:t>
            </a:r>
            <a:r>
              <a:rPr lang="en-US" dirty="0" err="1"/>
              <a:t>centro</a:t>
            </a:r>
            <a:r>
              <a:rPr lang="en-US" dirty="0"/>
              <a:t> di </a:t>
            </a:r>
            <a:r>
              <a:rPr lang="en-US" dirty="0" err="1"/>
              <a:t>apprendimento</a:t>
            </a:r>
            <a:r>
              <a:rPr lang="en-US" dirty="0"/>
              <a:t> per </a:t>
            </a:r>
            <a:r>
              <a:rPr lang="en-US" dirty="0" err="1"/>
              <a:t>promuovere</a:t>
            </a:r>
            <a:r>
              <a:rPr lang="en-US" dirty="0"/>
              <a:t> e </a:t>
            </a:r>
            <a:r>
              <a:rPr lang="en-US" dirty="0" err="1"/>
              <a:t>sostenere</a:t>
            </a:r>
            <a:r>
              <a:rPr lang="en-US" dirty="0"/>
              <a:t> </a:t>
            </a:r>
            <a:r>
              <a:rPr lang="en-US" dirty="0" err="1"/>
              <a:t>l'uso</a:t>
            </a:r>
            <a:r>
              <a:rPr lang="en-US" dirty="0"/>
              <a:t> </a:t>
            </a:r>
            <a:r>
              <a:rPr lang="en-US" dirty="0" err="1"/>
              <a:t>dei</a:t>
            </a:r>
            <a:r>
              <a:rPr lang="en-US" dirty="0"/>
              <a:t> </a:t>
            </a:r>
            <a:r>
              <a:rPr lang="en-US" dirty="0" err="1"/>
              <a:t>processi</a:t>
            </a:r>
            <a:r>
              <a:rPr lang="en-US" dirty="0"/>
              <a:t> di Design Thinking per </a:t>
            </a:r>
            <a:r>
              <a:rPr lang="en-US" dirty="0" err="1"/>
              <a:t>influenzare</a:t>
            </a:r>
            <a:r>
              <a:rPr lang="en-US" dirty="0"/>
              <a:t> il </a:t>
            </a:r>
            <a:r>
              <a:rPr lang="en-US" dirty="0" err="1"/>
              <a:t>cambiamento</a:t>
            </a:r>
            <a:r>
              <a:rPr lang="en-US" dirty="0"/>
              <a:t> </a:t>
            </a:r>
            <a:r>
              <a:rPr lang="en-US" dirty="0" err="1"/>
              <a:t>sociale</a:t>
            </a:r>
            <a:r>
              <a:rPr lang="en-US" dirty="0"/>
              <a:t>. È </a:t>
            </a:r>
            <a:r>
              <a:rPr lang="en-US" dirty="0" err="1"/>
              <a:t>importante</a:t>
            </a:r>
            <a:r>
              <a:rPr lang="en-US" dirty="0"/>
              <a:t> </a:t>
            </a:r>
            <a:r>
              <a:rPr lang="en-US" dirty="0" err="1"/>
              <a:t>che</a:t>
            </a:r>
            <a:r>
              <a:rPr lang="en-US" dirty="0"/>
              <a:t> il Centro di </a:t>
            </a:r>
            <a:r>
              <a:rPr lang="en-US" dirty="0" err="1"/>
              <a:t>apprendimento</a:t>
            </a:r>
            <a:r>
              <a:rPr lang="en-US" dirty="0"/>
              <a:t> </a:t>
            </a:r>
            <a:r>
              <a:rPr lang="en-US" dirty="0" err="1"/>
              <a:t>pensi</a:t>
            </a:r>
            <a:r>
              <a:rPr lang="en-US" dirty="0"/>
              <a:t> e </a:t>
            </a:r>
            <a:r>
              <a:rPr lang="en-US" dirty="0" err="1"/>
              <a:t>pianifichi</a:t>
            </a:r>
            <a:r>
              <a:rPr lang="en-US" dirty="0"/>
              <a:t> la </a:t>
            </a:r>
            <a:r>
              <a:rPr lang="en-US" dirty="0" err="1"/>
              <a:t>sostenibilità</a:t>
            </a:r>
            <a:r>
              <a:rPr lang="en-US" dirty="0"/>
              <a:t> fin </a:t>
            </a:r>
            <a:r>
              <a:rPr lang="en-US" dirty="0" err="1"/>
              <a:t>dall'inizio</a:t>
            </a:r>
            <a:r>
              <a:rPr lang="en-US" dirty="0"/>
              <a:t> e non </a:t>
            </a:r>
            <a:r>
              <a:rPr lang="en-US" dirty="0" err="1"/>
              <a:t>quando</a:t>
            </a:r>
            <a:r>
              <a:rPr lang="en-US" dirty="0"/>
              <a:t> il </a:t>
            </a:r>
            <a:r>
              <a:rPr lang="en-US" dirty="0" err="1"/>
              <a:t>progetto</a:t>
            </a:r>
            <a:r>
              <a:rPr lang="en-US" dirty="0"/>
              <a:t> è </a:t>
            </a:r>
            <a:r>
              <a:rPr lang="en-US" dirty="0" err="1"/>
              <a:t>prossimo</a:t>
            </a:r>
            <a:r>
              <a:rPr lang="en-US" dirty="0"/>
              <a:t> al </a:t>
            </a:r>
            <a:r>
              <a:rPr lang="en-US" dirty="0" err="1"/>
              <a:t>completamento</a:t>
            </a:r>
            <a:r>
              <a:rPr lang="en-US" dirty="0"/>
              <a:t>. Si </a:t>
            </a:r>
            <a:r>
              <a:rPr lang="en-US" dirty="0" err="1"/>
              <a:t>raccomanda</a:t>
            </a:r>
            <a:r>
              <a:rPr lang="en-US" dirty="0"/>
              <a:t> di </a:t>
            </a:r>
            <a:r>
              <a:rPr lang="en-US" dirty="0" err="1"/>
              <a:t>considerare</a:t>
            </a:r>
            <a:r>
              <a:rPr lang="en-US" dirty="0"/>
              <a:t> un </a:t>
            </a:r>
            <a:r>
              <a:rPr lang="en-US" dirty="0" err="1"/>
              <a:t>progresso</a:t>
            </a:r>
            <a:r>
              <a:rPr lang="en-US" dirty="0"/>
              <a:t> un piano di </a:t>
            </a:r>
            <a:r>
              <a:rPr lang="en-US" dirty="0" err="1"/>
              <a:t>sostenibilità</a:t>
            </a:r>
            <a:r>
              <a:rPr lang="en-US" dirty="0"/>
              <a:t> </a:t>
            </a:r>
            <a:r>
              <a:rPr lang="en-US" dirty="0" err="1"/>
              <a:t>almeno</a:t>
            </a:r>
            <a:r>
              <a:rPr lang="en-US" dirty="0"/>
              <a:t> al secondo </a:t>
            </a:r>
            <a:r>
              <a:rPr lang="en-US" dirty="0" err="1"/>
              <a:t>incontro</a:t>
            </a:r>
            <a:r>
              <a:rPr lang="en-US" dirty="0"/>
              <a:t> del </a:t>
            </a:r>
            <a:r>
              <a:rPr lang="en-US" dirty="0" err="1"/>
              <a:t>centro</a:t>
            </a:r>
            <a:r>
              <a:rPr lang="en-US" dirty="0"/>
              <a:t>. </a:t>
            </a:r>
            <a:r>
              <a:rPr lang="en-US" dirty="0" err="1"/>
              <a:t>Può</a:t>
            </a:r>
            <a:r>
              <a:rPr lang="en-US" dirty="0"/>
              <a:t> </a:t>
            </a:r>
            <a:r>
              <a:rPr lang="en-US" dirty="0" err="1"/>
              <a:t>anche</a:t>
            </a:r>
            <a:r>
              <a:rPr lang="en-US" dirty="0"/>
              <a:t> </a:t>
            </a:r>
            <a:r>
              <a:rPr lang="en-US" dirty="0" err="1"/>
              <a:t>essere</a:t>
            </a:r>
            <a:r>
              <a:rPr lang="en-US" dirty="0"/>
              <a:t> utile </a:t>
            </a:r>
            <a:r>
              <a:rPr lang="en-US" dirty="0" err="1"/>
              <a:t>formare</a:t>
            </a:r>
            <a:r>
              <a:rPr lang="en-US" dirty="0"/>
              <a:t> un </a:t>
            </a:r>
            <a:r>
              <a:rPr lang="en-US" dirty="0" err="1"/>
              <a:t>sottogruppo</a:t>
            </a:r>
            <a:r>
              <a:rPr lang="en-US" dirty="0"/>
              <a:t> o un </a:t>
            </a:r>
            <a:r>
              <a:rPr lang="en-US" dirty="0" err="1"/>
              <a:t>comitato</a:t>
            </a:r>
            <a:r>
              <a:rPr lang="en-US" dirty="0"/>
              <a:t> per </a:t>
            </a:r>
            <a:r>
              <a:rPr lang="en-US" dirty="0" err="1"/>
              <a:t>lavorare</a:t>
            </a:r>
            <a:r>
              <a:rPr lang="en-US" dirty="0"/>
              <a:t> </a:t>
            </a:r>
            <a:r>
              <a:rPr lang="en-US" dirty="0" err="1"/>
              <a:t>specificamente</a:t>
            </a:r>
            <a:r>
              <a:rPr lang="en-US" dirty="0"/>
              <a:t> </a:t>
            </a:r>
            <a:r>
              <a:rPr lang="en-US" dirty="0" err="1"/>
              <a:t>su</a:t>
            </a:r>
            <a:r>
              <a:rPr lang="en-US" dirty="0"/>
              <a:t> </a:t>
            </a:r>
            <a:r>
              <a:rPr lang="en-US" dirty="0" err="1"/>
              <a:t>questo</a:t>
            </a:r>
            <a:r>
              <a:rPr lang="en-US" dirty="0"/>
              <a:t> </a:t>
            </a:r>
            <a:r>
              <a:rPr lang="en-US" dirty="0" err="1"/>
              <a:t>tema</a:t>
            </a:r>
            <a:r>
              <a:rPr lang="en-US" dirty="0"/>
              <a:t>. </a:t>
            </a:r>
            <a:r>
              <a:rPr lang="en-US" dirty="0" err="1"/>
              <a:t>Questo</a:t>
            </a:r>
            <a:r>
              <a:rPr lang="en-US" dirty="0"/>
              <a:t> </a:t>
            </a:r>
            <a:r>
              <a:rPr lang="en-US" dirty="0" err="1"/>
              <a:t>sottogruppo</a:t>
            </a:r>
            <a:r>
              <a:rPr lang="en-US" dirty="0"/>
              <a:t> </a:t>
            </a:r>
            <a:r>
              <a:rPr lang="en-US" dirty="0" err="1"/>
              <a:t>può</a:t>
            </a:r>
            <a:r>
              <a:rPr lang="en-US" dirty="0"/>
              <a:t> </a:t>
            </a:r>
            <a:r>
              <a:rPr lang="en-US" dirty="0" err="1"/>
              <a:t>formulare</a:t>
            </a:r>
            <a:r>
              <a:rPr lang="en-US" dirty="0"/>
              <a:t> </a:t>
            </a:r>
            <a:r>
              <a:rPr lang="en-US" dirty="0" err="1"/>
              <a:t>raccomandazioni</a:t>
            </a:r>
            <a:r>
              <a:rPr lang="en-US" dirty="0"/>
              <a:t> al Centro di </a:t>
            </a:r>
            <a:r>
              <a:rPr lang="en-US" dirty="0" err="1"/>
              <a:t>apprendimento</a:t>
            </a:r>
            <a:r>
              <a:rPr lang="en-US" dirty="0"/>
              <a:t> per </a:t>
            </a:r>
            <a:r>
              <a:rPr lang="en-US" dirty="0" err="1"/>
              <a:t>un'ulteriore</a:t>
            </a:r>
            <a:r>
              <a:rPr lang="en-US" dirty="0"/>
              <a:t> </a:t>
            </a:r>
            <a:r>
              <a:rPr lang="en-US" dirty="0" err="1"/>
              <a:t>considerazione</a:t>
            </a:r>
            <a:r>
              <a:rPr lang="en-US" dirty="0"/>
              <a:t>. È </a:t>
            </a:r>
            <a:r>
              <a:rPr lang="en-US" dirty="0" err="1"/>
              <a:t>importante</a:t>
            </a:r>
            <a:r>
              <a:rPr lang="en-US" dirty="0"/>
              <a:t> </a:t>
            </a:r>
            <a:r>
              <a:rPr lang="en-US" dirty="0" err="1"/>
              <a:t>che</a:t>
            </a:r>
            <a:r>
              <a:rPr lang="en-US" dirty="0"/>
              <a:t> le parti </a:t>
            </a:r>
            <a:r>
              <a:rPr lang="en-US" dirty="0" err="1"/>
              <a:t>interessate</a:t>
            </a:r>
            <a:r>
              <a:rPr lang="en-US" dirty="0"/>
              <a:t> </a:t>
            </a:r>
            <a:r>
              <a:rPr lang="en-US" dirty="0" err="1"/>
              <a:t>considerino</a:t>
            </a:r>
            <a:r>
              <a:rPr lang="en-US" dirty="0"/>
              <a:t> </a:t>
            </a:r>
            <a:r>
              <a:rPr lang="en-US" dirty="0" err="1"/>
              <a:t>ciò</a:t>
            </a:r>
            <a:r>
              <a:rPr lang="en-US" dirty="0"/>
              <a:t> </a:t>
            </a:r>
            <a:r>
              <a:rPr lang="en-US" dirty="0" err="1"/>
              <a:t>che</a:t>
            </a:r>
            <a:r>
              <a:rPr lang="en-US" dirty="0"/>
              <a:t> è </a:t>
            </a:r>
            <a:r>
              <a:rPr lang="en-US" dirty="0" err="1"/>
              <a:t>veramente</a:t>
            </a:r>
            <a:r>
              <a:rPr lang="en-US" dirty="0"/>
              <a:t> </a:t>
            </a:r>
            <a:r>
              <a:rPr lang="en-US" dirty="0" err="1"/>
              <a:t>necessario</a:t>
            </a:r>
            <a:r>
              <a:rPr lang="en-US" dirty="0"/>
              <a:t> per </a:t>
            </a:r>
            <a:r>
              <a:rPr lang="en-US" dirty="0" err="1"/>
              <a:t>sostenere</a:t>
            </a:r>
            <a:r>
              <a:rPr lang="en-US" dirty="0"/>
              <a:t> la </a:t>
            </a:r>
            <a:r>
              <a:rPr lang="en-US" dirty="0" err="1"/>
              <a:t>continuazione</a:t>
            </a:r>
            <a:r>
              <a:rPr lang="en-US" dirty="0"/>
              <a:t> del Centro di </a:t>
            </a:r>
            <a:r>
              <a:rPr lang="en-US" dirty="0" err="1"/>
              <a:t>apprendimento</a:t>
            </a:r>
            <a:r>
              <a:rPr lang="en-US" dirty="0"/>
              <a:t> e come </a:t>
            </a:r>
            <a:r>
              <a:rPr lang="en-US" dirty="0" err="1"/>
              <a:t>si</a:t>
            </a:r>
            <a:r>
              <a:rPr lang="en-US" dirty="0"/>
              <a:t> </a:t>
            </a:r>
            <a:r>
              <a:rPr lang="en-US" dirty="0" err="1"/>
              <a:t>possano</a:t>
            </a:r>
            <a:r>
              <a:rPr lang="en-US" dirty="0"/>
              <a:t> </a:t>
            </a:r>
            <a:r>
              <a:rPr lang="en-US" dirty="0" err="1"/>
              <a:t>suscitare</a:t>
            </a:r>
            <a:r>
              <a:rPr lang="en-US" dirty="0"/>
              <a:t> </a:t>
            </a:r>
            <a:r>
              <a:rPr lang="en-US" dirty="0" err="1"/>
              <a:t>nuovi</a:t>
            </a:r>
            <a:r>
              <a:rPr lang="en-US" dirty="0"/>
              <a:t> </a:t>
            </a:r>
            <a:r>
              <a:rPr lang="en-US" dirty="0" err="1"/>
              <a:t>impegni</a:t>
            </a:r>
            <a:r>
              <a:rPr lang="en-US" dirty="0"/>
              <a:t>.</a:t>
            </a:r>
          </a:p>
          <a:p>
            <a:pPr algn="l" rtl="0">
              <a:spcBef>
                <a:spcPts val="600"/>
              </a:spcBef>
            </a:pPr>
            <a:endParaRPr lang="en-US" dirty="0"/>
          </a:p>
          <a:p>
            <a:pPr algn="l" rtl="0">
              <a:spcBef>
                <a:spcPts val="600"/>
              </a:spcBef>
            </a:pPr>
            <a:endParaRPr lang="en-US" dirty="0"/>
          </a:p>
          <a:p>
            <a:pPr algn="l" rtl="0">
              <a:spcBef>
                <a:spcPts val="600"/>
              </a:spcBef>
            </a:pPr>
            <a:endParaRPr lang="en-US" dirty="0"/>
          </a:p>
          <a:p>
            <a:pPr algn="l" rtl="0">
              <a:spcBef>
                <a:spcPts val="600"/>
              </a:spcBef>
            </a:pPr>
            <a:endParaRPr lang="en-US" dirty="0"/>
          </a:p>
          <a:p>
            <a:pPr algn="just" rtl="0"/>
            <a:endParaRPr lang="en-GB" sz="2200" dirty="0">
              <a:cs typeface="Times New Roman" panose="02020603050405020304" pitchFamily="18" charset="0"/>
            </a:endParaRPr>
          </a:p>
          <a:p>
            <a:pPr marL="171450" indent="-171450" algn="just" rtl="0">
              <a:buClr>
                <a:srgbClr val="F79037"/>
              </a:buClr>
              <a:buFont typeface="Wingdings" pitchFamily="2" charset="2"/>
              <a:buChar char="§"/>
            </a:pPr>
            <a:r>
              <a:rPr lang="en-IE" dirty="0" err="1">
                <a:cs typeface="Times New Roman" panose="02020603050405020304" pitchFamily="18" charset="0"/>
              </a:rPr>
              <a:t>Costruire</a:t>
            </a:r>
            <a:r>
              <a:rPr lang="en-IE" dirty="0">
                <a:cs typeface="Times New Roman" panose="02020603050405020304" pitchFamily="18" charset="0"/>
              </a:rPr>
              <a:t> e </a:t>
            </a:r>
            <a:r>
              <a:rPr lang="en-IE" dirty="0" err="1">
                <a:cs typeface="Times New Roman" panose="02020603050405020304" pitchFamily="18" charset="0"/>
              </a:rPr>
              <a:t>potenziare</a:t>
            </a:r>
            <a:r>
              <a:rPr lang="en-IE" dirty="0">
                <a:cs typeface="Times New Roman" panose="02020603050405020304" pitchFamily="18" charset="0"/>
              </a:rPr>
              <a:t> le </a:t>
            </a:r>
            <a:r>
              <a:rPr lang="en-IE" dirty="0" err="1">
                <a:cs typeface="Times New Roman" panose="02020603050405020304" pitchFamily="18" charset="0"/>
              </a:rPr>
              <a:t>attività</a:t>
            </a:r>
            <a:r>
              <a:rPr lang="en-IE" dirty="0">
                <a:cs typeface="Times New Roman" panose="02020603050405020304" pitchFamily="18" charset="0"/>
              </a:rPr>
              <a:t> consolidate </a:t>
            </a:r>
            <a:r>
              <a:rPr lang="en-IE" dirty="0" err="1">
                <a:cs typeface="Times New Roman" panose="02020603050405020304" pitchFamily="18" charset="0"/>
              </a:rPr>
              <a:t>può</a:t>
            </a:r>
            <a:r>
              <a:rPr lang="en-IE" dirty="0">
                <a:cs typeface="Times New Roman" panose="02020603050405020304" pitchFamily="18" charset="0"/>
              </a:rPr>
              <a:t> </a:t>
            </a:r>
            <a:r>
              <a:rPr lang="en-IE" dirty="0" err="1">
                <a:cs typeface="Times New Roman" panose="02020603050405020304" pitchFamily="18" charset="0"/>
              </a:rPr>
              <a:t>costituire</a:t>
            </a:r>
            <a:r>
              <a:rPr lang="en-IE" dirty="0">
                <a:cs typeface="Times New Roman" panose="02020603050405020304" pitchFamily="18" charset="0"/>
              </a:rPr>
              <a:t> </a:t>
            </a:r>
            <a:r>
              <a:rPr lang="en-IE" dirty="0" err="1">
                <a:cs typeface="Times New Roman" panose="02020603050405020304" pitchFamily="18" charset="0"/>
              </a:rPr>
              <a:t>una</a:t>
            </a:r>
            <a:r>
              <a:rPr lang="en-IE" dirty="0">
                <a:cs typeface="Times New Roman" panose="02020603050405020304" pitchFamily="18" charset="0"/>
              </a:rPr>
              <a:t> </a:t>
            </a:r>
            <a:r>
              <a:rPr lang="en-IE" dirty="0" err="1">
                <a:cs typeface="Times New Roman" panose="02020603050405020304" pitchFamily="18" charset="0"/>
              </a:rPr>
              <a:t>solida</a:t>
            </a:r>
            <a:r>
              <a:rPr lang="en-IE" dirty="0">
                <a:cs typeface="Times New Roman" panose="02020603050405020304" pitchFamily="18" charset="0"/>
              </a:rPr>
              <a:t> base per un </a:t>
            </a:r>
            <a:r>
              <a:rPr lang="en-IE" dirty="0" err="1">
                <a:cs typeface="Times New Roman" panose="02020603050405020304" pitchFamily="18" charset="0"/>
              </a:rPr>
              <a:t>progresso</a:t>
            </a:r>
            <a:r>
              <a:rPr lang="en-IE" dirty="0">
                <a:cs typeface="Times New Roman" panose="02020603050405020304" pitchFamily="18" charset="0"/>
              </a:rPr>
              <a:t> a </a:t>
            </a:r>
            <a:r>
              <a:rPr lang="en-IE" dirty="0" err="1">
                <a:cs typeface="Times New Roman" panose="02020603050405020304" pitchFamily="18" charset="0"/>
              </a:rPr>
              <a:t>valore</a:t>
            </a:r>
            <a:r>
              <a:rPr lang="en-IE" dirty="0">
                <a:cs typeface="Times New Roman" panose="02020603050405020304" pitchFamily="18" charset="0"/>
              </a:rPr>
              <a:t> </a:t>
            </a:r>
            <a:r>
              <a:rPr lang="en-IE" dirty="0" err="1">
                <a:cs typeface="Times New Roman" panose="02020603050405020304" pitchFamily="18" charset="0"/>
              </a:rPr>
              <a:t>aggiunto</a:t>
            </a:r>
            <a:endParaRPr lang="en-IE" dirty="0">
              <a:cs typeface="Times New Roman" panose="02020603050405020304" pitchFamily="18" charset="0"/>
            </a:endParaRPr>
          </a:p>
          <a:p>
            <a:pPr marL="171450" indent="-171450" algn="just" rtl="0">
              <a:buClr>
                <a:srgbClr val="F79037"/>
              </a:buClr>
              <a:buFont typeface="Wingdings" pitchFamily="2" charset="2"/>
              <a:buChar char="§"/>
            </a:pPr>
            <a:endParaRPr lang="en-IE" dirty="0">
              <a:cs typeface="Times New Roman" panose="02020603050405020304" pitchFamily="18" charset="0"/>
            </a:endParaRPr>
          </a:p>
          <a:p>
            <a:pPr marL="171450" indent="-171450" algn="just" rtl="0">
              <a:buClr>
                <a:srgbClr val="F79037"/>
              </a:buClr>
              <a:buFont typeface="Wingdings" pitchFamily="2" charset="2"/>
              <a:buChar char="§"/>
            </a:pPr>
            <a:r>
              <a:rPr lang="en-IE" dirty="0" err="1">
                <a:cs typeface="Times New Roman" panose="02020603050405020304" pitchFamily="18" charset="0"/>
              </a:rPr>
              <a:t>Lavorare</a:t>
            </a:r>
            <a:r>
              <a:rPr lang="en-IE" dirty="0">
                <a:cs typeface="Times New Roman" panose="02020603050405020304" pitchFamily="18" charset="0"/>
              </a:rPr>
              <a:t> per </a:t>
            </a:r>
            <a:r>
              <a:rPr lang="en-IE" dirty="0" err="1">
                <a:cs typeface="Times New Roman" panose="02020603050405020304" pitchFamily="18" charset="0"/>
              </a:rPr>
              <a:t>creare</a:t>
            </a:r>
            <a:r>
              <a:rPr lang="en-IE" dirty="0">
                <a:cs typeface="Times New Roman" panose="02020603050405020304" pitchFamily="18" charset="0"/>
              </a:rPr>
              <a:t> un forte </a:t>
            </a:r>
            <a:r>
              <a:rPr lang="en-IE" dirty="0" err="1">
                <a:cs typeface="Times New Roman" panose="02020603050405020304" pitchFamily="18" charset="0"/>
              </a:rPr>
              <a:t>gruppo</a:t>
            </a:r>
            <a:r>
              <a:rPr lang="en-IE" dirty="0">
                <a:cs typeface="Times New Roman" panose="02020603050405020304" pitchFamily="18" charset="0"/>
              </a:rPr>
              <a:t> del Centro di </a:t>
            </a:r>
            <a:r>
              <a:rPr lang="en-IE" dirty="0" err="1">
                <a:cs typeface="Times New Roman" panose="02020603050405020304" pitchFamily="18" charset="0"/>
              </a:rPr>
              <a:t>apprendimento</a:t>
            </a:r>
            <a:r>
              <a:rPr lang="en-IE" dirty="0">
                <a:cs typeface="Times New Roman" panose="02020603050405020304" pitchFamily="18" charset="0"/>
              </a:rPr>
              <a:t> (stabile, </a:t>
            </a:r>
            <a:r>
              <a:rPr lang="en-IE" dirty="0" err="1">
                <a:cs typeface="Times New Roman" panose="02020603050405020304" pitchFamily="18" charset="0"/>
              </a:rPr>
              <a:t>focalizzato</a:t>
            </a:r>
            <a:r>
              <a:rPr lang="en-IE" dirty="0">
                <a:cs typeface="Times New Roman" panose="02020603050405020304" pitchFamily="18" charset="0"/>
              </a:rPr>
              <a:t> </a:t>
            </a:r>
            <a:r>
              <a:rPr lang="en-IE" dirty="0" err="1">
                <a:cs typeface="Times New Roman" panose="02020603050405020304" pitchFamily="18" charset="0"/>
              </a:rPr>
              <a:t>sugli</a:t>
            </a:r>
            <a:r>
              <a:rPr lang="en-IE" dirty="0">
                <a:cs typeface="Times New Roman" panose="02020603050405020304" pitchFamily="18" charset="0"/>
              </a:rPr>
              <a:t> </a:t>
            </a:r>
            <a:r>
              <a:rPr lang="en-IE" dirty="0" err="1">
                <a:cs typeface="Times New Roman" panose="02020603050405020304" pitchFamily="18" charset="0"/>
              </a:rPr>
              <a:t>obiettivi</a:t>
            </a:r>
            <a:r>
              <a:rPr lang="en-IE" dirty="0">
                <a:cs typeface="Times New Roman" panose="02020603050405020304" pitchFamily="18" charset="0"/>
              </a:rPr>
              <a:t> e forte </a:t>
            </a:r>
            <a:r>
              <a:rPr lang="en-IE" dirty="0" err="1">
                <a:cs typeface="Times New Roman" panose="02020603050405020304" pitchFamily="18" charset="0"/>
              </a:rPr>
              <a:t>coinvolgimento</a:t>
            </a:r>
            <a:r>
              <a:rPr lang="en-IE" dirty="0">
                <a:cs typeface="Times New Roman" panose="02020603050405020304" pitchFamily="18" charset="0"/>
              </a:rPr>
              <a:t> di tutti i </a:t>
            </a:r>
            <a:r>
              <a:rPr lang="en-IE" dirty="0" err="1">
                <a:cs typeface="Times New Roman" panose="02020603050405020304" pitchFamily="18" charset="0"/>
              </a:rPr>
              <a:t>membri</a:t>
            </a:r>
            <a:r>
              <a:rPr lang="en-IE" dirty="0">
                <a:cs typeface="Times New Roman" panose="02020603050405020304" pitchFamily="18" charset="0"/>
              </a:rPr>
              <a:t>)</a:t>
            </a:r>
          </a:p>
          <a:p>
            <a:pPr marL="171450" indent="-171450" algn="just" rtl="0">
              <a:buClr>
                <a:srgbClr val="F79037"/>
              </a:buClr>
              <a:buFont typeface="Wingdings" pitchFamily="2" charset="2"/>
              <a:buChar char="§"/>
            </a:pPr>
            <a:endParaRPr lang="en-IE" dirty="0">
              <a:cs typeface="Times New Roman" panose="02020603050405020304" pitchFamily="18" charset="0"/>
            </a:endParaRPr>
          </a:p>
          <a:p>
            <a:pPr marL="171450" indent="-171450" algn="just" rtl="0">
              <a:buClr>
                <a:srgbClr val="F79037"/>
              </a:buClr>
              <a:buFont typeface="Wingdings" pitchFamily="2" charset="2"/>
              <a:buChar char="§"/>
            </a:pPr>
            <a:r>
              <a:rPr lang="en-IE" dirty="0" err="1">
                <a:cs typeface="Times New Roman" panose="02020603050405020304" pitchFamily="18" charset="0"/>
              </a:rPr>
              <a:t>Avvia</a:t>
            </a:r>
            <a:r>
              <a:rPr lang="en-IE" dirty="0">
                <a:cs typeface="Times New Roman" panose="02020603050405020304" pitchFamily="18" charset="0"/>
              </a:rPr>
              <a:t> </a:t>
            </a:r>
            <a:r>
              <a:rPr lang="en-IE" dirty="0" err="1">
                <a:cs typeface="Times New Roman" panose="02020603050405020304" pitchFamily="18" charset="0"/>
              </a:rPr>
              <a:t>progetti</a:t>
            </a:r>
            <a:r>
              <a:rPr lang="en-IE" dirty="0">
                <a:cs typeface="Times New Roman" panose="02020603050405020304" pitchFamily="18" charset="0"/>
              </a:rPr>
              <a:t> </a:t>
            </a:r>
            <a:r>
              <a:rPr lang="en-IE" dirty="0" err="1">
                <a:cs typeface="Times New Roman" panose="02020603050405020304" pitchFamily="18" charset="0"/>
              </a:rPr>
              <a:t>realizzabili</a:t>
            </a:r>
            <a:r>
              <a:rPr lang="en-IE" dirty="0">
                <a:cs typeface="Times New Roman" panose="02020603050405020304" pitchFamily="18" charset="0"/>
              </a:rPr>
              <a:t> in </a:t>
            </a:r>
            <a:r>
              <a:rPr lang="en-IE" dirty="0" err="1">
                <a:cs typeface="Times New Roman" panose="02020603050405020304" pitchFamily="18" charset="0"/>
              </a:rPr>
              <a:t>linea</a:t>
            </a:r>
            <a:r>
              <a:rPr lang="en-IE" dirty="0">
                <a:cs typeface="Times New Roman" panose="02020603050405020304" pitchFamily="18" charset="0"/>
              </a:rPr>
              <a:t> con le </a:t>
            </a:r>
            <a:r>
              <a:rPr lang="en-IE" dirty="0" err="1">
                <a:cs typeface="Times New Roman" panose="02020603050405020304" pitchFamily="18" charset="0"/>
              </a:rPr>
              <a:t>priorità</a:t>
            </a:r>
            <a:r>
              <a:rPr lang="en-IE" dirty="0">
                <a:cs typeface="Times New Roman" panose="02020603050405020304" pitchFamily="18" charset="0"/>
              </a:rPr>
              <a:t> e </a:t>
            </a:r>
            <a:r>
              <a:rPr lang="en-IE" dirty="0" err="1">
                <a:cs typeface="Times New Roman" panose="02020603050405020304" pitchFamily="18" charset="0"/>
              </a:rPr>
              <a:t>aiuta</a:t>
            </a:r>
            <a:r>
              <a:rPr lang="en-IE" dirty="0">
                <a:cs typeface="Times New Roman" panose="02020603050405020304" pitchFamily="18" charset="0"/>
              </a:rPr>
              <a:t> </a:t>
            </a:r>
            <a:r>
              <a:rPr lang="en-IE" dirty="0" err="1">
                <a:cs typeface="Times New Roman" panose="02020603050405020304" pitchFamily="18" charset="0"/>
              </a:rPr>
              <a:t>anche</a:t>
            </a:r>
            <a:r>
              <a:rPr lang="en-IE" dirty="0">
                <a:cs typeface="Times New Roman" panose="02020603050405020304" pitchFamily="18" charset="0"/>
              </a:rPr>
              <a:t> </a:t>
            </a:r>
            <a:r>
              <a:rPr lang="en-IE" dirty="0" err="1">
                <a:cs typeface="Times New Roman" panose="02020603050405020304" pitchFamily="18" charset="0"/>
              </a:rPr>
              <a:t>altre</a:t>
            </a:r>
            <a:r>
              <a:rPr lang="en-IE" dirty="0">
                <a:cs typeface="Times New Roman" panose="02020603050405020304" pitchFamily="18" charset="0"/>
              </a:rPr>
              <a:t> </a:t>
            </a:r>
            <a:r>
              <a:rPr lang="en-IE" dirty="0" err="1">
                <a:cs typeface="Times New Roman" panose="02020603050405020304" pitchFamily="18" charset="0"/>
              </a:rPr>
              <a:t>organizzazioni</a:t>
            </a:r>
            <a:r>
              <a:rPr lang="en-IE" dirty="0">
                <a:cs typeface="Times New Roman" panose="02020603050405020304" pitchFamily="18" charset="0"/>
              </a:rPr>
              <a:t> a </a:t>
            </a:r>
            <a:r>
              <a:rPr lang="en-IE" dirty="0" err="1">
                <a:cs typeface="Times New Roman" panose="02020603050405020304" pitchFamily="18" charset="0"/>
              </a:rPr>
              <a:t>compiere</a:t>
            </a:r>
            <a:r>
              <a:rPr lang="en-IE" dirty="0">
                <a:cs typeface="Times New Roman" panose="02020603050405020304" pitchFamily="18" charset="0"/>
              </a:rPr>
              <a:t> la loro </a:t>
            </a:r>
            <a:r>
              <a:rPr lang="en-IE" dirty="0" err="1">
                <a:cs typeface="Times New Roman" panose="02020603050405020304" pitchFamily="18" charset="0"/>
              </a:rPr>
              <a:t>missione</a:t>
            </a:r>
            <a:endParaRPr lang="en-IE" dirty="0">
              <a:cs typeface="Times New Roman" panose="02020603050405020304" pitchFamily="18" charset="0"/>
            </a:endParaRPr>
          </a:p>
        </p:txBody>
      </p:sp>
      <p:sp>
        <p:nvSpPr>
          <p:cNvPr id="9" name="Freeform 8">
            <a:extLst>
              <a:ext uri="{FF2B5EF4-FFF2-40B4-BE49-F238E27FC236}">
                <a16:creationId xmlns:a16="http://schemas.microsoft.com/office/drawing/2014/main" id="{0EB785D4-4C2D-2A4B-B43F-794D219E73B3}"/>
              </a:ext>
            </a:extLst>
          </p:cNvPr>
          <p:cNvSpPr/>
          <p:nvPr/>
        </p:nvSpPr>
        <p:spPr>
          <a:xfrm>
            <a:off x="-93024" y="902672"/>
            <a:ext cx="3798646" cy="715523"/>
          </a:xfrm>
          <a:custGeom>
            <a:avLst/>
            <a:gdLst>
              <a:gd name="connsiteX0" fmla="*/ 0 w 3798646"/>
              <a:gd name="connsiteY0" fmla="*/ 0 h 715523"/>
              <a:gd name="connsiteX1" fmla="*/ 3798646 w 3798646"/>
              <a:gd name="connsiteY1" fmla="*/ 0 h 715523"/>
              <a:gd name="connsiteX2" fmla="*/ 3798646 w 3798646"/>
              <a:gd name="connsiteY2" fmla="*/ 715523 h 715523"/>
              <a:gd name="connsiteX3" fmla="*/ 0 w 3798646"/>
              <a:gd name="connsiteY3" fmla="*/ 715523 h 715523"/>
              <a:gd name="connsiteX4" fmla="*/ 0 w 3798646"/>
              <a:gd name="connsiteY4" fmla="*/ 0 h 715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646" h="715523">
                <a:moveTo>
                  <a:pt x="0" y="0"/>
                </a:moveTo>
                <a:lnTo>
                  <a:pt x="3798646" y="0"/>
                </a:lnTo>
                <a:lnTo>
                  <a:pt x="3798646" y="715523"/>
                </a:lnTo>
                <a:lnTo>
                  <a:pt x="0" y="715523"/>
                </a:lnTo>
                <a:lnTo>
                  <a:pt x="0" y="0"/>
                </a:lnTo>
                <a:close/>
              </a:path>
            </a:pathLst>
          </a:cu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latin typeface="Calibri" panose="020F0502020204030204" pitchFamily="34" charset="0"/>
            </a:endParaRPr>
          </a:p>
        </p:txBody>
      </p:sp>
      <p:sp>
        <p:nvSpPr>
          <p:cNvPr id="4" name="Text Placeholder 3">
            <a:extLst>
              <a:ext uri="{FF2B5EF4-FFF2-40B4-BE49-F238E27FC236}">
                <a16:creationId xmlns:a16="http://schemas.microsoft.com/office/drawing/2014/main" id="{A56E6EBB-21C9-7242-A32D-C327504340E2}"/>
              </a:ext>
            </a:extLst>
          </p:cNvPr>
          <p:cNvSpPr>
            <a:spLocks noGrp="1"/>
          </p:cNvSpPr>
          <p:nvPr>
            <p:ph type="body" sz="quarter" idx="30"/>
          </p:nvPr>
        </p:nvSpPr>
        <p:spPr>
          <a:xfrm>
            <a:off x="677237" y="861727"/>
            <a:ext cx="2864232" cy="704854"/>
          </a:xfrm>
        </p:spPr>
        <p:txBody>
          <a:bodyPr/>
          <a:lstStyle/>
          <a:p>
            <a:pPr algn="l" rtl="0"/>
            <a:r>
              <a:rPr lang="en-GB">
                <a:effectLst/>
                <a:latin typeface="Calibri" panose="020F0502020204030204" pitchFamily="34" charset="0"/>
                <a:ea typeface="Calibri" panose="020F0502020204030204" pitchFamily="34" charset="0"/>
                <a:cs typeface="Times New Roman" panose="02020603050405020304" pitchFamily="18" charset="0"/>
              </a:rPr>
              <a:t>SOSTENIBILITÀ DEL LEARNING CENTER</a:t>
            </a:r>
          </a:p>
        </p:txBody>
      </p:sp>
      <p:sp>
        <p:nvSpPr>
          <p:cNvPr id="10" name="Slide Number Placeholder 5">
            <a:extLst>
              <a:ext uri="{FF2B5EF4-FFF2-40B4-BE49-F238E27FC236}">
                <a16:creationId xmlns:a16="http://schemas.microsoft.com/office/drawing/2014/main" id="{A001DE5B-3A7A-2146-9DBD-1124D9DD26A0}"/>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lgn="l" rtl="0"/>
              <a:t>45</a:t>
            </a:fld>
            <a:endParaRPr lang="en-US" dirty="0"/>
          </a:p>
        </p:txBody>
      </p:sp>
      <p:sp>
        <p:nvSpPr>
          <p:cNvPr id="6" name="Text Placeholder 4">
            <a:extLst>
              <a:ext uri="{FF2B5EF4-FFF2-40B4-BE49-F238E27FC236}">
                <a16:creationId xmlns:a16="http://schemas.microsoft.com/office/drawing/2014/main" id="{8E799A81-7654-FBAD-D9BD-13FA696C7E74}"/>
              </a:ext>
            </a:extLst>
          </p:cNvPr>
          <p:cNvSpPr txBox="1">
            <a:spLocks/>
          </p:cNvSpPr>
          <p:nvPr/>
        </p:nvSpPr>
        <p:spPr>
          <a:xfrm>
            <a:off x="4203693" y="4352496"/>
            <a:ext cx="2857905" cy="495094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gn="just" rtl="0">
              <a:buClr>
                <a:srgbClr val="F79037"/>
              </a:buClr>
              <a:buFont typeface="Wingdings" pitchFamily="2" charset="2"/>
              <a:buChar char="§"/>
            </a:pPr>
            <a:r>
              <a:rPr lang="en-IE" dirty="0">
                <a:cs typeface="Times New Roman" panose="02020603050405020304" pitchFamily="18" charset="0"/>
              </a:rPr>
              <a:t>La </a:t>
            </a:r>
            <a:r>
              <a:rPr lang="en-IE" dirty="0" err="1">
                <a:cs typeface="Times New Roman" panose="02020603050405020304" pitchFamily="18" charset="0"/>
              </a:rPr>
              <a:t>sostenibilità</a:t>
            </a:r>
            <a:r>
              <a:rPr lang="en-IE" dirty="0">
                <a:cs typeface="Times New Roman" panose="02020603050405020304" pitchFamily="18" charset="0"/>
              </a:rPr>
              <a:t> è </a:t>
            </a:r>
            <a:r>
              <a:rPr lang="en-IE" dirty="0" err="1">
                <a:cs typeface="Times New Roman" panose="02020603050405020304" pitchFamily="18" charset="0"/>
              </a:rPr>
              <a:t>migliorata</a:t>
            </a:r>
            <a:r>
              <a:rPr lang="en-IE" dirty="0">
                <a:cs typeface="Times New Roman" panose="02020603050405020304" pitchFamily="18" charset="0"/>
              </a:rPr>
              <a:t> </a:t>
            </a:r>
            <a:r>
              <a:rPr lang="en-IE" dirty="0" err="1">
                <a:cs typeface="Times New Roman" panose="02020603050405020304" pitchFamily="18" charset="0"/>
              </a:rPr>
              <a:t>quando</a:t>
            </a:r>
            <a:r>
              <a:rPr lang="en-IE" dirty="0">
                <a:cs typeface="Times New Roman" panose="02020603050405020304" pitchFamily="18" charset="0"/>
              </a:rPr>
              <a:t> il Centro di </a:t>
            </a:r>
            <a:r>
              <a:rPr lang="en-IE" dirty="0" err="1">
                <a:cs typeface="Times New Roman" panose="02020603050405020304" pitchFamily="18" charset="0"/>
              </a:rPr>
              <a:t>apprendimento</a:t>
            </a:r>
            <a:r>
              <a:rPr lang="en-IE" dirty="0">
                <a:cs typeface="Times New Roman" panose="02020603050405020304" pitchFamily="18" charset="0"/>
              </a:rPr>
              <a:t> </a:t>
            </a:r>
            <a:r>
              <a:rPr lang="en-IE" dirty="0" err="1">
                <a:cs typeface="Times New Roman" panose="02020603050405020304" pitchFamily="18" charset="0"/>
              </a:rPr>
              <a:t>si</a:t>
            </a:r>
            <a:r>
              <a:rPr lang="en-IE" dirty="0">
                <a:cs typeface="Times New Roman" panose="02020603050405020304" pitchFamily="18" charset="0"/>
              </a:rPr>
              <a:t> </a:t>
            </a:r>
            <a:r>
              <a:rPr lang="en-IE" dirty="0" err="1">
                <a:cs typeface="Times New Roman" panose="02020603050405020304" pitchFamily="18" charset="0"/>
              </a:rPr>
              <a:t>impegna</a:t>
            </a:r>
            <a:r>
              <a:rPr lang="en-IE" dirty="0">
                <a:cs typeface="Times New Roman" panose="02020603050405020304" pitchFamily="18" charset="0"/>
              </a:rPr>
              <a:t> </a:t>
            </a:r>
            <a:r>
              <a:rPr lang="en-IE" dirty="0" err="1">
                <a:cs typeface="Times New Roman" panose="02020603050405020304" pitchFamily="18" charset="0"/>
              </a:rPr>
              <a:t>nelle</a:t>
            </a:r>
            <a:r>
              <a:rPr lang="en-IE" dirty="0">
                <a:cs typeface="Times New Roman" panose="02020603050405020304" pitchFamily="18" charset="0"/>
              </a:rPr>
              <a:t> </a:t>
            </a:r>
            <a:r>
              <a:rPr lang="en-IE" dirty="0" err="1">
                <a:cs typeface="Times New Roman" panose="02020603050405020304" pitchFamily="18" charset="0"/>
              </a:rPr>
              <a:t>pubbliche</a:t>
            </a:r>
            <a:r>
              <a:rPr lang="en-IE" dirty="0">
                <a:cs typeface="Times New Roman" panose="02020603050405020304" pitchFamily="18" charset="0"/>
              </a:rPr>
              <a:t> </a:t>
            </a:r>
            <a:r>
              <a:rPr lang="en-IE" dirty="0" err="1">
                <a:cs typeface="Times New Roman" panose="02020603050405020304" pitchFamily="18" charset="0"/>
              </a:rPr>
              <a:t>relazioni</a:t>
            </a:r>
            <a:r>
              <a:rPr lang="en-IE" dirty="0">
                <a:cs typeface="Times New Roman" panose="02020603050405020304" pitchFamily="18" charset="0"/>
              </a:rPr>
              <a:t> fin </a:t>
            </a:r>
            <a:r>
              <a:rPr lang="en-IE" dirty="0" err="1">
                <a:cs typeface="Times New Roman" panose="02020603050405020304" pitchFamily="18" charset="0"/>
              </a:rPr>
              <a:t>dall'inizio</a:t>
            </a:r>
            <a:r>
              <a:rPr lang="en-IE" dirty="0">
                <a:cs typeface="Times New Roman" panose="02020603050405020304" pitchFamily="18" charset="0"/>
              </a:rPr>
              <a:t> per </a:t>
            </a:r>
            <a:r>
              <a:rPr lang="en-IE" dirty="0" err="1">
                <a:cs typeface="Times New Roman" panose="02020603050405020304" pitchFamily="18" charset="0"/>
              </a:rPr>
              <a:t>mantenere</a:t>
            </a:r>
            <a:r>
              <a:rPr lang="en-IE" dirty="0">
                <a:cs typeface="Times New Roman" panose="02020603050405020304" pitchFamily="18" charset="0"/>
              </a:rPr>
              <a:t> le </a:t>
            </a:r>
            <a:r>
              <a:rPr lang="en-IE" dirty="0" err="1">
                <a:cs typeface="Times New Roman" panose="02020603050405020304" pitchFamily="18" charset="0"/>
              </a:rPr>
              <a:t>attività</a:t>
            </a:r>
            <a:r>
              <a:rPr lang="en-IE" dirty="0">
                <a:cs typeface="Times New Roman" panose="02020603050405020304" pitchFamily="18" charset="0"/>
              </a:rPr>
              <a:t>/</a:t>
            </a:r>
            <a:r>
              <a:rPr lang="en-IE" dirty="0" err="1">
                <a:cs typeface="Times New Roman" panose="02020603050405020304" pitchFamily="18" charset="0"/>
              </a:rPr>
              <a:t>problemi</a:t>
            </a:r>
            <a:r>
              <a:rPr lang="en-IE" dirty="0">
                <a:cs typeface="Times New Roman" panose="02020603050405020304" pitchFamily="18" charset="0"/>
              </a:rPr>
              <a:t> </a:t>
            </a:r>
            <a:r>
              <a:rPr lang="en-IE" dirty="0" err="1">
                <a:cs typeface="Times New Roman" panose="02020603050405020304" pitchFamily="18" charset="0"/>
              </a:rPr>
              <a:t>altamente</a:t>
            </a:r>
            <a:r>
              <a:rPr lang="en-IE" dirty="0">
                <a:cs typeface="Times New Roman" panose="02020603050405020304" pitchFamily="18" charset="0"/>
              </a:rPr>
              <a:t> </a:t>
            </a:r>
            <a:r>
              <a:rPr lang="en-IE" dirty="0" err="1">
                <a:cs typeface="Times New Roman" panose="02020603050405020304" pitchFamily="18" charset="0"/>
              </a:rPr>
              <a:t>visibili</a:t>
            </a:r>
            <a:endParaRPr lang="en-IE" dirty="0">
              <a:cs typeface="Times New Roman" panose="02020603050405020304" pitchFamily="18" charset="0"/>
            </a:endParaRPr>
          </a:p>
          <a:p>
            <a:pPr marL="171450" indent="-171450" algn="just" rtl="0">
              <a:buClr>
                <a:srgbClr val="F79037"/>
              </a:buClr>
              <a:buFont typeface="Wingdings" pitchFamily="2" charset="2"/>
              <a:buChar char="§"/>
            </a:pPr>
            <a:endParaRPr lang="en-IE" dirty="0">
              <a:cs typeface="Times New Roman" panose="02020603050405020304" pitchFamily="18" charset="0"/>
            </a:endParaRPr>
          </a:p>
          <a:p>
            <a:pPr marL="171450" indent="-171450" algn="just" rtl="0">
              <a:buClr>
                <a:srgbClr val="F79037"/>
              </a:buClr>
              <a:buFont typeface="Wingdings" pitchFamily="2" charset="2"/>
              <a:buChar char="§"/>
            </a:pPr>
            <a:r>
              <a:rPr lang="en-IE" dirty="0" err="1">
                <a:cs typeface="Times New Roman" panose="02020603050405020304" pitchFamily="18" charset="0"/>
              </a:rPr>
              <a:t>Ottenere</a:t>
            </a:r>
            <a:r>
              <a:rPr lang="en-IE" dirty="0">
                <a:cs typeface="Times New Roman" panose="02020603050405020304" pitchFamily="18" charset="0"/>
              </a:rPr>
              <a:t> </a:t>
            </a:r>
            <a:r>
              <a:rPr lang="en-IE" dirty="0" err="1">
                <a:cs typeface="Times New Roman" panose="02020603050405020304" pitchFamily="18" charset="0"/>
              </a:rPr>
              <a:t>risorse</a:t>
            </a:r>
            <a:r>
              <a:rPr lang="en-IE" dirty="0">
                <a:cs typeface="Times New Roman" panose="02020603050405020304" pitchFamily="18" charset="0"/>
              </a:rPr>
              <a:t> </a:t>
            </a:r>
            <a:r>
              <a:rPr lang="en-IE" dirty="0" err="1">
                <a:cs typeface="Times New Roman" panose="02020603050405020304" pitchFamily="18" charset="0"/>
              </a:rPr>
              <a:t>sufficienti</a:t>
            </a:r>
            <a:r>
              <a:rPr lang="en-IE" dirty="0">
                <a:cs typeface="Times New Roman" panose="02020603050405020304" pitchFamily="18" charset="0"/>
              </a:rPr>
              <a:t> per </a:t>
            </a:r>
            <a:r>
              <a:rPr lang="en-IE" dirty="0" err="1">
                <a:cs typeface="Times New Roman" panose="02020603050405020304" pitchFamily="18" charset="0"/>
              </a:rPr>
              <a:t>generare</a:t>
            </a:r>
            <a:r>
              <a:rPr lang="en-IE" dirty="0">
                <a:cs typeface="Times New Roman" panose="02020603050405020304" pitchFamily="18" charset="0"/>
              </a:rPr>
              <a:t> un </a:t>
            </a:r>
            <a:r>
              <a:rPr lang="en-IE" dirty="0" err="1">
                <a:cs typeface="Times New Roman" panose="02020603050405020304" pitchFamily="18" charset="0"/>
              </a:rPr>
              <a:t>successo</a:t>
            </a:r>
            <a:r>
              <a:rPr lang="en-IE" dirty="0">
                <a:cs typeface="Times New Roman" panose="02020603050405020304" pitchFamily="18" charset="0"/>
              </a:rPr>
              <a:t> </a:t>
            </a:r>
            <a:r>
              <a:rPr lang="en-IE" dirty="0" err="1">
                <a:cs typeface="Times New Roman" panose="02020603050405020304" pitchFamily="18" charset="0"/>
              </a:rPr>
              <a:t>iniziale</a:t>
            </a:r>
            <a:r>
              <a:rPr lang="en-IE" dirty="0">
                <a:cs typeface="Times New Roman" panose="02020603050405020304" pitchFamily="18" charset="0"/>
              </a:rPr>
              <a:t> </a:t>
            </a:r>
            <a:r>
              <a:rPr lang="en-IE" dirty="0" err="1">
                <a:cs typeface="Times New Roman" panose="02020603050405020304" pitchFamily="18" charset="0"/>
              </a:rPr>
              <a:t>attraverso</a:t>
            </a:r>
            <a:r>
              <a:rPr lang="en-IE" dirty="0">
                <a:cs typeface="Times New Roman" panose="02020603050405020304" pitchFamily="18" charset="0"/>
              </a:rPr>
              <a:t> </a:t>
            </a:r>
            <a:r>
              <a:rPr lang="en-IE" dirty="0" err="1">
                <a:cs typeface="Times New Roman" panose="02020603050405020304" pitchFamily="18" charset="0"/>
              </a:rPr>
              <a:t>sovvenzioni</a:t>
            </a:r>
            <a:r>
              <a:rPr lang="en-IE" dirty="0">
                <a:cs typeface="Times New Roman" panose="02020603050405020304" pitchFamily="18" charset="0"/>
              </a:rPr>
              <a:t> da </a:t>
            </a:r>
            <a:r>
              <a:rPr lang="en-IE" dirty="0" err="1">
                <a:cs typeface="Times New Roman" panose="02020603050405020304" pitchFamily="18" charset="0"/>
              </a:rPr>
              <a:t>società</a:t>
            </a:r>
            <a:r>
              <a:rPr lang="en-IE" dirty="0">
                <a:cs typeface="Times New Roman" panose="02020603050405020304" pitchFamily="18" charset="0"/>
              </a:rPr>
              <a:t> di </a:t>
            </a:r>
            <a:r>
              <a:rPr lang="en-IE" dirty="0" err="1">
                <a:cs typeface="Times New Roman" panose="02020603050405020304" pitchFamily="18" charset="0"/>
              </a:rPr>
              <a:t>sviluppo</a:t>
            </a:r>
            <a:r>
              <a:rPr lang="en-IE" dirty="0">
                <a:cs typeface="Times New Roman" panose="02020603050405020304" pitchFamily="18" charset="0"/>
              </a:rPr>
              <a:t> locale, </a:t>
            </a:r>
            <a:r>
              <a:rPr lang="en-IE" dirty="0" err="1">
                <a:cs typeface="Times New Roman" panose="02020603050405020304" pitchFamily="18" charset="0"/>
              </a:rPr>
              <a:t>utilizzo</a:t>
            </a:r>
            <a:r>
              <a:rPr lang="en-IE" dirty="0">
                <a:cs typeface="Times New Roman" panose="02020603050405020304" pitchFamily="18" charset="0"/>
              </a:rPr>
              <a:t> di </a:t>
            </a:r>
            <a:r>
              <a:rPr lang="en-IE" dirty="0" err="1">
                <a:cs typeface="Times New Roman" panose="02020603050405020304" pitchFamily="18" charset="0"/>
              </a:rPr>
              <a:t>luoghi</a:t>
            </a:r>
            <a:r>
              <a:rPr lang="en-IE" dirty="0">
                <a:cs typeface="Times New Roman" panose="02020603050405020304" pitchFamily="18" charset="0"/>
              </a:rPr>
              <a:t> </a:t>
            </a:r>
            <a:r>
              <a:rPr lang="en-IE" dirty="0" err="1">
                <a:cs typeface="Times New Roman" panose="02020603050405020304" pitchFamily="18" charset="0"/>
              </a:rPr>
              <a:t>gratuiti</a:t>
            </a:r>
            <a:r>
              <a:rPr lang="en-IE" dirty="0">
                <a:cs typeface="Times New Roman" panose="02020603050405020304" pitchFamily="18" charset="0"/>
              </a:rPr>
              <a:t> e </a:t>
            </a:r>
            <a:r>
              <a:rPr lang="en-IE" dirty="0" err="1">
                <a:cs typeface="Times New Roman" panose="02020603050405020304" pitchFamily="18" charset="0"/>
              </a:rPr>
              <a:t>supporto</a:t>
            </a:r>
            <a:r>
              <a:rPr lang="en-IE" dirty="0">
                <a:cs typeface="Times New Roman" panose="02020603050405020304" pitchFamily="18" charset="0"/>
              </a:rPr>
              <a:t> con </a:t>
            </a:r>
            <a:r>
              <a:rPr lang="en-IE" dirty="0" err="1">
                <a:cs typeface="Times New Roman" panose="02020603050405020304" pitchFamily="18" charset="0"/>
              </a:rPr>
              <a:t>facilitazioni</a:t>
            </a:r>
            <a:r>
              <a:rPr lang="en-IE" dirty="0">
                <a:cs typeface="Times New Roman" panose="02020603050405020304" pitchFamily="18" charset="0"/>
              </a:rPr>
              <a:t> e </a:t>
            </a:r>
            <a:r>
              <a:rPr lang="en-IE" dirty="0" err="1">
                <a:cs typeface="Times New Roman" panose="02020603050405020304" pitchFamily="18" charset="0"/>
              </a:rPr>
              <a:t>quindi</a:t>
            </a:r>
            <a:r>
              <a:rPr lang="en-IE" dirty="0">
                <a:cs typeface="Times New Roman" panose="02020603050405020304" pitchFamily="18" charset="0"/>
              </a:rPr>
              <a:t> </a:t>
            </a:r>
            <a:r>
              <a:rPr lang="en-IE" dirty="0" err="1">
                <a:cs typeface="Times New Roman" panose="02020603050405020304" pitchFamily="18" charset="0"/>
              </a:rPr>
              <a:t>cercare</a:t>
            </a:r>
            <a:r>
              <a:rPr lang="en-IE" dirty="0">
                <a:cs typeface="Times New Roman" panose="02020603050405020304" pitchFamily="18" charset="0"/>
              </a:rPr>
              <a:t> di </a:t>
            </a:r>
            <a:r>
              <a:rPr lang="en-IE" dirty="0" err="1">
                <a:cs typeface="Times New Roman" panose="02020603050405020304" pitchFamily="18" charset="0"/>
              </a:rPr>
              <a:t>garantire</a:t>
            </a:r>
            <a:r>
              <a:rPr lang="en-IE" dirty="0">
                <a:cs typeface="Times New Roman" panose="02020603050405020304" pitchFamily="18" charset="0"/>
              </a:rPr>
              <a:t> </a:t>
            </a:r>
            <a:r>
              <a:rPr lang="en-IE" dirty="0" err="1">
                <a:cs typeface="Times New Roman" panose="02020603050405020304" pitchFamily="18" charset="0"/>
              </a:rPr>
              <a:t>finanziamenti</a:t>
            </a:r>
            <a:r>
              <a:rPr lang="en-IE" dirty="0">
                <a:cs typeface="Times New Roman" panose="02020603050405020304" pitchFamily="18" charset="0"/>
              </a:rPr>
              <a:t> </a:t>
            </a:r>
            <a:r>
              <a:rPr lang="en-IE" dirty="0" err="1">
                <a:cs typeface="Times New Roman" panose="02020603050405020304" pitchFamily="18" charset="0"/>
              </a:rPr>
              <a:t>più</a:t>
            </a:r>
            <a:r>
              <a:rPr lang="en-IE" dirty="0">
                <a:cs typeface="Times New Roman" panose="02020603050405020304" pitchFamily="18" charset="0"/>
              </a:rPr>
              <a:t> a </a:t>
            </a:r>
            <a:r>
              <a:rPr lang="en-IE" dirty="0" err="1">
                <a:cs typeface="Times New Roman" panose="02020603050405020304" pitchFamily="18" charset="0"/>
              </a:rPr>
              <a:t>lungo</a:t>
            </a:r>
            <a:r>
              <a:rPr lang="en-IE" dirty="0">
                <a:cs typeface="Times New Roman" panose="02020603050405020304" pitchFamily="18" charset="0"/>
              </a:rPr>
              <a:t> </a:t>
            </a:r>
            <a:r>
              <a:rPr lang="en-IE" dirty="0" err="1">
                <a:cs typeface="Times New Roman" panose="02020603050405020304" pitchFamily="18" charset="0"/>
              </a:rPr>
              <a:t>termine</a:t>
            </a:r>
            <a:r>
              <a:rPr lang="en-IE" dirty="0">
                <a:cs typeface="Times New Roman" panose="02020603050405020304" pitchFamily="18" charset="0"/>
              </a:rPr>
              <a:t> per </a:t>
            </a:r>
            <a:r>
              <a:rPr lang="en-IE" dirty="0" err="1">
                <a:cs typeface="Times New Roman" panose="02020603050405020304" pitchFamily="18" charset="0"/>
              </a:rPr>
              <a:t>nuovi</a:t>
            </a:r>
            <a:r>
              <a:rPr lang="en-IE" dirty="0">
                <a:cs typeface="Times New Roman" panose="02020603050405020304" pitchFamily="18" charset="0"/>
              </a:rPr>
              <a:t> </a:t>
            </a:r>
            <a:r>
              <a:rPr lang="en-IE" dirty="0" err="1">
                <a:cs typeface="Times New Roman" panose="02020603050405020304" pitchFamily="18" charset="0"/>
              </a:rPr>
              <a:t>progetti</a:t>
            </a:r>
            <a:r>
              <a:rPr lang="en-IE" dirty="0">
                <a:cs typeface="Times New Roman" panose="02020603050405020304" pitchFamily="18" charset="0"/>
              </a:rPr>
              <a:t> </a:t>
            </a:r>
            <a:r>
              <a:rPr lang="en-IE" dirty="0" err="1">
                <a:cs typeface="Times New Roman" panose="02020603050405020304" pitchFamily="18" charset="0"/>
              </a:rPr>
              <a:t>che</a:t>
            </a:r>
            <a:r>
              <a:rPr lang="en-IE" dirty="0">
                <a:cs typeface="Times New Roman" panose="02020603050405020304" pitchFamily="18" charset="0"/>
              </a:rPr>
              <a:t> </a:t>
            </a:r>
            <a:r>
              <a:rPr lang="en-IE" dirty="0" err="1">
                <a:cs typeface="Times New Roman" panose="02020603050405020304" pitchFamily="18" charset="0"/>
              </a:rPr>
              <a:t>si</a:t>
            </a:r>
            <a:r>
              <a:rPr lang="en-IE" dirty="0">
                <a:cs typeface="Times New Roman" panose="02020603050405020304" pitchFamily="18" charset="0"/>
              </a:rPr>
              <a:t> </a:t>
            </a:r>
            <a:r>
              <a:rPr lang="en-IE" dirty="0" err="1">
                <a:cs typeface="Times New Roman" panose="02020603050405020304" pitchFamily="18" charset="0"/>
              </a:rPr>
              <a:t>basano</a:t>
            </a:r>
            <a:r>
              <a:rPr lang="en-IE" dirty="0">
                <a:cs typeface="Times New Roman" panose="02020603050405020304" pitchFamily="18" charset="0"/>
              </a:rPr>
              <a:t> </a:t>
            </a:r>
            <a:r>
              <a:rPr lang="en-IE" dirty="0" err="1">
                <a:cs typeface="Times New Roman" panose="02020603050405020304" pitchFamily="18" charset="0"/>
              </a:rPr>
              <a:t>su</a:t>
            </a:r>
            <a:r>
              <a:rPr lang="en-IE" dirty="0">
                <a:cs typeface="Times New Roman" panose="02020603050405020304" pitchFamily="18" charset="0"/>
              </a:rPr>
              <a:t> un </a:t>
            </a:r>
            <a:r>
              <a:rPr lang="en-IE" dirty="0" err="1">
                <a:cs typeface="Times New Roman" panose="02020603050405020304" pitchFamily="18" charset="0"/>
              </a:rPr>
              <a:t>bisogno</a:t>
            </a:r>
            <a:r>
              <a:rPr lang="en-IE" dirty="0">
                <a:cs typeface="Times New Roman" panose="02020603050405020304" pitchFamily="18" charset="0"/>
              </a:rPr>
              <a:t> </a:t>
            </a:r>
            <a:r>
              <a:rPr lang="en-IE" dirty="0" err="1">
                <a:cs typeface="Times New Roman" panose="02020603050405020304" pitchFamily="18" charset="0"/>
              </a:rPr>
              <a:t>dimostrato</a:t>
            </a:r>
            <a:r>
              <a:rPr lang="en-IE" dirty="0">
                <a:cs typeface="Times New Roman" panose="02020603050405020304" pitchFamily="18" charset="0"/>
              </a:rPr>
              <a:t> </a:t>
            </a:r>
            <a:r>
              <a:rPr lang="en-IE" dirty="0" err="1">
                <a:cs typeface="Times New Roman" panose="02020603050405020304" pitchFamily="18" charset="0"/>
              </a:rPr>
              <a:t>nella</a:t>
            </a:r>
            <a:r>
              <a:rPr lang="en-IE" dirty="0">
                <a:cs typeface="Times New Roman" panose="02020603050405020304" pitchFamily="18" charset="0"/>
              </a:rPr>
              <a:t> </a:t>
            </a:r>
            <a:r>
              <a:rPr lang="en-IE" dirty="0" err="1">
                <a:cs typeface="Times New Roman" panose="02020603050405020304" pitchFamily="18" charset="0"/>
              </a:rPr>
              <a:t>comunità</a:t>
            </a:r>
            <a:r>
              <a:rPr lang="en-IE" dirty="0">
                <a:cs typeface="Times New Roman" panose="02020603050405020304" pitchFamily="18" charset="0"/>
              </a:rPr>
              <a:t>. </a:t>
            </a:r>
            <a:r>
              <a:rPr lang="en-IE" dirty="0" err="1">
                <a:cs typeface="Times New Roman" panose="02020603050405020304" pitchFamily="18" charset="0"/>
              </a:rPr>
              <a:t>Sfrutta</a:t>
            </a:r>
            <a:r>
              <a:rPr lang="en-IE" dirty="0">
                <a:cs typeface="Times New Roman" panose="02020603050405020304" pitchFamily="18" charset="0"/>
              </a:rPr>
              <a:t> il </a:t>
            </a:r>
            <a:r>
              <a:rPr lang="en-IE" dirty="0" err="1">
                <a:cs typeface="Times New Roman" panose="02020603050405020304" pitchFamily="18" charset="0"/>
              </a:rPr>
              <a:t>supporto</a:t>
            </a:r>
            <a:r>
              <a:rPr lang="en-IE" dirty="0">
                <a:cs typeface="Times New Roman" panose="02020603050405020304" pitchFamily="18" charset="0"/>
              </a:rPr>
              <a:t> </a:t>
            </a:r>
            <a:r>
              <a:rPr lang="en-IE" dirty="0" err="1">
                <a:cs typeface="Times New Roman" panose="02020603050405020304" pitchFamily="18" charset="0"/>
              </a:rPr>
              <a:t>intersettoriale</a:t>
            </a:r>
            <a:r>
              <a:rPr lang="en-IE" dirty="0">
                <a:cs typeface="Times New Roman" panose="02020603050405020304" pitchFamily="18" charset="0"/>
              </a:rPr>
              <a:t> </a:t>
            </a:r>
            <a:r>
              <a:rPr lang="en-IE" dirty="0" err="1">
                <a:cs typeface="Times New Roman" panose="02020603050405020304" pitchFamily="18" charset="0"/>
              </a:rPr>
              <a:t>invece</a:t>
            </a:r>
            <a:r>
              <a:rPr lang="en-IE" dirty="0">
                <a:cs typeface="Times New Roman" panose="02020603050405020304" pitchFamily="18" charset="0"/>
              </a:rPr>
              <a:t> di un </a:t>
            </a:r>
            <a:r>
              <a:rPr lang="en-IE" dirty="0" err="1">
                <a:cs typeface="Times New Roman" panose="02020603050405020304" pitchFamily="18" charset="0"/>
              </a:rPr>
              <a:t>approccio</a:t>
            </a:r>
            <a:r>
              <a:rPr lang="en-IE" dirty="0">
                <a:cs typeface="Times New Roman" panose="02020603050405020304" pitchFamily="18" charset="0"/>
              </a:rPr>
              <a:t> </a:t>
            </a:r>
            <a:r>
              <a:rPr lang="en-IE" dirty="0" err="1">
                <a:cs typeface="Times New Roman" panose="02020603050405020304" pitchFamily="18" charset="0"/>
              </a:rPr>
              <a:t>basato</a:t>
            </a:r>
            <a:r>
              <a:rPr lang="en-IE" dirty="0">
                <a:cs typeface="Times New Roman" panose="02020603050405020304" pitchFamily="18" charset="0"/>
              </a:rPr>
              <a:t> </a:t>
            </a:r>
            <a:r>
              <a:rPr lang="en-IE" dirty="0" err="1">
                <a:cs typeface="Times New Roman" panose="02020603050405020304" pitchFamily="18" charset="0"/>
              </a:rPr>
              <a:t>su</a:t>
            </a:r>
            <a:r>
              <a:rPr lang="en-IE" dirty="0">
                <a:cs typeface="Times New Roman" panose="02020603050405020304" pitchFamily="18" charset="0"/>
              </a:rPr>
              <a:t> un </a:t>
            </a:r>
            <a:r>
              <a:rPr lang="en-IE" dirty="0" err="1">
                <a:cs typeface="Times New Roman" panose="02020603050405020304" pitchFamily="18" charset="0"/>
              </a:rPr>
              <a:t>unico</a:t>
            </a:r>
            <a:r>
              <a:rPr lang="en-IE" dirty="0">
                <a:cs typeface="Times New Roman" panose="02020603050405020304" pitchFamily="18" charset="0"/>
              </a:rPr>
              <a:t> </a:t>
            </a:r>
            <a:r>
              <a:rPr lang="en-IE" dirty="0" err="1">
                <a:cs typeface="Times New Roman" panose="02020603050405020304" pitchFamily="18" charset="0"/>
              </a:rPr>
              <a:t>finanziatore</a:t>
            </a:r>
            <a:endParaRPr lang="en-IE" dirty="0">
              <a:cs typeface="Times New Roman" panose="02020603050405020304" pitchFamily="18" charset="0"/>
            </a:endParaRPr>
          </a:p>
          <a:p>
            <a:pPr marL="171450" indent="-171450" algn="just" rtl="0">
              <a:buClr>
                <a:srgbClr val="F79037"/>
              </a:buClr>
              <a:buFont typeface="Wingdings" pitchFamily="2" charset="2"/>
              <a:buChar char="§"/>
            </a:pPr>
            <a:endParaRPr lang="en-IE" dirty="0">
              <a:cs typeface="Times New Roman" panose="02020603050405020304" pitchFamily="18" charset="0"/>
            </a:endParaRPr>
          </a:p>
          <a:p>
            <a:pPr marL="171450" indent="-171450" algn="just" rtl="0">
              <a:buClr>
                <a:srgbClr val="F79037"/>
              </a:buClr>
              <a:buFont typeface="Wingdings" pitchFamily="2" charset="2"/>
              <a:buChar char="§"/>
            </a:pPr>
            <a:r>
              <a:rPr lang="en-IE" dirty="0">
                <a:cs typeface="Times New Roman" panose="02020603050405020304" pitchFamily="18" charset="0"/>
              </a:rPr>
              <a:t>Ove </a:t>
            </a:r>
            <a:r>
              <a:rPr lang="en-IE" dirty="0" err="1">
                <a:cs typeface="Times New Roman" panose="02020603050405020304" pitchFamily="18" charset="0"/>
              </a:rPr>
              <a:t>possibile</a:t>
            </a:r>
            <a:r>
              <a:rPr lang="en-IE" dirty="0">
                <a:cs typeface="Times New Roman" panose="02020603050405020304" pitchFamily="18" charset="0"/>
              </a:rPr>
              <a:t> </a:t>
            </a:r>
            <a:r>
              <a:rPr lang="en-IE" dirty="0" err="1">
                <a:cs typeface="Times New Roman" panose="02020603050405020304" pitchFamily="18" charset="0"/>
              </a:rPr>
              <a:t>mantenere</a:t>
            </a:r>
            <a:r>
              <a:rPr lang="en-IE" dirty="0">
                <a:cs typeface="Times New Roman" panose="02020603050405020304" pitchFamily="18" charset="0"/>
              </a:rPr>
              <a:t> la </a:t>
            </a:r>
            <a:r>
              <a:rPr lang="en-IE" dirty="0" err="1">
                <a:cs typeface="Times New Roman" panose="02020603050405020304" pitchFamily="18" charset="0"/>
              </a:rPr>
              <a:t>continuità</a:t>
            </a:r>
            <a:r>
              <a:rPr lang="en-IE" dirty="0">
                <a:cs typeface="Times New Roman" panose="02020603050405020304" pitchFamily="18" charset="0"/>
              </a:rPr>
              <a:t> </a:t>
            </a:r>
            <a:r>
              <a:rPr lang="en-IE" dirty="0" err="1">
                <a:cs typeface="Times New Roman" panose="02020603050405020304" pitchFamily="18" charset="0"/>
              </a:rPr>
              <a:t>nei</a:t>
            </a:r>
            <a:r>
              <a:rPr lang="en-IE" dirty="0">
                <a:cs typeface="Times New Roman" panose="02020603050405020304" pitchFamily="18" charset="0"/>
              </a:rPr>
              <a:t> </a:t>
            </a:r>
            <a:r>
              <a:rPr lang="en-IE" dirty="0" err="1">
                <a:cs typeface="Times New Roman" panose="02020603050405020304" pitchFamily="18" charset="0"/>
              </a:rPr>
              <a:t>membri</a:t>
            </a:r>
            <a:r>
              <a:rPr lang="en-IE" dirty="0">
                <a:cs typeface="Times New Roman" panose="02020603050405020304" pitchFamily="18" charset="0"/>
              </a:rPr>
              <a:t> del Centro di </a:t>
            </a:r>
            <a:r>
              <a:rPr lang="en-IE" dirty="0" err="1">
                <a:cs typeface="Times New Roman" panose="02020603050405020304" pitchFamily="18" charset="0"/>
              </a:rPr>
              <a:t>apprendimento</a:t>
            </a:r>
            <a:endParaRPr lang="en-IE" dirty="0">
              <a:cs typeface="Times New Roman" panose="02020603050405020304" pitchFamily="18" charset="0"/>
            </a:endParaRPr>
          </a:p>
          <a:p>
            <a:pPr marL="171450" indent="-171450" algn="just" rtl="0">
              <a:buClr>
                <a:srgbClr val="F79037"/>
              </a:buClr>
              <a:buFont typeface="Wingdings" pitchFamily="2" charset="2"/>
              <a:buChar char="§"/>
            </a:pPr>
            <a:endParaRPr lang="en-IE" dirty="0">
              <a:cs typeface="Times New Roman" panose="02020603050405020304" pitchFamily="18" charset="0"/>
            </a:endParaRPr>
          </a:p>
          <a:p>
            <a:pPr marL="171450" indent="-171450" algn="just" rtl="0">
              <a:buClr>
                <a:srgbClr val="F79037"/>
              </a:buClr>
              <a:buFont typeface="Wingdings" pitchFamily="2" charset="2"/>
              <a:buChar char="§"/>
            </a:pPr>
            <a:r>
              <a:rPr lang="en-IE" dirty="0" err="1">
                <a:cs typeface="Times New Roman" panose="02020603050405020304" pitchFamily="18" charset="0"/>
              </a:rPr>
              <a:t>Costruisci</a:t>
            </a:r>
            <a:r>
              <a:rPr lang="en-IE" dirty="0">
                <a:cs typeface="Times New Roman" panose="02020603050405020304" pitchFamily="18" charset="0"/>
              </a:rPr>
              <a:t> </a:t>
            </a:r>
            <a:r>
              <a:rPr lang="en-IE" dirty="0" err="1">
                <a:cs typeface="Times New Roman" panose="02020603050405020304" pitchFamily="18" charset="0"/>
              </a:rPr>
              <a:t>alleanze</a:t>
            </a:r>
            <a:r>
              <a:rPr lang="en-IE" dirty="0">
                <a:cs typeface="Times New Roman" panose="02020603050405020304" pitchFamily="18" charset="0"/>
              </a:rPr>
              <a:t> con </a:t>
            </a:r>
            <a:r>
              <a:rPr lang="en-IE" dirty="0" err="1">
                <a:cs typeface="Times New Roman" panose="02020603050405020304" pitchFamily="18" charset="0"/>
              </a:rPr>
              <a:t>altri</a:t>
            </a:r>
            <a:r>
              <a:rPr lang="en-IE" dirty="0">
                <a:cs typeface="Times New Roman" panose="02020603050405020304" pitchFamily="18" charset="0"/>
              </a:rPr>
              <a:t> </a:t>
            </a:r>
            <a:r>
              <a:rPr lang="en-IE" dirty="0" err="1">
                <a:cs typeface="Times New Roman" panose="02020603050405020304" pitchFamily="18" charset="0"/>
              </a:rPr>
              <a:t>gruppi</a:t>
            </a:r>
            <a:r>
              <a:rPr lang="en-IE" dirty="0">
                <a:cs typeface="Times New Roman" panose="02020603050405020304" pitchFamily="18" charset="0"/>
              </a:rPr>
              <a:t> </a:t>
            </a:r>
            <a:r>
              <a:rPr lang="en-IE" dirty="0" err="1">
                <a:cs typeface="Times New Roman" panose="02020603050405020304" pitchFamily="18" charset="0"/>
              </a:rPr>
              <a:t>che</a:t>
            </a:r>
            <a:r>
              <a:rPr lang="en-IE" dirty="0">
                <a:cs typeface="Times New Roman" panose="02020603050405020304" pitchFamily="18" charset="0"/>
              </a:rPr>
              <a:t> </a:t>
            </a:r>
            <a:r>
              <a:rPr lang="en-IE" dirty="0" err="1">
                <a:cs typeface="Times New Roman" panose="02020603050405020304" pitchFamily="18" charset="0"/>
              </a:rPr>
              <a:t>hanno</a:t>
            </a:r>
            <a:r>
              <a:rPr lang="en-IE" dirty="0">
                <a:cs typeface="Times New Roman" panose="02020603050405020304" pitchFamily="18" charset="0"/>
              </a:rPr>
              <a:t> </a:t>
            </a:r>
            <a:r>
              <a:rPr lang="en-IE" dirty="0" err="1">
                <a:cs typeface="Times New Roman" panose="02020603050405020304" pitchFamily="18" charset="0"/>
              </a:rPr>
              <a:t>una</a:t>
            </a:r>
            <a:r>
              <a:rPr lang="en-IE" dirty="0">
                <a:cs typeface="Times New Roman" panose="02020603050405020304" pitchFamily="18" charset="0"/>
              </a:rPr>
              <a:t> </a:t>
            </a:r>
            <a:r>
              <a:rPr lang="en-IE" dirty="0" err="1">
                <a:cs typeface="Times New Roman" panose="02020603050405020304" pitchFamily="18" charset="0"/>
              </a:rPr>
              <a:t>missione</a:t>
            </a:r>
            <a:r>
              <a:rPr lang="en-IE" dirty="0">
                <a:cs typeface="Times New Roman" panose="02020603050405020304" pitchFamily="18" charset="0"/>
              </a:rPr>
              <a:t> simile</a:t>
            </a:r>
          </a:p>
          <a:p>
            <a:pPr marL="171450" indent="-171450" algn="just" rtl="0">
              <a:buClr>
                <a:srgbClr val="F79037"/>
              </a:buClr>
              <a:buFont typeface="Wingdings" pitchFamily="2" charset="2"/>
              <a:buChar char="§"/>
            </a:pPr>
            <a:endParaRPr lang="en-IE" dirty="0">
              <a:cs typeface="Times New Roman" panose="02020603050405020304" pitchFamily="18" charset="0"/>
            </a:endParaRPr>
          </a:p>
          <a:p>
            <a:pPr marL="171450" indent="-171450" algn="just" rtl="0">
              <a:buClr>
                <a:srgbClr val="F79037"/>
              </a:buClr>
              <a:buFont typeface="Wingdings" pitchFamily="2" charset="2"/>
              <a:buChar char="§"/>
            </a:pPr>
            <a:r>
              <a:rPr lang="en-IE" dirty="0" err="1">
                <a:cs typeface="Times New Roman" panose="02020603050405020304" pitchFamily="18" charset="0"/>
              </a:rPr>
              <a:t>Avere</a:t>
            </a:r>
            <a:r>
              <a:rPr lang="en-IE" dirty="0">
                <a:cs typeface="Times New Roman" panose="02020603050405020304" pitchFamily="18" charset="0"/>
              </a:rPr>
              <a:t> un </a:t>
            </a:r>
            <a:r>
              <a:rPr lang="en-IE" dirty="0" err="1">
                <a:cs typeface="Times New Roman" panose="02020603050405020304" pitchFamily="18" charset="0"/>
              </a:rPr>
              <a:t>gruppo</a:t>
            </a:r>
            <a:r>
              <a:rPr lang="en-IE" dirty="0">
                <a:cs typeface="Times New Roman" panose="02020603050405020304" pitchFamily="18" charset="0"/>
              </a:rPr>
              <a:t>/</a:t>
            </a:r>
            <a:r>
              <a:rPr lang="en-IE" dirty="0" err="1">
                <a:cs typeface="Times New Roman" panose="02020603050405020304" pitchFamily="18" charset="0"/>
              </a:rPr>
              <a:t>comitato</a:t>
            </a:r>
            <a:r>
              <a:rPr lang="en-IE" dirty="0">
                <a:cs typeface="Times New Roman" panose="02020603050405020304" pitchFamily="18" charset="0"/>
              </a:rPr>
              <a:t> </a:t>
            </a:r>
            <a:r>
              <a:rPr lang="en-IE" dirty="0" err="1">
                <a:cs typeface="Times New Roman" panose="02020603050405020304" pitchFamily="18" charset="0"/>
              </a:rPr>
              <a:t>separato</a:t>
            </a:r>
            <a:r>
              <a:rPr lang="en-IE" dirty="0">
                <a:cs typeface="Times New Roman" panose="02020603050405020304" pitchFamily="18" charset="0"/>
              </a:rPr>
              <a:t> </a:t>
            </a:r>
            <a:r>
              <a:rPr lang="en-IE" dirty="0" err="1">
                <a:cs typeface="Times New Roman" panose="02020603050405020304" pitchFamily="18" charset="0"/>
              </a:rPr>
              <a:t>incentrato</a:t>
            </a:r>
            <a:r>
              <a:rPr lang="en-IE" dirty="0">
                <a:cs typeface="Times New Roman" panose="02020603050405020304" pitchFamily="18" charset="0"/>
              </a:rPr>
              <a:t> </a:t>
            </a:r>
            <a:r>
              <a:rPr lang="en-IE" dirty="0" err="1">
                <a:cs typeface="Times New Roman" panose="02020603050405020304" pitchFamily="18" charset="0"/>
              </a:rPr>
              <a:t>sulla</a:t>
            </a:r>
            <a:r>
              <a:rPr lang="en-IE" dirty="0">
                <a:cs typeface="Times New Roman" panose="02020603050405020304" pitchFamily="18" charset="0"/>
              </a:rPr>
              <a:t> </a:t>
            </a:r>
            <a:r>
              <a:rPr lang="en-IE" dirty="0" err="1">
                <a:cs typeface="Times New Roman" panose="02020603050405020304" pitchFamily="18" charset="0"/>
              </a:rPr>
              <a:t>sostenibilità</a:t>
            </a:r>
            <a:r>
              <a:rPr lang="en-IE" dirty="0">
                <a:cs typeface="Times New Roman" panose="02020603050405020304" pitchFamily="18" charset="0"/>
              </a:rPr>
              <a:t> in modo </a:t>
            </a:r>
            <a:r>
              <a:rPr lang="en-IE" dirty="0" err="1">
                <a:cs typeface="Times New Roman" panose="02020603050405020304" pitchFamily="18" charset="0"/>
              </a:rPr>
              <a:t>che</a:t>
            </a:r>
            <a:r>
              <a:rPr lang="en-IE" dirty="0">
                <a:cs typeface="Times New Roman" panose="02020603050405020304" pitchFamily="18" charset="0"/>
              </a:rPr>
              <a:t> </a:t>
            </a:r>
            <a:r>
              <a:rPr lang="en-IE" dirty="0" err="1">
                <a:cs typeface="Times New Roman" panose="02020603050405020304" pitchFamily="18" charset="0"/>
              </a:rPr>
              <a:t>altri</a:t>
            </a:r>
            <a:r>
              <a:rPr lang="en-IE" dirty="0">
                <a:cs typeface="Times New Roman" panose="02020603050405020304" pitchFamily="18" charset="0"/>
              </a:rPr>
              <a:t> </a:t>
            </a:r>
            <a:r>
              <a:rPr lang="en-IE" dirty="0" err="1">
                <a:cs typeface="Times New Roman" panose="02020603050405020304" pitchFamily="18" charset="0"/>
              </a:rPr>
              <a:t>possano</a:t>
            </a:r>
            <a:r>
              <a:rPr lang="en-IE" dirty="0">
                <a:cs typeface="Times New Roman" panose="02020603050405020304" pitchFamily="18" charset="0"/>
              </a:rPr>
              <a:t> </a:t>
            </a:r>
            <a:r>
              <a:rPr lang="en-IE" dirty="0" err="1">
                <a:cs typeface="Times New Roman" panose="02020603050405020304" pitchFamily="18" charset="0"/>
              </a:rPr>
              <a:t>concentrarsi</a:t>
            </a:r>
            <a:r>
              <a:rPr lang="en-IE" dirty="0">
                <a:cs typeface="Times New Roman" panose="02020603050405020304" pitchFamily="18" charset="0"/>
              </a:rPr>
              <a:t> sui </a:t>
            </a:r>
            <a:r>
              <a:rPr lang="en-IE" dirty="0" err="1">
                <a:cs typeface="Times New Roman" panose="02020603050405020304" pitchFamily="18" charset="0"/>
              </a:rPr>
              <a:t>risultati</a:t>
            </a:r>
            <a:r>
              <a:rPr lang="en-IE" dirty="0">
                <a:cs typeface="Times New Roman" panose="02020603050405020304" pitchFamily="18" charset="0"/>
              </a:rPr>
              <a:t> </a:t>
            </a:r>
            <a:r>
              <a:rPr lang="en-IE" dirty="0" err="1">
                <a:cs typeface="Times New Roman" panose="02020603050405020304" pitchFamily="18" charset="0"/>
              </a:rPr>
              <a:t>desiderati</a:t>
            </a:r>
            <a:r>
              <a:rPr lang="en-IE" dirty="0">
                <a:cs typeface="Times New Roman" panose="02020603050405020304" pitchFamily="18" charset="0"/>
              </a:rPr>
              <a:t> del Centro di </a:t>
            </a:r>
            <a:r>
              <a:rPr lang="en-IE" dirty="0" err="1">
                <a:cs typeface="Times New Roman" panose="02020603050405020304" pitchFamily="18" charset="0"/>
              </a:rPr>
              <a:t>apprendimento</a:t>
            </a:r>
            <a:endParaRPr lang="en-IE" dirty="0">
              <a:cs typeface="Times New Roman" panose="02020603050405020304" pitchFamily="18" charset="0"/>
            </a:endParaRPr>
          </a:p>
          <a:p>
            <a:pPr marL="171450" indent="-171450" algn="just" rtl="0">
              <a:buClr>
                <a:srgbClr val="F79037"/>
              </a:buClr>
              <a:buFont typeface="Wingdings" pitchFamily="2" charset="2"/>
              <a:buChar char="§"/>
            </a:pPr>
            <a:endParaRPr lang="en-IE" dirty="0">
              <a:cs typeface="Times New Roman" panose="02020603050405020304" pitchFamily="18" charset="0"/>
            </a:endParaRPr>
          </a:p>
          <a:p>
            <a:pPr marL="171450" indent="-171450" algn="just" rtl="0">
              <a:buClr>
                <a:srgbClr val="F79037"/>
              </a:buClr>
              <a:buFont typeface="Wingdings" pitchFamily="2" charset="2"/>
              <a:buChar char="§"/>
            </a:pPr>
            <a:r>
              <a:rPr lang="en-IE" dirty="0" err="1">
                <a:cs typeface="Times New Roman" panose="02020603050405020304" pitchFamily="18" charset="0"/>
              </a:rPr>
              <a:t>Esplora</a:t>
            </a:r>
            <a:r>
              <a:rPr lang="en-IE" dirty="0">
                <a:cs typeface="Times New Roman" panose="02020603050405020304" pitchFamily="18" charset="0"/>
              </a:rPr>
              <a:t> </a:t>
            </a:r>
            <a:r>
              <a:rPr lang="en-IE" dirty="0" err="1">
                <a:cs typeface="Times New Roman" panose="02020603050405020304" pitchFamily="18" charset="0"/>
              </a:rPr>
              <a:t>approcci</a:t>
            </a:r>
            <a:r>
              <a:rPr lang="en-IE" dirty="0">
                <a:cs typeface="Times New Roman" panose="02020603050405020304" pitchFamily="18" charset="0"/>
              </a:rPr>
              <a:t> </a:t>
            </a:r>
            <a:r>
              <a:rPr lang="en-IE" dirty="0" err="1">
                <a:cs typeface="Times New Roman" panose="02020603050405020304" pitchFamily="18" charset="0"/>
              </a:rPr>
              <a:t>alternativi</a:t>
            </a:r>
            <a:r>
              <a:rPr lang="en-IE" dirty="0">
                <a:cs typeface="Times New Roman" panose="02020603050405020304" pitchFamily="18" charset="0"/>
              </a:rPr>
              <a:t> per la </a:t>
            </a:r>
            <a:r>
              <a:rPr lang="en-IE" dirty="0" err="1">
                <a:cs typeface="Times New Roman" panose="02020603050405020304" pitchFamily="18" charset="0"/>
              </a:rPr>
              <a:t>sostenibilità</a:t>
            </a:r>
            <a:r>
              <a:rPr lang="en-IE" dirty="0">
                <a:cs typeface="Times New Roman" panose="02020603050405020304" pitchFamily="18" charset="0"/>
              </a:rPr>
              <a:t>, </a:t>
            </a:r>
            <a:r>
              <a:rPr lang="en-IE" dirty="0" err="1">
                <a:cs typeface="Times New Roman" panose="02020603050405020304" pitchFamily="18" charset="0"/>
              </a:rPr>
              <a:t>sii</a:t>
            </a:r>
            <a:r>
              <a:rPr lang="en-IE" dirty="0">
                <a:cs typeface="Times New Roman" panose="02020603050405020304" pitchFamily="18" charset="0"/>
              </a:rPr>
              <a:t> </a:t>
            </a:r>
            <a:r>
              <a:rPr lang="en-IE" dirty="0" err="1">
                <a:cs typeface="Times New Roman" panose="02020603050405020304" pitchFamily="18" charset="0"/>
              </a:rPr>
              <a:t>flessibile</a:t>
            </a:r>
            <a:endParaRPr lang="en-IE" dirty="0">
              <a:cs typeface="Times New Roman" panose="02020603050405020304" pitchFamily="18" charset="0"/>
            </a:endParaRPr>
          </a:p>
          <a:p>
            <a:pPr marL="171450" indent="-171450" algn="just" rtl="0">
              <a:buClr>
                <a:srgbClr val="F79037"/>
              </a:buClr>
              <a:buFont typeface="Wingdings" pitchFamily="2" charset="2"/>
              <a:buChar char="§"/>
            </a:pPr>
            <a:endParaRPr lang="en-IE" dirty="0">
              <a:cs typeface="Times New Roman" panose="02020603050405020304" pitchFamily="18" charset="0"/>
            </a:endParaRPr>
          </a:p>
          <a:p>
            <a:pPr marL="171450" indent="-171450" algn="just" rtl="0">
              <a:buClr>
                <a:srgbClr val="F79037"/>
              </a:buClr>
              <a:buFont typeface="Wingdings" pitchFamily="2" charset="2"/>
              <a:buChar char="§"/>
            </a:pPr>
            <a:r>
              <a:rPr lang="en-IE" dirty="0" err="1">
                <a:cs typeface="Times New Roman" panose="02020603050405020304" pitchFamily="18" charset="0"/>
              </a:rPr>
              <a:t>Integrare</a:t>
            </a:r>
            <a:r>
              <a:rPr lang="en-IE" dirty="0">
                <a:cs typeface="Times New Roman" panose="02020603050405020304" pitchFamily="18" charset="0"/>
              </a:rPr>
              <a:t> </a:t>
            </a:r>
            <a:r>
              <a:rPr lang="en-IE" dirty="0" err="1">
                <a:cs typeface="Times New Roman" panose="02020603050405020304" pitchFamily="18" charset="0"/>
              </a:rPr>
              <a:t>una</a:t>
            </a:r>
            <a:r>
              <a:rPr lang="en-IE" dirty="0">
                <a:cs typeface="Times New Roman" panose="02020603050405020304" pitchFamily="18" charset="0"/>
              </a:rPr>
              <a:t> </a:t>
            </a:r>
            <a:r>
              <a:rPr lang="en-IE" dirty="0" err="1">
                <a:cs typeface="Times New Roman" panose="02020603050405020304" pitchFamily="18" charset="0"/>
              </a:rPr>
              <a:t>valutazione</a:t>
            </a:r>
            <a:r>
              <a:rPr lang="en-IE" dirty="0">
                <a:cs typeface="Times New Roman" panose="02020603050405020304" pitchFamily="18" charset="0"/>
              </a:rPr>
              <a:t> del Centro di </a:t>
            </a:r>
            <a:r>
              <a:rPr lang="en-IE" dirty="0" err="1">
                <a:cs typeface="Times New Roman" panose="02020603050405020304" pitchFamily="18" charset="0"/>
              </a:rPr>
              <a:t>apprendimento</a:t>
            </a:r>
            <a:r>
              <a:rPr lang="en-IE" dirty="0">
                <a:cs typeface="Times New Roman" panose="02020603050405020304" pitchFamily="18" charset="0"/>
              </a:rPr>
              <a:t> </a:t>
            </a:r>
            <a:r>
              <a:rPr lang="en-IE" dirty="0" err="1">
                <a:cs typeface="Times New Roman" panose="02020603050405020304" pitchFamily="18" charset="0"/>
              </a:rPr>
              <a:t>durante</a:t>
            </a:r>
            <a:r>
              <a:rPr lang="en-IE" dirty="0">
                <a:cs typeface="Times New Roman" panose="02020603050405020304" pitchFamily="18" charset="0"/>
              </a:rPr>
              <a:t> </a:t>
            </a:r>
            <a:r>
              <a:rPr lang="en-IE" dirty="0" err="1">
                <a:cs typeface="Times New Roman" panose="02020603050405020304" pitchFamily="18" charset="0"/>
              </a:rPr>
              <a:t>l'intero</a:t>
            </a:r>
            <a:r>
              <a:rPr lang="en-IE" dirty="0">
                <a:cs typeface="Times New Roman" panose="02020603050405020304" pitchFamily="18" charset="0"/>
              </a:rPr>
              <a:t> </a:t>
            </a:r>
            <a:r>
              <a:rPr lang="en-IE" dirty="0" err="1">
                <a:cs typeface="Times New Roman" panose="02020603050405020304" pitchFamily="18" charset="0"/>
              </a:rPr>
              <a:t>ciclo</a:t>
            </a:r>
            <a:r>
              <a:rPr lang="en-IE" dirty="0">
                <a:cs typeface="Times New Roman" panose="02020603050405020304" pitchFamily="18" charset="0"/>
              </a:rPr>
              <a:t> di vita del </a:t>
            </a:r>
            <a:r>
              <a:rPr lang="en-IE" dirty="0" err="1">
                <a:cs typeface="Times New Roman" panose="02020603050405020304" pitchFamily="18" charset="0"/>
              </a:rPr>
              <a:t>progetto</a:t>
            </a:r>
            <a:endParaRPr lang="en-IE" dirty="0">
              <a:cs typeface="Times New Roman" panose="02020603050405020304" pitchFamily="18" charset="0"/>
            </a:endParaRPr>
          </a:p>
        </p:txBody>
      </p:sp>
      <p:sp>
        <p:nvSpPr>
          <p:cNvPr id="13" name="Text Placeholder 6">
            <a:extLst>
              <a:ext uri="{FF2B5EF4-FFF2-40B4-BE49-F238E27FC236}">
                <a16:creationId xmlns:a16="http://schemas.microsoft.com/office/drawing/2014/main" id="{2A20EA80-6426-125C-A4E5-C933B4B284A9}"/>
              </a:ext>
            </a:extLst>
          </p:cNvPr>
          <p:cNvSpPr>
            <a:spLocks noGrp="1"/>
          </p:cNvSpPr>
          <p:nvPr/>
        </p:nvSpPr>
        <p:spPr>
          <a:xfrm>
            <a:off x="695803" y="2538086"/>
            <a:ext cx="2895713" cy="395645"/>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600" i="1" dirty="0" err="1">
                <a:cs typeface="Times New Roman" panose="02020603050405020304" pitchFamily="18" charset="0"/>
              </a:rPr>
              <a:t>Considerazioni</a:t>
            </a:r>
            <a:r>
              <a:rPr lang="en-GB" sz="1600" i="1" dirty="0">
                <a:cs typeface="Times New Roman" panose="02020603050405020304" pitchFamily="18" charset="0"/>
              </a:rPr>
              <a:t> </a:t>
            </a:r>
            <a:r>
              <a:rPr lang="en-GB" sz="1600" i="1" dirty="0" err="1">
                <a:cs typeface="Times New Roman" panose="02020603050405020304" pitchFamily="18" charset="0"/>
              </a:rPr>
              <a:t>sulla</a:t>
            </a:r>
            <a:r>
              <a:rPr lang="en-GB" sz="1600" i="1" dirty="0">
                <a:cs typeface="Times New Roman" panose="02020603050405020304" pitchFamily="18" charset="0"/>
              </a:rPr>
              <a:t> </a:t>
            </a:r>
            <a:r>
              <a:rPr lang="en-GB" sz="1600" i="1" dirty="0" err="1">
                <a:cs typeface="Times New Roman" panose="02020603050405020304" pitchFamily="18" charset="0"/>
              </a:rPr>
              <a:t>sostenibilità</a:t>
            </a:r>
            <a:endParaRPr lang="en-GB" sz="1600" i="1" dirty="0">
              <a:cs typeface="Times New Roman" panose="02020603050405020304" pitchFamily="18" charset="0"/>
            </a:endParaRPr>
          </a:p>
        </p:txBody>
      </p:sp>
      <p:sp>
        <p:nvSpPr>
          <p:cNvPr id="15" name="Text Placeholder 6">
            <a:extLst>
              <a:ext uri="{FF2B5EF4-FFF2-40B4-BE49-F238E27FC236}">
                <a16:creationId xmlns:a16="http://schemas.microsoft.com/office/drawing/2014/main" id="{AA94C4EF-A6DB-A972-B089-C281245A1D38}"/>
              </a:ext>
            </a:extLst>
          </p:cNvPr>
          <p:cNvSpPr>
            <a:spLocks noGrp="1"/>
          </p:cNvSpPr>
          <p:nvPr/>
        </p:nvSpPr>
        <p:spPr>
          <a:xfrm>
            <a:off x="714708" y="7184411"/>
            <a:ext cx="2895713" cy="570862"/>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600" i="1" dirty="0" err="1">
                <a:cs typeface="Times New Roman" panose="02020603050405020304" pitchFamily="18" charset="0"/>
              </a:rPr>
              <a:t>Suggerimenti</a:t>
            </a:r>
            <a:r>
              <a:rPr lang="en-GB" sz="1600" i="1" dirty="0">
                <a:cs typeface="Times New Roman" panose="02020603050405020304" pitchFamily="18" charset="0"/>
              </a:rPr>
              <a:t> per </a:t>
            </a:r>
            <a:r>
              <a:rPr lang="en-GB" sz="1600" i="1" dirty="0" err="1">
                <a:cs typeface="Times New Roman" panose="02020603050405020304" pitchFamily="18" charset="0"/>
              </a:rPr>
              <a:t>garantire</a:t>
            </a:r>
            <a:r>
              <a:rPr lang="en-GB" sz="1600" i="1" dirty="0">
                <a:cs typeface="Times New Roman" panose="02020603050405020304" pitchFamily="18" charset="0"/>
              </a:rPr>
              <a:t> la </a:t>
            </a:r>
            <a:r>
              <a:rPr lang="en-GB" sz="1600" i="1" dirty="0" err="1">
                <a:cs typeface="Times New Roman" panose="02020603050405020304" pitchFamily="18" charset="0"/>
              </a:rPr>
              <a:t>sostenibilità</a:t>
            </a:r>
            <a:endParaRPr lang="en-GB" sz="1600" i="1" dirty="0">
              <a:cs typeface="Times New Roman" panose="02020603050405020304" pitchFamily="18" charset="0"/>
            </a:endParaRPr>
          </a:p>
          <a:p>
            <a:pPr algn="l" rtl="0"/>
            <a:endParaRPr lang="en-US" dirty="0"/>
          </a:p>
        </p:txBody>
      </p:sp>
      <p:pic>
        <p:nvPicPr>
          <p:cNvPr id="8" name="Picture 7">
            <a:extLst>
              <a:ext uri="{FF2B5EF4-FFF2-40B4-BE49-F238E27FC236}">
                <a16:creationId xmlns:a16="http://schemas.microsoft.com/office/drawing/2014/main" id="{ED0B05E3-BC55-6F32-CBFE-63AF5B0145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33"/>
          <a:stretch/>
        </p:blipFill>
        <p:spPr>
          <a:xfrm>
            <a:off x="3705618" y="902672"/>
            <a:ext cx="3854053" cy="3158111"/>
          </a:xfrm>
          <a:prstGeom prst="rect">
            <a:avLst/>
          </a:prstGeom>
        </p:spPr>
      </p:pic>
    </p:spTree>
    <p:extLst>
      <p:ext uri="{BB962C8B-B14F-4D97-AF65-F5344CB8AC3E}">
        <p14:creationId xmlns:p14="http://schemas.microsoft.com/office/powerpoint/2010/main" val="1849905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dirty="0"/>
              <a:t>08</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gn="l" rtl="0">
              <a:lnSpc>
                <a:spcPct val="90000"/>
              </a:lnSpc>
              <a:spcBef>
                <a:spcPts val="825"/>
              </a:spcBef>
            </a:pPr>
            <a:r>
              <a:rPr lang="en-IE"/>
              <a:t>strumenti e risorse</a:t>
            </a:r>
          </a:p>
        </p:txBody>
      </p:sp>
    </p:spTree>
    <p:extLst>
      <p:ext uri="{BB962C8B-B14F-4D97-AF65-F5344CB8AC3E}">
        <p14:creationId xmlns:p14="http://schemas.microsoft.com/office/powerpoint/2010/main" val="722417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B6FE99B-4D25-0EE4-2DDB-BDD9C44FB112}"/>
              </a:ext>
            </a:extLst>
          </p:cNvPr>
          <p:cNvGrpSpPr/>
          <p:nvPr/>
        </p:nvGrpSpPr>
        <p:grpSpPr>
          <a:xfrm>
            <a:off x="210752" y="4607430"/>
            <a:ext cx="7138170" cy="5507569"/>
            <a:chOff x="1" y="4607430"/>
            <a:chExt cx="7138170" cy="5507569"/>
          </a:xfrm>
        </p:grpSpPr>
        <p:sp>
          <p:nvSpPr>
            <p:cNvPr id="3" name="Rectangle 2">
              <a:extLst>
                <a:ext uri="{FF2B5EF4-FFF2-40B4-BE49-F238E27FC236}">
                  <a16:creationId xmlns:a16="http://schemas.microsoft.com/office/drawing/2014/main" id="{CD35D42B-5B69-1182-0378-E182DF93771F}"/>
                </a:ext>
              </a:extLst>
            </p:cNvPr>
            <p:cNvSpPr/>
            <p:nvPr/>
          </p:nvSpPr>
          <p:spPr>
            <a:xfrm>
              <a:off x="1" y="4607430"/>
              <a:ext cx="7138170" cy="5507569"/>
            </a:xfrm>
            <a:prstGeom prst="rect">
              <a:avLst/>
            </a:prstGeom>
            <a:solidFill>
              <a:schemeClr val="bg1"/>
            </a:solidFill>
            <a:ln>
              <a:no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6" name="Rectangle 35">
              <a:extLst>
                <a:ext uri="{FF2B5EF4-FFF2-40B4-BE49-F238E27FC236}">
                  <a16:creationId xmlns:a16="http://schemas.microsoft.com/office/drawing/2014/main" id="{8E4962BE-59B4-D888-1DB7-172D84EB183B}"/>
                </a:ext>
              </a:extLst>
            </p:cNvPr>
            <p:cNvSpPr/>
            <p:nvPr/>
          </p:nvSpPr>
          <p:spPr>
            <a:xfrm>
              <a:off x="112263" y="4742381"/>
              <a:ext cx="6913647" cy="5251089"/>
            </a:xfrm>
            <a:prstGeom prst="rect">
              <a:avLst/>
            </a:prstGeom>
            <a:solidFill>
              <a:schemeClr val="bg1"/>
            </a:solidFill>
            <a:ln>
              <a:solidFill>
                <a:srgbClr val="F79037"/>
              </a:solid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10" name="Text Placeholder 9">
            <a:extLst>
              <a:ext uri="{FF2B5EF4-FFF2-40B4-BE49-F238E27FC236}">
                <a16:creationId xmlns:a16="http://schemas.microsoft.com/office/drawing/2014/main" id="{07A94BD0-928B-2048-BDD7-C96C6DDAAA0F}"/>
              </a:ext>
            </a:extLst>
          </p:cNvPr>
          <p:cNvSpPr>
            <a:spLocks noGrp="1"/>
          </p:cNvSpPr>
          <p:nvPr>
            <p:ph type="body" sz="quarter" idx="32"/>
          </p:nvPr>
        </p:nvSpPr>
        <p:spPr>
          <a:xfrm>
            <a:off x="581891" y="4976299"/>
            <a:ext cx="6511635" cy="5418432"/>
          </a:xfrm>
        </p:spPr>
        <p:txBody>
          <a:bodyPr numCol="1"/>
          <a:lstStyle/>
          <a:p>
            <a:pPr rtl="0"/>
            <a:r>
              <a:rPr lang="en-GB" dirty="0"/>
              <a:t>Come membro del Design For Change Learning Center della comunità _______, mi impegno a partecipare alle riunioni, diffondere informazioni e sostenere gli obiettivi del progetto.</a:t>
            </a:r>
          </a:p>
          <a:p>
            <a:pPr rtl="0"/>
            <a:r>
              <a:rPr lang="en-GB" dirty="0"/>
              <a:t> </a:t>
            </a:r>
          </a:p>
          <a:p>
            <a:pPr rtl="0"/>
            <a:r>
              <a:rPr lang="en-GB" dirty="0"/>
              <a:t>Sono consapevole che l'obiettivo principale di Design for Change è quello di sviluppare percorsi innovativi di educazione degli adulti che aiutino gli attori del cambiamento sociale a portare soluzioni efficaci, eque e durature per un cambiamento sociale positivo, attraverso l'implementazione del modello del Design Thinking.</a:t>
            </a:r>
          </a:p>
          <a:p>
            <a:pPr rtl="0"/>
            <a:r>
              <a:rPr lang="en-GB" dirty="0"/>
              <a:t> </a:t>
            </a:r>
          </a:p>
          <a:p>
            <a:pPr rtl="0"/>
            <a:r>
              <a:rPr lang="en-GB" dirty="0"/>
              <a:t>Agirò sempre nel rispetto degli altri membri del Centro di apprendimento e rispetterò i principi di diversità e uguaglianza.</a:t>
            </a:r>
          </a:p>
          <a:p>
            <a:pPr rtl="0"/>
            <a:endParaRPr lang="en-GB" dirty="0"/>
          </a:p>
          <a:p>
            <a:pPr rtl="0"/>
            <a:r>
              <a:rPr lang="en-GB" dirty="0"/>
              <a:t>Lavorerò insieme in uno spirito di dibattito positivo e costruttivo.</a:t>
            </a:r>
          </a:p>
          <a:p>
            <a:pPr rtl="0"/>
            <a:endParaRPr lang="en-GB" dirty="0"/>
          </a:p>
          <a:p>
            <a:pPr rtl="0"/>
            <a:r>
              <a:rPr lang="en-GB" dirty="0"/>
              <a:t>Informerò i membri del Centro di formazione di qualsiasi potenziale conflitto di interessi e mi ritirerò dalle discussioni se necessario.</a:t>
            </a:r>
          </a:p>
          <a:p>
            <a:pPr rtl="0"/>
            <a:endParaRPr lang="en-GB" dirty="0"/>
          </a:p>
          <a:p>
            <a:pPr rtl="0"/>
            <a:r>
              <a:rPr lang="en-GB" dirty="0"/>
              <a:t>Sosterrò il principio di una comunicazione aperta e onesta al fine di consentire l'accesso e la partecipazione più ampi possibili al lavoro del Centro di apprendimento.</a:t>
            </a:r>
          </a:p>
          <a:p>
            <a:pPr rtl="0"/>
            <a:endParaRPr lang="en-GB" dirty="0"/>
          </a:p>
          <a:p>
            <a:pPr rtl="0"/>
            <a:r>
              <a:rPr lang="en-GB" dirty="0"/>
              <a:t>Oltre a dedicare il mio tempo, utilizzerò altre fonti di informazioni a seconda dei casi e indirizzerò i membri a collegamenti e risorse utili.</a:t>
            </a:r>
          </a:p>
          <a:p>
            <a:pPr rtl="0"/>
            <a:endParaRPr lang="en-GB" dirty="0"/>
          </a:p>
          <a:p>
            <a:pPr rtl="0"/>
            <a:r>
              <a:rPr lang="en-GB" b="1" dirty="0"/>
              <a:t>Nome:</a:t>
            </a:r>
          </a:p>
          <a:p>
            <a:pPr rtl="0"/>
            <a:r>
              <a:rPr lang="en-GB" b="1" dirty="0"/>
              <a:t>Data:</a:t>
            </a:r>
          </a:p>
          <a:p>
            <a:pPr rtl="0"/>
            <a:r>
              <a:rPr lang="en-GB" b="1" dirty="0"/>
              <a:t>Organizzazione:</a:t>
            </a:r>
          </a:p>
          <a:p>
            <a:pPr rtl="0"/>
            <a:r>
              <a:rPr lang="en-GB" sz="1000" i="1" dirty="0"/>
              <a:t>(Indicare se si è un membro individuale)</a:t>
            </a:r>
          </a:p>
          <a:p>
            <a:pPr rtl="0"/>
            <a:endParaRPr lang="en-GB" sz="1000" i="1" dirty="0"/>
          </a:p>
          <a:p>
            <a:pPr rtl="0"/>
            <a:r>
              <a:rPr lang="en-GB" b="1" dirty="0"/>
              <a:t>Indirizzo e-mail/forma di comunicazione preferita:</a:t>
            </a:r>
          </a:p>
        </p:txBody>
      </p:sp>
      <p:sp>
        <p:nvSpPr>
          <p:cNvPr id="9" name="Slide Number Placeholder 5">
            <a:extLst>
              <a:ext uri="{FF2B5EF4-FFF2-40B4-BE49-F238E27FC236}">
                <a16:creationId xmlns:a16="http://schemas.microsoft.com/office/drawing/2014/main" id="{C63D007C-1B2C-8E47-AAE4-BE75361FE689}"/>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lgn="l" rtl="0"/>
              <a:t>47</a:t>
            </a:fld>
            <a:endParaRPr lang="en-US" dirty="0"/>
          </a:p>
        </p:txBody>
      </p:sp>
      <p:sp>
        <p:nvSpPr>
          <p:cNvPr id="4" name="Text Placeholder 4">
            <a:extLst>
              <a:ext uri="{FF2B5EF4-FFF2-40B4-BE49-F238E27FC236}">
                <a16:creationId xmlns:a16="http://schemas.microsoft.com/office/drawing/2014/main" id="{E7F0C036-3654-F8E8-2000-410C033168D4}"/>
              </a:ext>
            </a:extLst>
          </p:cNvPr>
          <p:cNvSpPr>
            <a:spLocks noGrp="1"/>
          </p:cNvSpPr>
          <p:nvPr/>
        </p:nvSpPr>
        <p:spPr>
          <a:xfrm>
            <a:off x="681662" y="437702"/>
            <a:ext cx="6411863" cy="2007170"/>
          </a:xfrm>
          <a:prstGeom prst="rect">
            <a:avLst/>
          </a:prstGeom>
        </p:spPr>
        <p:txBody>
          <a:bodyPr numCol="2"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GB" dirty="0">
                <a:cs typeface="Times New Roman" panose="02020603050405020304" pitchFamily="18" charset="0"/>
              </a:rPr>
              <a:t>Una carta è </a:t>
            </a:r>
            <a:r>
              <a:rPr lang="en-GB" dirty="0" err="1">
                <a:cs typeface="Times New Roman" panose="02020603050405020304" pitchFamily="18" charset="0"/>
              </a:rPr>
              <a:t>una</a:t>
            </a:r>
            <a:r>
              <a:rPr lang="en-GB" dirty="0">
                <a:cs typeface="Times New Roman" panose="02020603050405020304" pitchFamily="18" charset="0"/>
              </a:rPr>
              <a:t> </a:t>
            </a:r>
            <a:r>
              <a:rPr lang="en-GB" dirty="0" err="1">
                <a:cs typeface="Times New Roman" panose="02020603050405020304" pitchFamily="18" charset="0"/>
              </a:rPr>
              <a:t>dichiarazione</a:t>
            </a:r>
            <a:r>
              <a:rPr lang="en-GB" dirty="0">
                <a:cs typeface="Times New Roman" panose="02020603050405020304" pitchFamily="18" charset="0"/>
              </a:rPr>
              <a:t> di </a:t>
            </a:r>
            <a:r>
              <a:rPr lang="en-GB" dirty="0" err="1">
                <a:cs typeface="Times New Roman" panose="02020603050405020304" pitchFamily="18" charset="0"/>
              </a:rPr>
              <a:t>intenti</a:t>
            </a:r>
            <a:r>
              <a:rPr lang="en-GB" dirty="0">
                <a:cs typeface="Times New Roman" panose="02020603050405020304" pitchFamily="18" charset="0"/>
              </a:rPr>
              <a:t> e </a:t>
            </a:r>
            <a:r>
              <a:rPr lang="en-GB" dirty="0" err="1">
                <a:cs typeface="Times New Roman" panose="02020603050405020304" pitchFamily="18" charset="0"/>
              </a:rPr>
              <a:t>rappresenta</a:t>
            </a:r>
            <a:r>
              <a:rPr lang="en-GB" dirty="0">
                <a:cs typeface="Times New Roman" panose="02020603050405020304" pitchFamily="18" charset="0"/>
              </a:rPr>
              <a:t> </a:t>
            </a:r>
            <a:r>
              <a:rPr lang="en-GB" dirty="0" err="1">
                <a:cs typeface="Times New Roman" panose="02020603050405020304" pitchFamily="18" charset="0"/>
              </a:rPr>
              <a:t>l'ambizione</a:t>
            </a:r>
            <a:r>
              <a:rPr lang="en-GB" dirty="0">
                <a:cs typeface="Times New Roman" panose="02020603050405020304" pitchFamily="18" charset="0"/>
              </a:rPr>
              <a:t> </a:t>
            </a:r>
            <a:r>
              <a:rPr lang="en-GB" dirty="0" err="1">
                <a:cs typeface="Times New Roman" panose="02020603050405020304" pitchFamily="18" charset="0"/>
              </a:rPr>
              <a:t>collettiva</a:t>
            </a:r>
            <a:r>
              <a:rPr lang="en-GB" dirty="0">
                <a:cs typeface="Times New Roman" panose="02020603050405020304" pitchFamily="18" charset="0"/>
              </a:rPr>
              <a:t> del </a:t>
            </a:r>
            <a:r>
              <a:rPr lang="en-GB" dirty="0" err="1">
                <a:cs typeface="Times New Roman" panose="02020603050405020304" pitchFamily="18" charset="0"/>
              </a:rPr>
              <a:t>tuo</a:t>
            </a:r>
            <a:r>
              <a:rPr lang="en-GB" dirty="0">
                <a:cs typeface="Times New Roman" panose="02020603050405020304" pitchFamily="18" charset="0"/>
              </a:rPr>
              <a:t> Centro di </a:t>
            </a:r>
            <a:r>
              <a:rPr lang="en-GB" dirty="0" err="1">
                <a:cs typeface="Times New Roman" panose="02020603050405020304" pitchFamily="18" charset="0"/>
              </a:rPr>
              <a:t>apprendimento</a:t>
            </a:r>
            <a:r>
              <a:rPr lang="en-GB" dirty="0">
                <a:cs typeface="Times New Roman" panose="02020603050405020304" pitchFamily="18" charset="0"/>
              </a:rPr>
              <a:t>. Non è un </a:t>
            </a:r>
            <a:r>
              <a:rPr lang="en-GB" dirty="0" err="1">
                <a:cs typeface="Times New Roman" panose="02020603050405020304" pitchFamily="18" charset="0"/>
              </a:rPr>
              <a:t>documento</a:t>
            </a:r>
            <a:r>
              <a:rPr lang="en-GB" dirty="0">
                <a:cs typeface="Times New Roman" panose="02020603050405020304" pitchFamily="18" charset="0"/>
              </a:rPr>
              <a:t> </a:t>
            </a:r>
            <a:r>
              <a:rPr lang="en-GB" dirty="0" err="1">
                <a:cs typeface="Times New Roman" panose="02020603050405020304" pitchFamily="18" charset="0"/>
              </a:rPr>
              <a:t>legale</a:t>
            </a:r>
            <a:r>
              <a:rPr lang="en-GB" dirty="0">
                <a:cs typeface="Times New Roman" panose="02020603050405020304" pitchFamily="18" charset="0"/>
              </a:rPr>
              <a:t>, non è </a:t>
            </a:r>
            <a:r>
              <a:rPr lang="en-GB" dirty="0" err="1">
                <a:cs typeface="Times New Roman" panose="02020603050405020304" pitchFamily="18" charset="0"/>
              </a:rPr>
              <a:t>formale</a:t>
            </a:r>
            <a:r>
              <a:rPr lang="en-GB" dirty="0">
                <a:cs typeface="Times New Roman" panose="02020603050405020304" pitchFamily="18" charset="0"/>
              </a:rPr>
              <a:t>, ma </a:t>
            </a:r>
            <a:r>
              <a:rPr lang="en-GB" dirty="0" err="1">
                <a:cs typeface="Times New Roman" panose="02020603050405020304" pitchFamily="18" charset="0"/>
              </a:rPr>
              <a:t>funziona</a:t>
            </a:r>
            <a:r>
              <a:rPr lang="en-GB" dirty="0">
                <a:cs typeface="Times New Roman" panose="02020603050405020304" pitchFamily="18" charset="0"/>
              </a:rPr>
              <a:t> come uno </a:t>
            </a:r>
            <a:r>
              <a:rPr lang="en-GB" dirty="0" err="1">
                <a:cs typeface="Times New Roman" panose="02020603050405020304" pitchFamily="18" charset="0"/>
              </a:rPr>
              <a:t>strumento</a:t>
            </a:r>
            <a:r>
              <a:rPr lang="en-GB" dirty="0">
                <a:cs typeface="Times New Roman" panose="02020603050405020304" pitchFamily="18" charset="0"/>
              </a:rPr>
              <a:t> </a:t>
            </a:r>
            <a:r>
              <a:rPr lang="en-GB" dirty="0" err="1">
                <a:cs typeface="Times New Roman" panose="02020603050405020304" pitchFamily="18" charset="0"/>
              </a:rPr>
              <a:t>motivazionale</a:t>
            </a:r>
            <a:r>
              <a:rPr lang="en-GB" dirty="0">
                <a:cs typeface="Times New Roman" panose="02020603050405020304" pitchFamily="18" charset="0"/>
              </a:rPr>
              <a:t> per </a:t>
            </a:r>
            <a:r>
              <a:rPr lang="en-GB" dirty="0" err="1">
                <a:cs typeface="Times New Roman" panose="02020603050405020304" pitchFamily="18" charset="0"/>
              </a:rPr>
              <a:t>coinvolgere</a:t>
            </a:r>
            <a:r>
              <a:rPr lang="en-GB" dirty="0">
                <a:cs typeface="Times New Roman" panose="02020603050405020304" pitchFamily="18" charset="0"/>
              </a:rPr>
              <a:t> i </a:t>
            </a:r>
            <a:r>
              <a:rPr lang="en-GB" dirty="0" err="1">
                <a:cs typeface="Times New Roman" panose="02020603050405020304" pitchFamily="18" charset="0"/>
              </a:rPr>
              <a:t>membri</a:t>
            </a:r>
            <a:r>
              <a:rPr lang="en-GB" dirty="0">
                <a:cs typeface="Times New Roman" panose="02020603050405020304" pitchFamily="18" charset="0"/>
              </a:rPr>
              <a:t> in un </a:t>
            </a:r>
            <a:r>
              <a:rPr lang="en-GB" dirty="0" err="1">
                <a:cs typeface="Times New Roman" panose="02020603050405020304" pitchFamily="18" charset="0"/>
              </a:rPr>
              <a:t>processo</a:t>
            </a:r>
            <a:r>
              <a:rPr lang="en-GB" dirty="0">
                <a:cs typeface="Times New Roman" panose="02020603050405020304" pitchFamily="18" charset="0"/>
              </a:rPr>
              <a:t> </a:t>
            </a:r>
            <a:r>
              <a:rPr lang="en-GB" dirty="0" err="1">
                <a:cs typeface="Times New Roman" panose="02020603050405020304" pitchFamily="18" charset="0"/>
              </a:rPr>
              <a:t>collettivo</a:t>
            </a:r>
            <a:r>
              <a:rPr lang="en-GB" dirty="0">
                <a:cs typeface="Times New Roman" panose="02020603050405020304" pitchFamily="18" charset="0"/>
              </a:rPr>
              <a:t> </a:t>
            </a:r>
            <a:r>
              <a:rPr lang="en-GB" dirty="0" err="1">
                <a:cs typeface="Times New Roman" panose="02020603050405020304" pitchFamily="18" charset="0"/>
              </a:rPr>
              <a:t>basato</a:t>
            </a:r>
            <a:r>
              <a:rPr lang="en-GB" dirty="0">
                <a:cs typeface="Times New Roman" panose="02020603050405020304" pitchFamily="18" charset="0"/>
              </a:rPr>
              <a:t> </a:t>
            </a:r>
            <a:r>
              <a:rPr lang="en-GB" dirty="0" err="1">
                <a:cs typeface="Times New Roman" panose="02020603050405020304" pitchFamily="18" charset="0"/>
              </a:rPr>
              <a:t>sugli</a:t>
            </a:r>
            <a:r>
              <a:rPr lang="en-GB" dirty="0">
                <a:cs typeface="Times New Roman" panose="02020603050405020304" pitchFamily="18" charset="0"/>
              </a:rPr>
              <a:t> </a:t>
            </a:r>
            <a:r>
              <a:rPr lang="en-GB" dirty="0" err="1">
                <a:cs typeface="Times New Roman" panose="02020603050405020304" pitchFamily="18" charset="0"/>
              </a:rPr>
              <a:t>obiettivi</a:t>
            </a:r>
            <a:r>
              <a:rPr lang="en-GB" dirty="0">
                <a:cs typeface="Times New Roman" panose="02020603050405020304" pitchFamily="18" charset="0"/>
              </a:rPr>
              <a:t> del </a:t>
            </a:r>
            <a:r>
              <a:rPr lang="en-GB" dirty="0" err="1">
                <a:cs typeface="Times New Roman" panose="02020603050405020304" pitchFamily="18" charset="0"/>
              </a:rPr>
              <a:t>progetto</a:t>
            </a:r>
            <a:r>
              <a:rPr lang="en-GB" dirty="0">
                <a:cs typeface="Times New Roman" panose="02020603050405020304" pitchFamily="18" charset="0"/>
              </a:rPr>
              <a:t>. </a:t>
            </a:r>
            <a:r>
              <a:rPr lang="en-GB" dirty="0" err="1">
                <a:cs typeface="Times New Roman" panose="02020603050405020304" pitchFamily="18" charset="0"/>
              </a:rPr>
              <a:t>Stabilisce</a:t>
            </a:r>
            <a:r>
              <a:rPr lang="en-GB" dirty="0">
                <a:cs typeface="Times New Roman" panose="02020603050405020304" pitchFamily="18" charset="0"/>
              </a:rPr>
              <a:t> le </a:t>
            </a:r>
            <a:r>
              <a:rPr lang="en-GB" dirty="0" err="1">
                <a:cs typeface="Times New Roman" panose="02020603050405020304" pitchFamily="18" charset="0"/>
              </a:rPr>
              <a:t>aspettative</a:t>
            </a:r>
            <a:r>
              <a:rPr lang="en-GB" dirty="0">
                <a:cs typeface="Times New Roman" panose="02020603050405020304" pitchFamily="18" charset="0"/>
              </a:rPr>
              <a:t> e le </a:t>
            </a:r>
            <a:r>
              <a:rPr lang="en-GB" dirty="0" err="1">
                <a:cs typeface="Times New Roman" panose="02020603050405020304" pitchFamily="18" charset="0"/>
              </a:rPr>
              <a:t>responsabilità</a:t>
            </a:r>
            <a:r>
              <a:rPr lang="en-GB" dirty="0">
                <a:cs typeface="Times New Roman" panose="02020603050405020304" pitchFamily="18" charset="0"/>
              </a:rPr>
              <a:t> </a:t>
            </a:r>
            <a:r>
              <a:rPr lang="en-GB" dirty="0" err="1">
                <a:cs typeface="Times New Roman" panose="02020603050405020304" pitchFamily="18" charset="0"/>
              </a:rPr>
              <a:t>dei</a:t>
            </a:r>
            <a:r>
              <a:rPr lang="en-GB" dirty="0">
                <a:cs typeface="Times New Roman" panose="02020603050405020304" pitchFamily="18" charset="0"/>
              </a:rPr>
              <a:t> </a:t>
            </a:r>
            <a:r>
              <a:rPr lang="en-GB" dirty="0" err="1">
                <a:cs typeface="Times New Roman" panose="02020603050405020304" pitchFamily="18" charset="0"/>
              </a:rPr>
              <a:t>membri</a:t>
            </a:r>
            <a:r>
              <a:rPr lang="en-GB" dirty="0">
                <a:cs typeface="Times New Roman" panose="02020603050405020304" pitchFamily="18" charset="0"/>
              </a:rPr>
              <a:t> del Centro di </a:t>
            </a:r>
            <a:r>
              <a:rPr lang="en-GB" dirty="0" err="1">
                <a:cs typeface="Times New Roman" panose="02020603050405020304" pitchFamily="18" charset="0"/>
              </a:rPr>
              <a:t>apprendimento</a:t>
            </a:r>
            <a:r>
              <a:rPr lang="en-GB" dirty="0">
                <a:cs typeface="Times New Roman" panose="02020603050405020304" pitchFamily="18" charset="0"/>
              </a:rPr>
              <a:t>. Lo </a:t>
            </a:r>
            <a:r>
              <a:rPr lang="en-GB" dirty="0" err="1">
                <a:cs typeface="Times New Roman" panose="02020603050405020304" pitchFamily="18" charset="0"/>
              </a:rPr>
              <a:t>statuto</a:t>
            </a:r>
            <a:r>
              <a:rPr lang="en-GB" dirty="0">
                <a:cs typeface="Times New Roman" panose="02020603050405020304" pitchFamily="18" charset="0"/>
              </a:rPr>
              <a:t> è </a:t>
            </a:r>
            <a:r>
              <a:rPr lang="en-GB" dirty="0" err="1">
                <a:cs typeface="Times New Roman" panose="02020603050405020304" pitchFamily="18" charset="0"/>
              </a:rPr>
              <a:t>firmato</a:t>
            </a:r>
            <a:r>
              <a:rPr lang="en-GB" dirty="0">
                <a:cs typeface="Times New Roman" panose="02020603050405020304" pitchFamily="18" charset="0"/>
              </a:rPr>
              <a:t> da </a:t>
            </a:r>
            <a:r>
              <a:rPr lang="en-GB" dirty="0" err="1">
                <a:cs typeface="Times New Roman" panose="02020603050405020304" pitchFamily="18" charset="0"/>
              </a:rPr>
              <a:t>ciascun</a:t>
            </a:r>
            <a:r>
              <a:rPr lang="en-GB" dirty="0">
                <a:cs typeface="Times New Roman" panose="02020603050405020304" pitchFamily="18" charset="0"/>
              </a:rPr>
              <a:t> </a:t>
            </a:r>
            <a:r>
              <a:rPr lang="en-GB" dirty="0" err="1">
                <a:cs typeface="Times New Roman" panose="02020603050405020304" pitchFamily="18" charset="0"/>
              </a:rPr>
              <a:t>membro</a:t>
            </a:r>
            <a:r>
              <a:rPr lang="en-GB" dirty="0">
                <a:cs typeface="Times New Roman" panose="02020603050405020304" pitchFamily="18" charset="0"/>
              </a:rPr>
              <a:t> del Centro di </a:t>
            </a:r>
            <a:r>
              <a:rPr lang="en-GB" dirty="0" err="1">
                <a:cs typeface="Times New Roman" panose="02020603050405020304" pitchFamily="18" charset="0"/>
              </a:rPr>
              <a:t>apprendimento</a:t>
            </a:r>
            <a:r>
              <a:rPr lang="en-GB" dirty="0">
                <a:cs typeface="Times New Roman" panose="02020603050405020304" pitchFamily="18" charset="0"/>
              </a:rPr>
              <a:t> al </a:t>
            </a:r>
            <a:r>
              <a:rPr lang="en-GB" dirty="0" err="1">
                <a:cs typeface="Times New Roman" panose="02020603050405020304" pitchFamily="18" charset="0"/>
              </a:rPr>
              <a:t>momento</a:t>
            </a:r>
            <a:r>
              <a:rPr lang="en-GB" dirty="0">
                <a:cs typeface="Times New Roman" panose="02020603050405020304" pitchFamily="18" charset="0"/>
              </a:rPr>
              <a:t> </a:t>
            </a:r>
            <a:r>
              <a:rPr lang="en-GB" dirty="0" err="1">
                <a:cs typeface="Times New Roman" panose="02020603050405020304" pitchFamily="18" charset="0"/>
              </a:rPr>
              <a:t>dell'adesione</a:t>
            </a:r>
            <a:r>
              <a:rPr lang="en-GB" dirty="0">
                <a:cs typeface="Times New Roman" panose="02020603050405020304" pitchFamily="18" charset="0"/>
              </a:rPr>
              <a:t> al </a:t>
            </a:r>
            <a:r>
              <a:rPr lang="en-GB" dirty="0" err="1">
                <a:cs typeface="Times New Roman" panose="02020603050405020304" pitchFamily="18" charset="0"/>
              </a:rPr>
              <a:t>centro</a:t>
            </a:r>
            <a:r>
              <a:rPr lang="en-GB" dirty="0">
                <a:cs typeface="Times New Roman" panose="02020603050405020304" pitchFamily="18" charset="0"/>
              </a:rPr>
              <a:t>.</a:t>
            </a:r>
          </a:p>
        </p:txBody>
      </p:sp>
      <p:sp>
        <p:nvSpPr>
          <p:cNvPr id="2" name="Text Placeholder 1">
            <a:extLst>
              <a:ext uri="{FF2B5EF4-FFF2-40B4-BE49-F238E27FC236}">
                <a16:creationId xmlns:a16="http://schemas.microsoft.com/office/drawing/2014/main" id="{7AA12E13-EB9F-FE0A-5F4E-42BE49080D3A}"/>
              </a:ext>
            </a:extLst>
          </p:cNvPr>
          <p:cNvSpPr txBox="1">
            <a:spLocks/>
          </p:cNvSpPr>
          <p:nvPr/>
        </p:nvSpPr>
        <p:spPr>
          <a:xfrm>
            <a:off x="1619040" y="3823543"/>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a:t>Esempio di Carta</a:t>
            </a:r>
          </a:p>
          <a:p>
            <a:pPr algn="l" rtl="0"/>
            <a:endParaRPr lang="en-US" dirty="0"/>
          </a:p>
        </p:txBody>
      </p:sp>
      <p:pic>
        <p:nvPicPr>
          <p:cNvPr id="5" name="Picture Placeholder 4">
            <a:extLst>
              <a:ext uri="{FF2B5EF4-FFF2-40B4-BE49-F238E27FC236}">
                <a16:creationId xmlns:a16="http://schemas.microsoft.com/office/drawing/2014/main" id="{36FE6982-274D-FB57-D666-FA195CD2F33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298912" y="372492"/>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6" name="Graphic 2">
            <a:extLst>
              <a:ext uri="{FF2B5EF4-FFF2-40B4-BE49-F238E27FC236}">
                <a16:creationId xmlns:a16="http://schemas.microsoft.com/office/drawing/2014/main" id="{D36EBF32-A162-294F-DA10-7FACF4DBB78A}"/>
              </a:ext>
            </a:extLst>
          </p:cNvPr>
          <p:cNvGrpSpPr/>
          <p:nvPr/>
        </p:nvGrpSpPr>
        <p:grpSpPr>
          <a:xfrm>
            <a:off x="5326896" y="3640520"/>
            <a:ext cx="1585079" cy="812547"/>
            <a:chOff x="4112108" y="1054254"/>
            <a:chExt cx="2408066" cy="1234428"/>
          </a:xfrm>
        </p:grpSpPr>
        <p:grpSp>
          <p:nvGrpSpPr>
            <p:cNvPr id="7" name="Graphic 2">
              <a:extLst>
                <a:ext uri="{FF2B5EF4-FFF2-40B4-BE49-F238E27FC236}">
                  <a16:creationId xmlns:a16="http://schemas.microsoft.com/office/drawing/2014/main" id="{D68E066E-E0F9-3212-C153-0B4BA9B10B59}"/>
                </a:ext>
              </a:extLst>
            </p:cNvPr>
            <p:cNvGrpSpPr/>
            <p:nvPr/>
          </p:nvGrpSpPr>
          <p:grpSpPr>
            <a:xfrm>
              <a:off x="5038056" y="1057107"/>
              <a:ext cx="1482118" cy="1231575"/>
              <a:chOff x="5038056" y="1057107"/>
              <a:chExt cx="1482118" cy="1231575"/>
            </a:xfrm>
            <a:solidFill>
              <a:srgbClr val="E25684"/>
            </a:solidFill>
          </p:grpSpPr>
          <p:sp>
            <p:nvSpPr>
              <p:cNvPr id="32" name="Freeform 31">
                <a:extLst>
                  <a:ext uri="{FF2B5EF4-FFF2-40B4-BE49-F238E27FC236}">
                    <a16:creationId xmlns:a16="http://schemas.microsoft.com/office/drawing/2014/main" id="{1713D10D-71AC-273A-5E14-97CB96685D3B}"/>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1761D54F-D6FB-13AD-27E3-516EE4553240}"/>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D2AAE3E0-B504-842C-6350-0B49DB0655F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5A2E0E79-8C2C-91B1-9A44-27E3281E82F8}"/>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5831B13E-E726-E69C-C9B2-D86F5E6152D0}"/>
                </a:ext>
              </a:extLst>
            </p:cNvPr>
            <p:cNvGrpSpPr/>
            <p:nvPr/>
          </p:nvGrpSpPr>
          <p:grpSpPr>
            <a:xfrm>
              <a:off x="4112108" y="1054254"/>
              <a:ext cx="1223505" cy="1231575"/>
              <a:chOff x="4112108" y="1054254"/>
              <a:chExt cx="1223505" cy="1231575"/>
            </a:xfrm>
            <a:solidFill>
              <a:srgbClr val="F1983D"/>
            </a:solidFill>
          </p:grpSpPr>
          <p:sp>
            <p:nvSpPr>
              <p:cNvPr id="30" name="Freeform 29">
                <a:extLst>
                  <a:ext uri="{FF2B5EF4-FFF2-40B4-BE49-F238E27FC236}">
                    <a16:creationId xmlns:a16="http://schemas.microsoft.com/office/drawing/2014/main" id="{59343869-3BE5-F60E-16D8-85A85465FCCE}"/>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B8143DBD-ADFE-ACC4-6430-04E1DBB0A1E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1D1130AE-717D-7663-A168-172D935D6C6B}"/>
                </a:ext>
              </a:extLst>
            </p:cNvPr>
            <p:cNvGrpSpPr/>
            <p:nvPr/>
          </p:nvGrpSpPr>
          <p:grpSpPr>
            <a:xfrm>
              <a:off x="4449594" y="1366190"/>
              <a:ext cx="1600919" cy="664765"/>
              <a:chOff x="4449594" y="1366190"/>
              <a:chExt cx="1600919" cy="664765"/>
            </a:xfrm>
            <a:solidFill>
              <a:srgbClr val="086575"/>
            </a:solidFill>
          </p:grpSpPr>
          <p:grpSp>
            <p:nvGrpSpPr>
              <p:cNvPr id="12" name="Graphic 2">
                <a:extLst>
                  <a:ext uri="{FF2B5EF4-FFF2-40B4-BE49-F238E27FC236}">
                    <a16:creationId xmlns:a16="http://schemas.microsoft.com/office/drawing/2014/main" id="{6D55B8FC-B984-8917-8E45-E4DA4E88FACE}"/>
                  </a:ext>
                </a:extLst>
              </p:cNvPr>
              <p:cNvGrpSpPr/>
              <p:nvPr/>
            </p:nvGrpSpPr>
            <p:grpSpPr>
              <a:xfrm>
                <a:off x="4866936" y="1683832"/>
                <a:ext cx="1183577" cy="347123"/>
                <a:chOff x="4866936" y="1683832"/>
                <a:chExt cx="1183577" cy="347123"/>
              </a:xfrm>
              <a:solidFill>
                <a:srgbClr val="086575"/>
              </a:solidFill>
            </p:grpSpPr>
            <p:sp>
              <p:nvSpPr>
                <p:cNvPr id="24" name="Freeform 23">
                  <a:extLst>
                    <a:ext uri="{FF2B5EF4-FFF2-40B4-BE49-F238E27FC236}">
                      <a16:creationId xmlns:a16="http://schemas.microsoft.com/office/drawing/2014/main" id="{48E35B35-9C71-191E-13E4-C1599A68E2AE}"/>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73872EA9-5B86-B97E-CEEA-25EA91A73CD0}"/>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7CE4B9CB-8B3D-3024-537F-422C00E2226C}"/>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D26161E7-D89D-FB44-1B0D-EBC7BD0E2B09}"/>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95F4373E-FCED-1601-2B71-A0E6B25EEFA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42353E0C-44FE-E4A7-EF58-D1BE760569BC}"/>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6133FA9A-4B55-76FB-BBF7-875BB38189D4}"/>
                  </a:ext>
                </a:extLst>
              </p:cNvPr>
              <p:cNvGrpSpPr/>
              <p:nvPr/>
            </p:nvGrpSpPr>
            <p:grpSpPr>
              <a:xfrm>
                <a:off x="4449594" y="1366190"/>
                <a:ext cx="1063793" cy="348074"/>
                <a:chOff x="4449594" y="1366190"/>
                <a:chExt cx="1063793" cy="348074"/>
              </a:xfrm>
              <a:solidFill>
                <a:srgbClr val="086575"/>
              </a:solidFill>
            </p:grpSpPr>
            <p:sp>
              <p:nvSpPr>
                <p:cNvPr id="18" name="Freeform 17">
                  <a:extLst>
                    <a:ext uri="{FF2B5EF4-FFF2-40B4-BE49-F238E27FC236}">
                      <a16:creationId xmlns:a16="http://schemas.microsoft.com/office/drawing/2014/main" id="{D3B1A912-9812-E72B-EE6C-7940736CF18A}"/>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3ED1C3B9-1C32-1F0E-AEC0-042C8BC3C424}"/>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C70D2717-75E2-5A63-96B0-B3A2C71A264C}"/>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32BE956D-858D-BE7F-CE2F-6851A27A69B3}"/>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92A56F5E-CD28-390F-9C47-9F555924703E}"/>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EF11E035-84B9-B0CA-BE11-7C82EF599A8F}"/>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7660ECAD-E1DC-B183-C4D0-E1ABB77F069B}"/>
                  </a:ext>
                </a:extLst>
              </p:cNvPr>
              <p:cNvGrpSpPr/>
              <p:nvPr/>
            </p:nvGrpSpPr>
            <p:grpSpPr>
              <a:xfrm>
                <a:off x="5604652" y="1480313"/>
                <a:ext cx="260482" cy="153114"/>
                <a:chOff x="5604652" y="1480313"/>
                <a:chExt cx="260482" cy="153114"/>
              </a:xfrm>
              <a:solidFill>
                <a:srgbClr val="086575"/>
              </a:solidFill>
            </p:grpSpPr>
            <p:sp>
              <p:nvSpPr>
                <p:cNvPr id="15" name="Freeform 14">
                  <a:extLst>
                    <a:ext uri="{FF2B5EF4-FFF2-40B4-BE49-F238E27FC236}">
                      <a16:creationId xmlns:a16="http://schemas.microsoft.com/office/drawing/2014/main" id="{011559C2-8CA5-CE8B-801A-52D5380C276E}"/>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EE7E460F-1798-0237-62E5-652A6075441A}"/>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B4F1253F-776C-6C5F-C813-682A2E7E95E9}"/>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pPr algn="l" rtl="0"/>
                  <a:endParaRPr lang="en-US"/>
                </a:p>
              </p:txBody>
            </p:sp>
          </p:grpSp>
        </p:grpSp>
      </p:grpSp>
      <p:grpSp>
        <p:nvGrpSpPr>
          <p:cNvPr id="38" name="Group 37">
            <a:extLst>
              <a:ext uri="{FF2B5EF4-FFF2-40B4-BE49-F238E27FC236}">
                <a16:creationId xmlns:a16="http://schemas.microsoft.com/office/drawing/2014/main" id="{E30E7885-7613-7C9E-D9B6-CD0B47CA81DD}"/>
              </a:ext>
            </a:extLst>
          </p:cNvPr>
          <p:cNvGrpSpPr/>
          <p:nvPr/>
        </p:nvGrpSpPr>
        <p:grpSpPr>
          <a:xfrm>
            <a:off x="604285" y="3453242"/>
            <a:ext cx="982080" cy="952049"/>
            <a:chOff x="10307935" y="5202509"/>
            <a:chExt cx="982080" cy="952049"/>
          </a:xfrm>
          <a:solidFill>
            <a:srgbClr val="086575"/>
          </a:solidFill>
        </p:grpSpPr>
        <p:grpSp>
          <p:nvGrpSpPr>
            <p:cNvPr id="39" name="Graphic 2">
              <a:extLst>
                <a:ext uri="{FF2B5EF4-FFF2-40B4-BE49-F238E27FC236}">
                  <a16:creationId xmlns:a16="http://schemas.microsoft.com/office/drawing/2014/main" id="{F59F6A53-BB13-219C-18F9-3AD9C9558FFC}"/>
                </a:ext>
              </a:extLst>
            </p:cNvPr>
            <p:cNvGrpSpPr/>
            <p:nvPr userDrawn="1"/>
          </p:nvGrpSpPr>
          <p:grpSpPr>
            <a:xfrm>
              <a:off x="10555087" y="5332591"/>
              <a:ext cx="706050" cy="650900"/>
              <a:chOff x="5526360" y="5154425"/>
              <a:chExt cx="706050" cy="650900"/>
            </a:xfrm>
            <a:grpFill/>
          </p:grpSpPr>
          <p:sp>
            <p:nvSpPr>
              <p:cNvPr id="50" name="Freeform 49">
                <a:extLst>
                  <a:ext uri="{FF2B5EF4-FFF2-40B4-BE49-F238E27FC236}">
                    <a16:creationId xmlns:a16="http://schemas.microsoft.com/office/drawing/2014/main" id="{38994874-93E1-2712-ECF9-A478CA384A7A}"/>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DF85959E-1288-D0FE-F9AC-DEB63179910E}"/>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D28F56DA-2281-838B-27CE-EC212B51726A}"/>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C2835AF2-01E7-532A-14BF-BBD049A30048}"/>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145500B9-5EDF-3B1F-F7C3-CAFE7F5EB309}"/>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36421EAA-F8F6-AAD1-1A36-17982E5485D2}"/>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pPr algn="l" rtl="0"/>
                <a:endParaRPr lang="en-US"/>
              </a:p>
            </p:txBody>
          </p:sp>
        </p:grpSp>
        <p:grpSp>
          <p:nvGrpSpPr>
            <p:cNvPr id="40" name="Graphic 2">
              <a:extLst>
                <a:ext uri="{FF2B5EF4-FFF2-40B4-BE49-F238E27FC236}">
                  <a16:creationId xmlns:a16="http://schemas.microsoft.com/office/drawing/2014/main" id="{C40B6B17-0F59-BEFE-E3FD-DB952017950E}"/>
                </a:ext>
              </a:extLst>
            </p:cNvPr>
            <p:cNvGrpSpPr/>
            <p:nvPr userDrawn="1"/>
          </p:nvGrpSpPr>
          <p:grpSpPr>
            <a:xfrm>
              <a:off x="10307935" y="5202509"/>
              <a:ext cx="982080" cy="952049"/>
              <a:chOff x="5279208" y="5014127"/>
              <a:chExt cx="982080" cy="952049"/>
            </a:xfrm>
            <a:grpFill/>
          </p:grpSpPr>
          <p:sp>
            <p:nvSpPr>
              <p:cNvPr id="41" name="Freeform 40">
                <a:extLst>
                  <a:ext uri="{FF2B5EF4-FFF2-40B4-BE49-F238E27FC236}">
                    <a16:creationId xmlns:a16="http://schemas.microsoft.com/office/drawing/2014/main" id="{2B46EAF5-8C02-D456-3464-6CE271583245}"/>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38C6FD66-3446-986E-2E7C-DAC2DC578186}"/>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2CCBB69C-B057-DDA8-164A-AEF653041BDF}"/>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pPr algn="l" rtl="0"/>
                <a:endParaRPr lang="en-US"/>
              </a:p>
            </p:txBody>
          </p:sp>
          <p:sp>
            <p:nvSpPr>
              <p:cNvPr id="44" name="Freeform 43">
                <a:extLst>
                  <a:ext uri="{FF2B5EF4-FFF2-40B4-BE49-F238E27FC236}">
                    <a16:creationId xmlns:a16="http://schemas.microsoft.com/office/drawing/2014/main" id="{7B8A6F43-C4F4-C0BF-AA6B-D9668B732AEF}"/>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6A41F8EB-4D34-BA3E-E1D9-09D0014E8546}"/>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pPr algn="l" rtl="0"/>
                <a:endParaRPr lang="en-US"/>
              </a:p>
            </p:txBody>
          </p:sp>
          <p:sp>
            <p:nvSpPr>
              <p:cNvPr id="46" name="Freeform 45">
                <a:extLst>
                  <a:ext uri="{FF2B5EF4-FFF2-40B4-BE49-F238E27FC236}">
                    <a16:creationId xmlns:a16="http://schemas.microsoft.com/office/drawing/2014/main" id="{40686D5B-99F5-7731-A2E2-737D9A6C481D}"/>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pPr algn="l" rtl="0"/>
                <a:endParaRPr lang="en-US"/>
              </a:p>
            </p:txBody>
          </p:sp>
          <p:sp>
            <p:nvSpPr>
              <p:cNvPr id="47" name="Freeform 46">
                <a:extLst>
                  <a:ext uri="{FF2B5EF4-FFF2-40B4-BE49-F238E27FC236}">
                    <a16:creationId xmlns:a16="http://schemas.microsoft.com/office/drawing/2014/main" id="{E9FCE930-1EA3-A131-AD79-CBEB1CE97188}"/>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pPr algn="l" rtl="0"/>
                <a:endParaRPr lang="en-US"/>
              </a:p>
            </p:txBody>
          </p:sp>
          <p:sp>
            <p:nvSpPr>
              <p:cNvPr id="48" name="Freeform 47">
                <a:extLst>
                  <a:ext uri="{FF2B5EF4-FFF2-40B4-BE49-F238E27FC236}">
                    <a16:creationId xmlns:a16="http://schemas.microsoft.com/office/drawing/2014/main" id="{2CA20FC8-6EB8-D75E-E6D0-486D5CE69D2A}"/>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pPr algn="l" rtl="0"/>
                <a:endParaRPr lang="en-US"/>
              </a:p>
            </p:txBody>
          </p:sp>
          <p:sp>
            <p:nvSpPr>
              <p:cNvPr id="49" name="Freeform 48">
                <a:extLst>
                  <a:ext uri="{FF2B5EF4-FFF2-40B4-BE49-F238E27FC236}">
                    <a16:creationId xmlns:a16="http://schemas.microsoft.com/office/drawing/2014/main" id="{8F25D814-4DEC-46F3-8970-65B03A520620}"/>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594391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4B17EC3-D11B-359D-A033-B40A61580505}"/>
              </a:ext>
            </a:extLst>
          </p:cNvPr>
          <p:cNvGrpSpPr/>
          <p:nvPr/>
        </p:nvGrpSpPr>
        <p:grpSpPr>
          <a:xfrm>
            <a:off x="210752" y="1543227"/>
            <a:ext cx="7138170" cy="8571772"/>
            <a:chOff x="210752" y="1543227"/>
            <a:chExt cx="7138170" cy="8571772"/>
          </a:xfrm>
        </p:grpSpPr>
        <p:sp>
          <p:nvSpPr>
            <p:cNvPr id="7" name="Rectangle 6">
              <a:extLst>
                <a:ext uri="{FF2B5EF4-FFF2-40B4-BE49-F238E27FC236}">
                  <a16:creationId xmlns:a16="http://schemas.microsoft.com/office/drawing/2014/main" id="{D64D3017-CBD1-05EB-A49B-08CD7DB9D1AF}"/>
                </a:ext>
              </a:extLst>
            </p:cNvPr>
            <p:cNvSpPr/>
            <p:nvPr/>
          </p:nvSpPr>
          <p:spPr>
            <a:xfrm>
              <a:off x="210752" y="1543227"/>
              <a:ext cx="7138170" cy="8571772"/>
            </a:xfrm>
            <a:prstGeom prst="rect">
              <a:avLst/>
            </a:prstGeom>
            <a:solidFill>
              <a:schemeClr val="bg1"/>
            </a:solidFill>
            <a:ln>
              <a:no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 name="Rectangle 7">
              <a:extLst>
                <a:ext uri="{FF2B5EF4-FFF2-40B4-BE49-F238E27FC236}">
                  <a16:creationId xmlns:a16="http://schemas.microsoft.com/office/drawing/2014/main" id="{3DEC6525-8DEF-0D46-458D-824EA1E08122}"/>
                </a:ext>
              </a:extLst>
            </p:cNvPr>
            <p:cNvSpPr/>
            <p:nvPr/>
          </p:nvSpPr>
          <p:spPr>
            <a:xfrm>
              <a:off x="323014" y="1661606"/>
              <a:ext cx="6913647" cy="8323222"/>
            </a:xfrm>
            <a:prstGeom prst="rect">
              <a:avLst/>
            </a:prstGeom>
            <a:solidFill>
              <a:schemeClr val="bg1"/>
            </a:solidFill>
            <a:ln>
              <a:solidFill>
                <a:srgbClr val="F79037"/>
              </a:solid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3" name="Slide Number Placeholder 2">
            <a:extLst>
              <a:ext uri="{FF2B5EF4-FFF2-40B4-BE49-F238E27FC236}">
                <a16:creationId xmlns:a16="http://schemas.microsoft.com/office/drawing/2014/main" id="{CF288813-9063-2637-388D-60E0264B8536}"/>
              </a:ext>
            </a:extLst>
          </p:cNvPr>
          <p:cNvSpPr>
            <a:spLocks noGrp="1"/>
          </p:cNvSpPr>
          <p:nvPr>
            <p:ph type="sldNum" sz="quarter" idx="4"/>
          </p:nvPr>
        </p:nvSpPr>
        <p:spPr/>
        <p:txBody>
          <a:bodyPr/>
          <a:lstStyle/>
          <a:p>
            <a:fld id="{CB2079F2-58AF-ED44-82D7-E04B2F6FD686}" type="slidenum">
              <a:rPr lang="en-US" smtClean="0"/>
              <a:pPr algn="l" rtl="0"/>
              <a:t>48</a:t>
            </a:fld>
            <a:endParaRPr lang="en-US" dirty="0"/>
          </a:p>
        </p:txBody>
      </p:sp>
      <p:sp>
        <p:nvSpPr>
          <p:cNvPr id="4" name="Text Placeholder 9">
            <a:extLst>
              <a:ext uri="{FF2B5EF4-FFF2-40B4-BE49-F238E27FC236}">
                <a16:creationId xmlns:a16="http://schemas.microsoft.com/office/drawing/2014/main" id="{9470688B-84A2-E43E-2BF5-6CFB34D1708C}"/>
              </a:ext>
            </a:extLst>
          </p:cNvPr>
          <p:cNvSpPr>
            <a:spLocks noGrp="1"/>
          </p:cNvSpPr>
          <p:nvPr>
            <p:ph type="body" sz="quarter" idx="32"/>
          </p:nvPr>
        </p:nvSpPr>
        <p:spPr>
          <a:xfrm>
            <a:off x="574259" y="5568287"/>
            <a:ext cx="6511635" cy="4788414"/>
          </a:xfrm>
        </p:spPr>
        <p:txBody>
          <a:bodyPr numCol="1"/>
          <a:lstStyle/>
          <a:p>
            <a:pPr marL="228600" lvl="0" indent="-228600" algn="l" rtl="0">
              <a:lnSpc>
                <a:spcPct val="150000"/>
              </a:lnSpc>
              <a:spcBef>
                <a:spcPts val="200"/>
              </a:spcBef>
              <a:buClr>
                <a:srgbClr val="F79037"/>
              </a:buClr>
              <a:buFont typeface="+mj-lt"/>
              <a:buAutoNum type="arabicPeriod"/>
              <a:tabLst>
                <a:tab pos="3420745" algn="l"/>
              </a:tabLst>
            </a:pPr>
            <a:r>
              <a:rPr lang="en-GB" b="1">
                <a:solidFill>
                  <a:srgbClr val="086575"/>
                </a:solidFill>
              </a:rPr>
              <a:t>Apertura, benvenuto e scuse</a:t>
            </a:r>
            <a:endParaRPr lang="en-LB" b="1">
              <a:solidFill>
                <a:srgbClr val="086575"/>
              </a:solidFill>
            </a:endParaRPr>
          </a:p>
          <a:p>
            <a:pPr marL="685800" indent="-228600" algn="l" rtl="0">
              <a:lnSpc>
                <a:spcPct val="150000"/>
              </a:lnSpc>
              <a:spcBef>
                <a:spcPts val="200"/>
              </a:spcBef>
              <a:buClr>
                <a:srgbClr val="F79037"/>
              </a:buClr>
              <a:buFont typeface="Arial" panose="020B0604020202020204" pitchFamily="34" charset="0"/>
              <a:buChar char="•"/>
              <a:tabLst>
                <a:tab pos="3420745" algn="l"/>
              </a:tabLst>
            </a:pPr>
            <a:r>
              <a:rPr lang="en-GB">
                <a:solidFill>
                  <a:srgbClr val="086575"/>
                </a:solidFill>
              </a:rPr>
              <a:t>Il Presidente dà il benvenuto a tutti i partecipanti, si scusa e delinea gli obiettivi della riunione.</a:t>
            </a:r>
            <a:endParaRPr lang="en-LB">
              <a:solidFill>
                <a:srgbClr val="086575"/>
              </a:solidFill>
            </a:endParaRPr>
          </a:p>
          <a:p>
            <a:pPr marL="685800" indent="-228600" algn="l" rtl="0">
              <a:lnSpc>
                <a:spcPct val="150000"/>
              </a:lnSpc>
              <a:spcBef>
                <a:spcPts val="200"/>
              </a:spcBef>
              <a:buClr>
                <a:srgbClr val="F79037"/>
              </a:buClr>
              <a:buFont typeface="Arial" panose="020B0604020202020204" pitchFamily="34" charset="0"/>
              <a:buChar char="•"/>
              <a:tabLst>
                <a:tab pos="3420745" algn="l"/>
              </a:tabLst>
            </a:pPr>
            <a:r>
              <a:rPr lang="en-GB">
                <a:solidFill>
                  <a:srgbClr val="086575"/>
                </a:solidFill>
              </a:rPr>
              <a:t>Viene preso il foglio presenze o lo screenshot (con il consenso).</a:t>
            </a:r>
            <a:endParaRPr lang="en-LB">
              <a:solidFill>
                <a:srgbClr val="086575"/>
              </a:solidFill>
            </a:endParaRPr>
          </a:p>
          <a:p>
            <a:pPr marL="594360" indent="-228600" algn="l" rtl="0">
              <a:lnSpc>
                <a:spcPct val="150000"/>
              </a:lnSpc>
              <a:spcBef>
                <a:spcPts val="200"/>
              </a:spcBef>
              <a:buClr>
                <a:srgbClr val="F79037"/>
              </a:buClr>
              <a:buFont typeface="+mj-lt"/>
              <a:buAutoNum type="arabicPeriod"/>
              <a:tabLst>
                <a:tab pos="3420745" algn="l"/>
              </a:tabLst>
            </a:pPr>
            <a:endParaRPr lang="en-LB">
              <a:solidFill>
                <a:srgbClr val="086575"/>
              </a:solidFill>
            </a:endParaRPr>
          </a:p>
          <a:p>
            <a:pPr marL="228600" lvl="0" indent="-228600" algn="l" rtl="0">
              <a:lnSpc>
                <a:spcPct val="150000"/>
              </a:lnSpc>
              <a:spcBef>
                <a:spcPts val="200"/>
              </a:spcBef>
              <a:buClr>
                <a:srgbClr val="F79037"/>
              </a:buClr>
              <a:buFont typeface="+mj-lt"/>
              <a:buAutoNum type="arabicPeriod" startAt="2"/>
              <a:tabLst>
                <a:tab pos="3420745" algn="l"/>
              </a:tabLst>
            </a:pPr>
            <a:r>
              <a:rPr lang="en-GB" b="1">
                <a:solidFill>
                  <a:srgbClr val="086575"/>
                </a:solidFill>
              </a:rPr>
              <a:t>APPROVAZIONE ORDINE DEL GIORNO</a:t>
            </a:r>
            <a:endParaRPr lang="en-LB" b="1">
              <a:solidFill>
                <a:srgbClr val="086575"/>
              </a:solidFill>
            </a:endParaRPr>
          </a:p>
          <a:p>
            <a:pPr marL="450215" algn="l" rtl="0">
              <a:lnSpc>
                <a:spcPct val="150000"/>
              </a:lnSpc>
              <a:spcBef>
                <a:spcPts val="200"/>
              </a:spcBef>
              <a:buClr>
                <a:srgbClr val="F79037"/>
              </a:buClr>
              <a:tabLst>
                <a:tab pos="3420745" algn="l"/>
              </a:tabLst>
            </a:pPr>
            <a:r>
              <a:rPr lang="en-GB">
                <a:solidFill>
                  <a:srgbClr val="086575"/>
                </a:solidFill>
              </a:rPr>
              <a:t>Gli argomenti all'ordine del giorno vengono esaminati dai partecipanti e gli eventuali punti aggiuntivi vengono annotati per la discussione in AOB</a:t>
            </a:r>
            <a:endParaRPr lang="en-LB">
              <a:solidFill>
                <a:srgbClr val="086575"/>
              </a:solidFill>
            </a:endParaRPr>
          </a:p>
          <a:p>
            <a:pPr marL="450215" algn="l" rtl="0">
              <a:lnSpc>
                <a:spcPct val="150000"/>
              </a:lnSpc>
              <a:spcBef>
                <a:spcPts val="200"/>
              </a:spcBef>
              <a:buClr>
                <a:srgbClr val="F79037"/>
              </a:buClr>
              <a:tabLst>
                <a:tab pos="3420745" algn="l"/>
              </a:tabLst>
            </a:pPr>
            <a:endParaRPr lang="en-LB">
              <a:solidFill>
                <a:srgbClr val="086575"/>
              </a:solidFill>
            </a:endParaRPr>
          </a:p>
          <a:p>
            <a:pPr marL="228600" lvl="0" indent="-228600" algn="l" rtl="0">
              <a:lnSpc>
                <a:spcPct val="150000"/>
              </a:lnSpc>
              <a:spcBef>
                <a:spcPts val="200"/>
              </a:spcBef>
              <a:buClr>
                <a:srgbClr val="F79037"/>
              </a:buClr>
              <a:buFont typeface="+mj-lt"/>
              <a:buAutoNum type="arabicPeriod" startAt="3"/>
              <a:tabLst>
                <a:tab pos="3420745" algn="l"/>
              </a:tabLst>
            </a:pPr>
            <a:r>
              <a:rPr lang="en-GB" b="1">
                <a:solidFill>
                  <a:srgbClr val="086575"/>
                </a:solidFill>
              </a:rPr>
              <a:t>Verbali precedenti approvati</a:t>
            </a:r>
            <a:endParaRPr lang="en-LB" b="1">
              <a:solidFill>
                <a:srgbClr val="086575"/>
              </a:solidFill>
            </a:endParaRPr>
          </a:p>
          <a:p>
            <a:pPr marL="228600" lvl="0" indent="-228600" algn="l" rtl="0">
              <a:lnSpc>
                <a:spcPct val="150000"/>
              </a:lnSpc>
              <a:spcBef>
                <a:spcPts val="200"/>
              </a:spcBef>
              <a:buClr>
                <a:srgbClr val="F79037"/>
              </a:buClr>
              <a:buFont typeface="+mj-lt"/>
              <a:buAutoNum type="arabicPeriod" startAt="3"/>
              <a:tabLst>
                <a:tab pos="3420745" algn="l"/>
              </a:tabLst>
            </a:pPr>
            <a:r>
              <a:rPr lang="en-GB" b="1">
                <a:solidFill>
                  <a:srgbClr val="086575"/>
                </a:solidFill>
              </a:rPr>
              <a:t>Questioni che sorgono</a:t>
            </a:r>
            <a:endParaRPr lang="en-LB" b="1">
              <a:solidFill>
                <a:srgbClr val="086575"/>
              </a:solidFill>
            </a:endParaRPr>
          </a:p>
          <a:p>
            <a:pPr marL="228600" lvl="0" indent="-228600" algn="l" rtl="0">
              <a:lnSpc>
                <a:spcPct val="150000"/>
              </a:lnSpc>
              <a:spcBef>
                <a:spcPts val="200"/>
              </a:spcBef>
              <a:buClr>
                <a:srgbClr val="F79037"/>
              </a:buClr>
              <a:buFont typeface="+mj-lt"/>
              <a:buAutoNum type="arabicPeriod" startAt="3"/>
              <a:tabLst>
                <a:tab pos="3420745" algn="l"/>
              </a:tabLst>
            </a:pPr>
            <a:r>
              <a:rPr lang="en-GB" b="1">
                <a:solidFill>
                  <a:srgbClr val="086575"/>
                </a:solidFill>
              </a:rPr>
              <a:t>Punto 1 dell'ordine del giorno</a:t>
            </a:r>
            <a:endParaRPr lang="en-LB" b="1">
              <a:solidFill>
                <a:srgbClr val="086575"/>
              </a:solidFill>
            </a:endParaRPr>
          </a:p>
          <a:p>
            <a:pPr marL="228600" lvl="0" indent="-228600" algn="l" rtl="0">
              <a:lnSpc>
                <a:spcPct val="150000"/>
              </a:lnSpc>
              <a:spcBef>
                <a:spcPts val="200"/>
              </a:spcBef>
              <a:buClr>
                <a:srgbClr val="F79037"/>
              </a:buClr>
              <a:buFont typeface="+mj-lt"/>
              <a:buAutoNum type="arabicPeriod" startAt="3"/>
              <a:tabLst>
                <a:tab pos="3420745" algn="l"/>
              </a:tabLst>
            </a:pPr>
            <a:r>
              <a:rPr lang="en-GB" b="1">
                <a:solidFill>
                  <a:srgbClr val="086575"/>
                </a:solidFill>
              </a:rPr>
              <a:t>Punto 2 dell'ordine del giorno</a:t>
            </a:r>
            <a:endParaRPr lang="en-LB" b="1">
              <a:solidFill>
                <a:srgbClr val="086575"/>
              </a:solidFill>
            </a:endParaRPr>
          </a:p>
          <a:p>
            <a:pPr marL="228600" lvl="0" indent="-228600" algn="l" rtl="0">
              <a:lnSpc>
                <a:spcPct val="150000"/>
              </a:lnSpc>
              <a:spcBef>
                <a:spcPts val="200"/>
              </a:spcBef>
              <a:buClr>
                <a:srgbClr val="F79037"/>
              </a:buClr>
              <a:buFont typeface="+mj-lt"/>
              <a:buAutoNum type="arabicPeriod" startAt="3"/>
              <a:tabLst>
                <a:tab pos="3420745" algn="l"/>
              </a:tabLst>
            </a:pPr>
            <a:r>
              <a:rPr lang="en-GB" b="1">
                <a:solidFill>
                  <a:srgbClr val="086575"/>
                </a:solidFill>
              </a:rPr>
              <a:t>Punto 3 dell'ordine del giorno</a:t>
            </a:r>
            <a:endParaRPr lang="en-LB" b="1">
              <a:solidFill>
                <a:srgbClr val="086575"/>
              </a:solidFill>
            </a:endParaRPr>
          </a:p>
          <a:p>
            <a:pPr marL="228600" lvl="0" indent="-228600" algn="l" rtl="0">
              <a:lnSpc>
                <a:spcPct val="150000"/>
              </a:lnSpc>
              <a:spcBef>
                <a:spcPts val="200"/>
              </a:spcBef>
              <a:buClr>
                <a:srgbClr val="F79037"/>
              </a:buClr>
              <a:buFont typeface="+mj-lt"/>
              <a:buAutoNum type="arabicPeriod" startAt="3"/>
              <a:tabLst>
                <a:tab pos="3420745" algn="l"/>
              </a:tabLst>
            </a:pPr>
            <a:r>
              <a:rPr lang="en-GB" b="1">
                <a:solidFill>
                  <a:srgbClr val="086575"/>
                </a:solidFill>
              </a:rPr>
              <a:t>Ogni altro affare</a:t>
            </a:r>
          </a:p>
          <a:p>
            <a:pPr marL="228600" lvl="0" indent="-228600" algn="l" rtl="0">
              <a:lnSpc>
                <a:spcPct val="150000"/>
              </a:lnSpc>
              <a:spcBef>
                <a:spcPts val="200"/>
              </a:spcBef>
              <a:buClr>
                <a:srgbClr val="F79037"/>
              </a:buClr>
              <a:buFont typeface="+mj-lt"/>
              <a:buAutoNum type="arabicPeriod" startAt="3"/>
              <a:tabLst>
                <a:tab pos="3420745" algn="l"/>
              </a:tabLst>
            </a:pPr>
            <a:r>
              <a:rPr lang="en-GB" b="1">
                <a:solidFill>
                  <a:srgbClr val="086575"/>
                </a:solidFill>
              </a:rPr>
              <a:t>Data per il prossimo incontro</a:t>
            </a:r>
            <a:endParaRPr lang="en-LB" b="1">
              <a:solidFill>
                <a:srgbClr val="086575"/>
              </a:solidFill>
            </a:endParaRPr>
          </a:p>
        </p:txBody>
      </p:sp>
      <p:cxnSp>
        <p:nvCxnSpPr>
          <p:cNvPr id="35" name="Straight Connector 34">
            <a:extLst>
              <a:ext uri="{FF2B5EF4-FFF2-40B4-BE49-F238E27FC236}">
                <a16:creationId xmlns:a16="http://schemas.microsoft.com/office/drawing/2014/main" id="{F3EF1F4E-93C2-929A-AD67-E3DAA22CE270}"/>
              </a:ext>
            </a:extLst>
          </p:cNvPr>
          <p:cNvCxnSpPr>
            <a:cxnSpLocks/>
          </p:cNvCxnSpPr>
          <p:nvPr/>
        </p:nvCxnSpPr>
        <p:spPr>
          <a:xfrm>
            <a:off x="647700" y="2168745"/>
            <a:ext cx="6264276" cy="0"/>
          </a:xfrm>
          <a:prstGeom prst="line">
            <a:avLst/>
          </a:prstGeom>
          <a:ln w="28575">
            <a:solidFill>
              <a:srgbClr val="F7903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A7C42A-9ECA-8522-9BC6-61315B185A3D}"/>
              </a:ext>
            </a:extLst>
          </p:cNvPr>
          <p:cNvCxnSpPr>
            <a:cxnSpLocks/>
          </p:cNvCxnSpPr>
          <p:nvPr/>
        </p:nvCxnSpPr>
        <p:spPr>
          <a:xfrm>
            <a:off x="647700" y="3471244"/>
            <a:ext cx="6264275" cy="0"/>
          </a:xfrm>
          <a:prstGeom prst="line">
            <a:avLst/>
          </a:prstGeom>
          <a:ln w="28575">
            <a:solidFill>
              <a:srgbClr val="F79037"/>
            </a:solidFill>
          </a:ln>
        </p:spPr>
        <p:style>
          <a:lnRef idx="1">
            <a:schemeClr val="accent1"/>
          </a:lnRef>
          <a:fillRef idx="0">
            <a:schemeClr val="accent1"/>
          </a:fillRef>
          <a:effectRef idx="0">
            <a:schemeClr val="accent1"/>
          </a:effectRef>
          <a:fontRef idx="minor">
            <a:schemeClr val="tx1"/>
          </a:fontRef>
        </p:style>
      </p:cxnSp>
      <p:sp>
        <p:nvSpPr>
          <p:cNvPr id="37" name="Text Placeholder 1">
            <a:extLst>
              <a:ext uri="{FF2B5EF4-FFF2-40B4-BE49-F238E27FC236}">
                <a16:creationId xmlns:a16="http://schemas.microsoft.com/office/drawing/2014/main" id="{7E85A301-A629-69BD-09E1-11C692F749C4}"/>
              </a:ext>
            </a:extLst>
          </p:cNvPr>
          <p:cNvSpPr txBox="1">
            <a:spLocks/>
          </p:cNvSpPr>
          <p:nvPr/>
        </p:nvSpPr>
        <p:spPr>
          <a:xfrm>
            <a:off x="-1" y="2536138"/>
            <a:ext cx="7559675" cy="649356"/>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US" sz="1800" b="1"/>
              <a:t>ESEMPIO DI ORDINE DEL GIORNO</a:t>
            </a:r>
          </a:p>
          <a:p>
            <a:pPr algn="ctr" rtl="0">
              <a:lnSpc>
                <a:spcPts val="1320"/>
              </a:lnSpc>
              <a:spcBef>
                <a:spcPts val="0"/>
              </a:spcBef>
            </a:pPr>
            <a:r>
              <a:rPr lang="en-US" sz="1100"/>
              <a:t>Centro di apprendimento Roscommon</a:t>
            </a:r>
            <a:endParaRPr lang="en-US" sz="1100" dirty="0"/>
          </a:p>
        </p:txBody>
      </p:sp>
      <p:graphicFrame>
        <p:nvGraphicFramePr>
          <p:cNvPr id="40" name="Table 5">
            <a:extLst>
              <a:ext uri="{FF2B5EF4-FFF2-40B4-BE49-F238E27FC236}">
                <a16:creationId xmlns:a16="http://schemas.microsoft.com/office/drawing/2014/main" id="{72079A44-60C1-4551-4DBA-D2DCEAC3831C}"/>
              </a:ext>
            </a:extLst>
          </p:cNvPr>
          <p:cNvGraphicFramePr>
            <a:graphicFrameLocks noGrp="1"/>
          </p:cNvGraphicFramePr>
          <p:nvPr>
            <p:extLst>
              <p:ext uri="{D42A27DB-BD31-4B8C-83A1-F6EECF244321}">
                <p14:modId xmlns:p14="http://schemas.microsoft.com/office/powerpoint/2010/main" val="1122932118"/>
              </p:ext>
            </p:extLst>
          </p:nvPr>
        </p:nvGraphicFramePr>
        <p:xfrm>
          <a:off x="647700" y="4005402"/>
          <a:ext cx="6264276" cy="1112520"/>
        </p:xfrm>
        <a:graphic>
          <a:graphicData uri="http://schemas.openxmlformats.org/drawingml/2006/table">
            <a:tbl>
              <a:tblPr firstRow="1" bandRow="1">
                <a:tableStyleId>{5C22544A-7EE6-4342-B048-85BDC9FD1C3A}</a:tableStyleId>
              </a:tblPr>
              <a:tblGrid>
                <a:gridCol w="1022074">
                  <a:extLst>
                    <a:ext uri="{9D8B030D-6E8A-4147-A177-3AD203B41FA5}">
                      <a16:colId xmlns:a16="http://schemas.microsoft.com/office/drawing/2014/main" val="2604621941"/>
                    </a:ext>
                  </a:extLst>
                </a:gridCol>
                <a:gridCol w="5242202">
                  <a:extLst>
                    <a:ext uri="{9D8B030D-6E8A-4147-A177-3AD203B41FA5}">
                      <a16:colId xmlns:a16="http://schemas.microsoft.com/office/drawing/2014/main" val="2392597213"/>
                    </a:ext>
                  </a:extLst>
                </a:gridCol>
              </a:tblGrid>
              <a:tr h="370840">
                <a:tc>
                  <a:txBody>
                    <a:bodyPr/>
                    <a:lstStyle/>
                    <a:p>
                      <a:pPr marL="0" lvl="0" indent="0" algn="l" rtl="0">
                        <a:lnSpc>
                          <a:spcPct val="100000"/>
                        </a:lnSpc>
                        <a:buFont typeface="Symbol" pitchFamily="2" charset="2"/>
                        <a:buNone/>
                      </a:pPr>
                      <a:r>
                        <a:rPr lang="en-LB"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Posizione: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Cube Flexi Space, Landsborough Road, Roscommon Town F42 DX61</a:t>
                      </a: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l" rtl="0">
                        <a:lnSpc>
                          <a:spcPct val="100000"/>
                        </a:lnSpc>
                        <a:buFont typeface="Symbol" pitchFamily="2" charset="2"/>
                        <a:buNone/>
                      </a:pPr>
                      <a:r>
                        <a:rPr lang="en-GB" sz="1100" b="1">
                          <a:solidFill>
                            <a:srgbClr val="F79037"/>
                          </a:solidFill>
                          <a:effectLst/>
                          <a:latin typeface="Calibri Light" panose="020F0302020204030204" pitchFamily="34" charset="0"/>
                          <a:ea typeface="Calibri" panose="020F0502020204030204" pitchFamily="34" charset="0"/>
                          <a:cs typeface="Times New Roman" panose="02020603050405020304" pitchFamily="18" charset="0"/>
                        </a:rPr>
                        <a:t>Data:</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GB" sz="1100" b="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3 ottobre 2022</a:t>
                      </a: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l" rtl="0">
                        <a:lnSpc>
                          <a:spcPct val="100000"/>
                        </a:lnSpc>
                        <a:buFont typeface="Symbol" pitchFamily="2" charset="2"/>
                        <a:buNone/>
                      </a:pPr>
                      <a:r>
                        <a:rPr lang="en-LB"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Tempo:</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11:00</a:t>
                      </a: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bl>
          </a:graphicData>
        </a:graphic>
      </p:graphicFrame>
      <p:sp>
        <p:nvSpPr>
          <p:cNvPr id="9" name="Text Placeholder 1">
            <a:extLst>
              <a:ext uri="{FF2B5EF4-FFF2-40B4-BE49-F238E27FC236}">
                <a16:creationId xmlns:a16="http://schemas.microsoft.com/office/drawing/2014/main" id="{11A5EDC4-B16E-D2F9-3C32-06F56E08639A}"/>
              </a:ext>
            </a:extLst>
          </p:cNvPr>
          <p:cNvSpPr txBox="1">
            <a:spLocks/>
          </p:cNvSpPr>
          <p:nvPr/>
        </p:nvSpPr>
        <p:spPr>
          <a:xfrm>
            <a:off x="1619040" y="745435"/>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a:t>Esempio di agenda</a:t>
            </a:r>
          </a:p>
          <a:p>
            <a:pPr algn="l" rtl="0"/>
            <a:endParaRPr lang="en-US" dirty="0"/>
          </a:p>
        </p:txBody>
      </p:sp>
      <p:grpSp>
        <p:nvGrpSpPr>
          <p:cNvPr id="10" name="Group 9">
            <a:extLst>
              <a:ext uri="{FF2B5EF4-FFF2-40B4-BE49-F238E27FC236}">
                <a16:creationId xmlns:a16="http://schemas.microsoft.com/office/drawing/2014/main" id="{52EC37ED-78D3-A152-188A-9BF57E9D147F}"/>
              </a:ext>
            </a:extLst>
          </p:cNvPr>
          <p:cNvGrpSpPr/>
          <p:nvPr/>
        </p:nvGrpSpPr>
        <p:grpSpPr>
          <a:xfrm>
            <a:off x="604285" y="375134"/>
            <a:ext cx="982080" cy="952049"/>
            <a:chOff x="10307935" y="5202509"/>
            <a:chExt cx="982080" cy="952049"/>
          </a:xfrm>
          <a:solidFill>
            <a:srgbClr val="086575"/>
          </a:solidFill>
        </p:grpSpPr>
        <p:grpSp>
          <p:nvGrpSpPr>
            <p:cNvPr id="11" name="Graphic 2">
              <a:extLst>
                <a:ext uri="{FF2B5EF4-FFF2-40B4-BE49-F238E27FC236}">
                  <a16:creationId xmlns:a16="http://schemas.microsoft.com/office/drawing/2014/main" id="{31AD1AD0-D41C-15EA-6B85-F5A175D430E3}"/>
                </a:ext>
              </a:extLst>
            </p:cNvPr>
            <p:cNvGrpSpPr/>
            <p:nvPr userDrawn="1"/>
          </p:nvGrpSpPr>
          <p:grpSpPr>
            <a:xfrm>
              <a:off x="10555087" y="5332591"/>
              <a:ext cx="706050" cy="650900"/>
              <a:chOff x="5526360" y="5154425"/>
              <a:chExt cx="706050" cy="650900"/>
            </a:xfrm>
            <a:grpFill/>
          </p:grpSpPr>
          <p:sp>
            <p:nvSpPr>
              <p:cNvPr id="22" name="Freeform 21">
                <a:extLst>
                  <a:ext uri="{FF2B5EF4-FFF2-40B4-BE49-F238E27FC236}">
                    <a16:creationId xmlns:a16="http://schemas.microsoft.com/office/drawing/2014/main" id="{B8B6C35F-50F6-9838-74F8-ED685F5B4E59}"/>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4DEEDA7B-E2C3-2F8C-E5D2-612AD24F2CB1}"/>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7FD5574F-0C46-009C-32B9-A0F23327029B}"/>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323106FA-AF0E-AA0F-E391-813E0871DDB2}"/>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C5266A88-185C-29BB-57D4-B28FB6181594}"/>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4E658D1A-15F6-6118-D86F-C99859339C40}"/>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D5F48098-4EAD-B449-8544-1D85848A1C26}"/>
                </a:ext>
              </a:extLst>
            </p:cNvPr>
            <p:cNvGrpSpPr/>
            <p:nvPr userDrawn="1"/>
          </p:nvGrpSpPr>
          <p:grpSpPr>
            <a:xfrm>
              <a:off x="10307935" y="5202509"/>
              <a:ext cx="982080" cy="952049"/>
              <a:chOff x="5279208" y="5014127"/>
              <a:chExt cx="982080" cy="952049"/>
            </a:xfrm>
            <a:grpFill/>
          </p:grpSpPr>
          <p:sp>
            <p:nvSpPr>
              <p:cNvPr id="13" name="Freeform 12">
                <a:extLst>
                  <a:ext uri="{FF2B5EF4-FFF2-40B4-BE49-F238E27FC236}">
                    <a16:creationId xmlns:a16="http://schemas.microsoft.com/office/drawing/2014/main" id="{24EAB022-2343-3BBA-79D1-9DCCCC3FFECD}"/>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C31CC4A5-6903-B814-40D2-E96E57F2E050}"/>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CC635E7F-F766-EED8-BF13-8FA12D59CA0E}"/>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2588A1CD-29A0-B10D-DBA6-E1FF1379DADB}"/>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AE876E58-486F-FA83-ACA1-C68BF3430434}"/>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166E5FDA-2AE3-52C6-34A3-2ACEC2CF0FE2}"/>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76FC9A96-B82B-9F82-D52A-55B08B11E421}"/>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3BE6256F-0BBB-B15F-7284-35E706036DA8}"/>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851FE148-E65B-54FA-FDF9-936AB0D36BAE}"/>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532785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7D950E0-B7C8-1BA2-7FD8-631F1524D76A}"/>
              </a:ext>
            </a:extLst>
          </p:cNvPr>
          <p:cNvGrpSpPr/>
          <p:nvPr/>
        </p:nvGrpSpPr>
        <p:grpSpPr>
          <a:xfrm>
            <a:off x="210752" y="1543227"/>
            <a:ext cx="7138170" cy="8571772"/>
            <a:chOff x="210752" y="1543227"/>
            <a:chExt cx="7138170" cy="8571772"/>
          </a:xfrm>
        </p:grpSpPr>
        <p:sp>
          <p:nvSpPr>
            <p:cNvPr id="31" name="Rectangle 30">
              <a:extLst>
                <a:ext uri="{FF2B5EF4-FFF2-40B4-BE49-F238E27FC236}">
                  <a16:creationId xmlns:a16="http://schemas.microsoft.com/office/drawing/2014/main" id="{EEE104B0-714A-9D9D-B1BA-9843B94A65A1}"/>
                </a:ext>
              </a:extLst>
            </p:cNvPr>
            <p:cNvSpPr/>
            <p:nvPr/>
          </p:nvSpPr>
          <p:spPr>
            <a:xfrm>
              <a:off x="210752" y="1543227"/>
              <a:ext cx="7138170" cy="8571772"/>
            </a:xfrm>
            <a:prstGeom prst="rect">
              <a:avLst/>
            </a:prstGeom>
            <a:solidFill>
              <a:schemeClr val="bg1"/>
            </a:solidFill>
            <a:ln>
              <a:no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 name="Rectangle 31">
              <a:extLst>
                <a:ext uri="{FF2B5EF4-FFF2-40B4-BE49-F238E27FC236}">
                  <a16:creationId xmlns:a16="http://schemas.microsoft.com/office/drawing/2014/main" id="{BDE426D1-0AED-3E51-F846-ABCCBAE8DFFF}"/>
                </a:ext>
              </a:extLst>
            </p:cNvPr>
            <p:cNvSpPr/>
            <p:nvPr/>
          </p:nvSpPr>
          <p:spPr>
            <a:xfrm>
              <a:off x="323014" y="1661606"/>
              <a:ext cx="6913647" cy="8323222"/>
            </a:xfrm>
            <a:prstGeom prst="rect">
              <a:avLst/>
            </a:prstGeom>
            <a:solidFill>
              <a:schemeClr val="bg1"/>
            </a:solidFill>
            <a:ln>
              <a:solidFill>
                <a:srgbClr val="F79037"/>
              </a:solid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3" name="Slide Number Placeholder 2">
            <a:extLst>
              <a:ext uri="{FF2B5EF4-FFF2-40B4-BE49-F238E27FC236}">
                <a16:creationId xmlns:a16="http://schemas.microsoft.com/office/drawing/2014/main" id="{CF288813-9063-2637-388D-60E0264B8536}"/>
              </a:ext>
            </a:extLst>
          </p:cNvPr>
          <p:cNvSpPr>
            <a:spLocks noGrp="1"/>
          </p:cNvSpPr>
          <p:nvPr>
            <p:ph type="sldNum" sz="quarter" idx="4"/>
          </p:nvPr>
        </p:nvSpPr>
        <p:spPr/>
        <p:txBody>
          <a:bodyPr/>
          <a:lstStyle/>
          <a:p>
            <a:fld id="{CB2079F2-58AF-ED44-82D7-E04B2F6FD686}" type="slidenum">
              <a:rPr lang="en-US" smtClean="0"/>
              <a:pPr algn="l" rtl="0"/>
              <a:t>49</a:t>
            </a:fld>
            <a:endParaRPr lang="en-US" dirty="0"/>
          </a:p>
        </p:txBody>
      </p:sp>
      <p:sp>
        <p:nvSpPr>
          <p:cNvPr id="37" name="Text Placeholder 1">
            <a:extLst>
              <a:ext uri="{FF2B5EF4-FFF2-40B4-BE49-F238E27FC236}">
                <a16:creationId xmlns:a16="http://schemas.microsoft.com/office/drawing/2014/main" id="{7E85A301-A629-69BD-09E1-11C692F749C4}"/>
              </a:ext>
            </a:extLst>
          </p:cNvPr>
          <p:cNvSpPr txBox="1">
            <a:spLocks/>
          </p:cNvSpPr>
          <p:nvPr/>
        </p:nvSpPr>
        <p:spPr>
          <a:xfrm>
            <a:off x="-1" y="1670080"/>
            <a:ext cx="7559675" cy="649356"/>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US" sz="1800" b="1"/>
              <a:t>VERBALI DI RIUNIONE DEL CENTRO DI APPRENDIMENTO</a:t>
            </a:r>
          </a:p>
        </p:txBody>
      </p:sp>
      <p:sp>
        <p:nvSpPr>
          <p:cNvPr id="7" name="Text Placeholder 9">
            <a:extLst>
              <a:ext uri="{FF2B5EF4-FFF2-40B4-BE49-F238E27FC236}">
                <a16:creationId xmlns:a16="http://schemas.microsoft.com/office/drawing/2014/main" id="{BE8B9A63-EFD1-C517-A273-78BAFDAE1566}"/>
              </a:ext>
            </a:extLst>
          </p:cNvPr>
          <p:cNvSpPr>
            <a:spLocks noGrp="1"/>
          </p:cNvSpPr>
          <p:nvPr>
            <p:ph type="body" sz="quarter" idx="32"/>
          </p:nvPr>
        </p:nvSpPr>
        <p:spPr>
          <a:xfrm>
            <a:off x="581891" y="2194523"/>
            <a:ext cx="6511635" cy="1339710"/>
          </a:xfrm>
        </p:spPr>
        <p:txBody>
          <a:bodyPr numCol="1"/>
          <a:lstStyle/>
          <a:p>
            <a:pPr algn="l" rtl="0"/>
            <a:r>
              <a:rPr lang="en-IE" b="1">
                <a:solidFill>
                  <a:srgbClr val="086575"/>
                </a:solidFill>
              </a:rPr>
              <a:t>Luogo:</a:t>
            </a:r>
            <a:endParaRPr lang="en-LB" b="1">
              <a:solidFill>
                <a:srgbClr val="086575"/>
              </a:solidFill>
            </a:endParaRPr>
          </a:p>
          <a:p>
            <a:pPr algn="l" rtl="0"/>
            <a:r>
              <a:rPr lang="en-IE" b="1">
                <a:solidFill>
                  <a:srgbClr val="086575"/>
                </a:solidFill>
              </a:rPr>
              <a:t>Appuntamento:</a:t>
            </a:r>
            <a:endParaRPr lang="en-LB" b="1">
              <a:solidFill>
                <a:srgbClr val="086575"/>
              </a:solidFill>
            </a:endParaRPr>
          </a:p>
          <a:p>
            <a:pPr algn="l" rtl="0"/>
            <a:r>
              <a:rPr lang="en-GB" b="1">
                <a:solidFill>
                  <a:srgbClr val="086575"/>
                </a:solidFill>
              </a:rPr>
              <a:t>Partecipanti:</a:t>
            </a:r>
            <a:endParaRPr lang="en-LB" b="1">
              <a:solidFill>
                <a:srgbClr val="086575"/>
              </a:solidFill>
            </a:endParaRPr>
          </a:p>
          <a:p>
            <a:pPr algn="l" rtl="0"/>
            <a:r>
              <a:rPr lang="en-GB" b="1">
                <a:solidFill>
                  <a:srgbClr val="086575"/>
                </a:solidFill>
              </a:rPr>
              <a:t> </a:t>
            </a:r>
            <a:endParaRPr lang="en-LB" b="1">
              <a:solidFill>
                <a:srgbClr val="086575"/>
              </a:solidFill>
            </a:endParaRPr>
          </a:p>
          <a:p>
            <a:pPr algn="l" rtl="0"/>
            <a:r>
              <a:rPr lang="en-GB" b="1">
                <a:solidFill>
                  <a:srgbClr val="086575"/>
                </a:solidFill>
              </a:rPr>
              <a:t>Scuse:</a:t>
            </a:r>
            <a:endParaRPr lang="en-LB" b="1">
              <a:solidFill>
                <a:srgbClr val="086575"/>
              </a:solidFill>
            </a:endParaRPr>
          </a:p>
          <a:p>
            <a:pPr algn="l" rtl="0"/>
            <a:r>
              <a:rPr lang="en-GB">
                <a:solidFill>
                  <a:srgbClr val="086575"/>
                </a:solidFill>
              </a:rPr>
              <a:t>XXXX ha agito in qualità di Presidente.</a:t>
            </a:r>
            <a:endParaRPr lang="en-LB">
              <a:solidFill>
                <a:srgbClr val="086575"/>
              </a:solidFill>
            </a:endParaRPr>
          </a:p>
        </p:txBody>
      </p:sp>
      <p:sp>
        <p:nvSpPr>
          <p:cNvPr id="8" name="Text Placeholder 9">
            <a:extLst>
              <a:ext uri="{FF2B5EF4-FFF2-40B4-BE49-F238E27FC236}">
                <a16:creationId xmlns:a16="http://schemas.microsoft.com/office/drawing/2014/main" id="{04E1964A-8027-F09D-8439-7166BD1F88C1}"/>
              </a:ext>
            </a:extLst>
          </p:cNvPr>
          <p:cNvSpPr txBox="1">
            <a:spLocks/>
          </p:cNvSpPr>
          <p:nvPr/>
        </p:nvSpPr>
        <p:spPr>
          <a:xfrm>
            <a:off x="570316" y="3385138"/>
            <a:ext cx="2740043" cy="47901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b="1">
                <a:solidFill>
                  <a:srgbClr val="F79037"/>
                </a:solidFill>
              </a:rPr>
              <a:t>Punto 1 dell'ordine del giorno:</a:t>
            </a:r>
          </a:p>
          <a:p>
            <a:pPr algn="l" rtl="0"/>
            <a:r>
              <a:rPr lang="en-IE">
                <a:solidFill>
                  <a:srgbClr val="086575"/>
                </a:solidFill>
              </a:rPr>
              <a:t>Verbale dell'ultima riunione</a:t>
            </a:r>
          </a:p>
          <a:p>
            <a:pPr algn="l" rtl="0"/>
            <a:endParaRPr lang="en-LB"/>
          </a:p>
        </p:txBody>
      </p:sp>
      <p:graphicFrame>
        <p:nvGraphicFramePr>
          <p:cNvPr id="9" name="Table 5">
            <a:extLst>
              <a:ext uri="{FF2B5EF4-FFF2-40B4-BE49-F238E27FC236}">
                <a16:creationId xmlns:a16="http://schemas.microsoft.com/office/drawing/2014/main" id="{4DA72599-A346-3C56-3B47-D7819D42F7F3}"/>
              </a:ext>
            </a:extLst>
          </p:cNvPr>
          <p:cNvGraphicFramePr>
            <a:graphicFrameLocks noGrp="1"/>
          </p:cNvGraphicFramePr>
          <p:nvPr>
            <p:extLst>
              <p:ext uri="{D42A27DB-BD31-4B8C-83A1-F6EECF244321}">
                <p14:modId xmlns:p14="http://schemas.microsoft.com/office/powerpoint/2010/main" val="3652102431"/>
              </p:ext>
            </p:extLst>
          </p:nvPr>
        </p:nvGraphicFramePr>
        <p:xfrm>
          <a:off x="647700" y="3905008"/>
          <a:ext cx="6264276" cy="1112520"/>
        </p:xfrm>
        <a:graphic>
          <a:graphicData uri="http://schemas.openxmlformats.org/drawingml/2006/table">
            <a:tbl>
              <a:tblPr firstRow="1" bandRow="1">
                <a:tableStyleId>{5C22544A-7EE6-4342-B048-85BDC9FD1C3A}</a:tableStyleId>
              </a:tblPr>
              <a:tblGrid>
                <a:gridCol w="2824705">
                  <a:extLst>
                    <a:ext uri="{9D8B030D-6E8A-4147-A177-3AD203B41FA5}">
                      <a16:colId xmlns:a16="http://schemas.microsoft.com/office/drawing/2014/main" val="2604621941"/>
                    </a:ext>
                  </a:extLst>
                </a:gridCol>
                <a:gridCol w="1747777">
                  <a:extLst>
                    <a:ext uri="{9D8B030D-6E8A-4147-A177-3AD203B41FA5}">
                      <a16:colId xmlns:a16="http://schemas.microsoft.com/office/drawing/2014/main" val="815753830"/>
                    </a:ext>
                  </a:extLst>
                </a:gridCol>
                <a:gridCol w="1691794">
                  <a:extLst>
                    <a:ext uri="{9D8B030D-6E8A-4147-A177-3AD203B41FA5}">
                      <a16:colId xmlns:a16="http://schemas.microsoft.com/office/drawing/2014/main" val="2392597213"/>
                    </a:ext>
                  </a:extLst>
                </a:gridCol>
              </a:tblGrid>
              <a:tr h="370840">
                <a:tc gridSpan="3">
                  <a:txBody>
                    <a:bodyPr/>
                    <a:lstStyle/>
                    <a:p>
                      <a:pPr marL="0" lvl="0" indent="0" algn="l" rtl="0">
                        <a:lnSpc>
                          <a:spcPct val="100000"/>
                        </a:lnSpc>
                        <a:buFont typeface="Symbol" pitchFamily="2" charset="2"/>
                        <a:buNone/>
                      </a:pPr>
                      <a:r>
                        <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Punti di discussione: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l" rtl="0">
                        <a:lnSpc>
                          <a:spcPct val="100000"/>
                        </a:lnSpc>
                        <a:buFont typeface="Symbol" pitchFamily="2" charset="2"/>
                        <a:buNone/>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Azioni richieste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Da chi</a:t>
                      </a: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algn="l" rtl="0"/>
                      <a:r>
                        <a:rPr lang="en-IE"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Entro quando</a:t>
                      </a:r>
                      <a:endParaRPr lang="en-LB" sz="110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l" rtl="0">
                        <a:lnSpc>
                          <a:spcPct val="100000"/>
                        </a:lnSpc>
                        <a:buFont typeface="Symbol" pitchFamily="2" charset="2"/>
                        <a:buNone/>
                      </a:pPr>
                      <a:endParaRPr lang="en-LB"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bl>
          </a:graphicData>
        </a:graphic>
      </p:graphicFrame>
      <p:sp>
        <p:nvSpPr>
          <p:cNvPr id="10" name="Text Placeholder 9">
            <a:extLst>
              <a:ext uri="{FF2B5EF4-FFF2-40B4-BE49-F238E27FC236}">
                <a16:creationId xmlns:a16="http://schemas.microsoft.com/office/drawing/2014/main" id="{97A4616D-2322-0824-ACD8-67763328218F}"/>
              </a:ext>
            </a:extLst>
          </p:cNvPr>
          <p:cNvSpPr txBox="1">
            <a:spLocks/>
          </p:cNvSpPr>
          <p:nvPr/>
        </p:nvSpPr>
        <p:spPr>
          <a:xfrm>
            <a:off x="559165" y="5124728"/>
            <a:ext cx="2740043" cy="47901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b="1">
                <a:solidFill>
                  <a:srgbClr val="F79037"/>
                </a:solidFill>
              </a:rPr>
              <a:t>Punto 2 dell'ordine del giorno:</a:t>
            </a:r>
          </a:p>
          <a:p>
            <a:pPr algn="l" rtl="0"/>
            <a:r>
              <a:rPr lang="en-GB">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Questioni che sorgono</a:t>
            </a:r>
            <a:r>
              <a:rPr lang="en-GB" b="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endParaRPr lang="en-LB">
              <a:solidFill>
                <a:srgbClr val="086575"/>
              </a:solidFill>
            </a:endParaRPr>
          </a:p>
        </p:txBody>
      </p:sp>
      <p:graphicFrame>
        <p:nvGraphicFramePr>
          <p:cNvPr id="11" name="Table 5">
            <a:extLst>
              <a:ext uri="{FF2B5EF4-FFF2-40B4-BE49-F238E27FC236}">
                <a16:creationId xmlns:a16="http://schemas.microsoft.com/office/drawing/2014/main" id="{68CF9608-2306-A11D-97EE-17DCD70AC32C}"/>
              </a:ext>
            </a:extLst>
          </p:cNvPr>
          <p:cNvGraphicFramePr>
            <a:graphicFrameLocks noGrp="1"/>
          </p:cNvGraphicFramePr>
          <p:nvPr>
            <p:extLst>
              <p:ext uri="{D42A27DB-BD31-4B8C-83A1-F6EECF244321}">
                <p14:modId xmlns:p14="http://schemas.microsoft.com/office/powerpoint/2010/main" val="2312665113"/>
              </p:ext>
            </p:extLst>
          </p:nvPr>
        </p:nvGraphicFramePr>
        <p:xfrm>
          <a:off x="636549" y="5644598"/>
          <a:ext cx="6264276" cy="1112520"/>
        </p:xfrm>
        <a:graphic>
          <a:graphicData uri="http://schemas.openxmlformats.org/drawingml/2006/table">
            <a:tbl>
              <a:tblPr firstRow="1" bandRow="1">
                <a:tableStyleId>{5C22544A-7EE6-4342-B048-85BDC9FD1C3A}</a:tableStyleId>
              </a:tblPr>
              <a:tblGrid>
                <a:gridCol w="2824705">
                  <a:extLst>
                    <a:ext uri="{9D8B030D-6E8A-4147-A177-3AD203B41FA5}">
                      <a16:colId xmlns:a16="http://schemas.microsoft.com/office/drawing/2014/main" val="2604621941"/>
                    </a:ext>
                  </a:extLst>
                </a:gridCol>
                <a:gridCol w="1747777">
                  <a:extLst>
                    <a:ext uri="{9D8B030D-6E8A-4147-A177-3AD203B41FA5}">
                      <a16:colId xmlns:a16="http://schemas.microsoft.com/office/drawing/2014/main" val="815753830"/>
                    </a:ext>
                  </a:extLst>
                </a:gridCol>
                <a:gridCol w="1691794">
                  <a:extLst>
                    <a:ext uri="{9D8B030D-6E8A-4147-A177-3AD203B41FA5}">
                      <a16:colId xmlns:a16="http://schemas.microsoft.com/office/drawing/2014/main" val="2392597213"/>
                    </a:ext>
                  </a:extLst>
                </a:gridCol>
              </a:tblGrid>
              <a:tr h="370840">
                <a:tc gridSpan="3">
                  <a:txBody>
                    <a:bodyPr/>
                    <a:lstStyle/>
                    <a:p>
                      <a:pPr marL="0" lvl="0" indent="0" algn="l" rtl="0">
                        <a:lnSpc>
                          <a:spcPct val="100000"/>
                        </a:lnSpc>
                        <a:buFont typeface="Symbol" pitchFamily="2" charset="2"/>
                        <a:buNone/>
                      </a:pPr>
                      <a:r>
                        <a:rPr lang="en-US" sz="1100" b="1">
                          <a:solidFill>
                            <a:srgbClr val="F79037"/>
                          </a:solidFill>
                          <a:effectLst/>
                          <a:latin typeface="Calibri" panose="020F0502020204030204" pitchFamily="34" charset="0"/>
                          <a:ea typeface="+mn-ea"/>
                          <a:cs typeface="Times New Roman" panose="02020603050405020304" pitchFamily="18" charset="0"/>
                        </a:rPr>
                        <a:t>Punti di discussione: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l" rtl="0">
                        <a:lnSpc>
                          <a:spcPct val="100000"/>
                        </a:lnSpc>
                        <a:buFont typeface="Symbol" pitchFamily="2" charset="2"/>
                        <a:buNone/>
                      </a:pPr>
                      <a:r>
                        <a:rPr lang="en-GB" sz="1100" b="1" kern="1200">
                          <a:solidFill>
                            <a:srgbClr val="F79037"/>
                          </a:solidFill>
                          <a:effectLst/>
                          <a:latin typeface="Calibri" panose="020F0502020204030204" pitchFamily="34" charset="0"/>
                          <a:ea typeface="+mn-ea"/>
                          <a:cs typeface="Times New Roman" panose="02020603050405020304" pitchFamily="18" charset="0"/>
                        </a:rPr>
                        <a:t>Azioni richieste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Da chi</a:t>
                      </a: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algn="l" rtl="0"/>
                      <a:r>
                        <a:rPr lang="en-IE"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Entro quando</a:t>
                      </a:r>
                      <a:endParaRPr lang="en-LB" sz="110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l" rtl="0">
                        <a:lnSpc>
                          <a:spcPct val="100000"/>
                        </a:lnSpc>
                        <a:buFont typeface="Symbol" pitchFamily="2" charset="2"/>
                        <a:buNone/>
                      </a:pPr>
                      <a:endParaRPr lang="en-LB" sz="1100" b="1">
                        <a:solidFill>
                          <a:srgbClr val="F79037"/>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bl>
          </a:graphicData>
        </a:graphic>
      </p:graphicFrame>
      <p:sp>
        <p:nvSpPr>
          <p:cNvPr id="12" name="Text Placeholder 9">
            <a:extLst>
              <a:ext uri="{FF2B5EF4-FFF2-40B4-BE49-F238E27FC236}">
                <a16:creationId xmlns:a16="http://schemas.microsoft.com/office/drawing/2014/main" id="{A1C768EA-3E93-7E6B-D26C-016B55B99773}"/>
              </a:ext>
            </a:extLst>
          </p:cNvPr>
          <p:cNvSpPr txBox="1">
            <a:spLocks/>
          </p:cNvSpPr>
          <p:nvPr/>
        </p:nvSpPr>
        <p:spPr>
          <a:xfrm>
            <a:off x="559165" y="6882677"/>
            <a:ext cx="2740043" cy="29473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b="1">
                <a:solidFill>
                  <a:srgbClr val="F79037"/>
                </a:solidFill>
              </a:rPr>
              <a:t>Punto 3 dell'ordine del giorno:</a:t>
            </a:r>
          </a:p>
          <a:p>
            <a:pPr algn="l" rtl="0"/>
            <a:r>
              <a:rPr lang="en-GB">
                <a:effectLst/>
                <a:latin typeface="Calibri" panose="020F0502020204030204" pitchFamily="34" charset="0"/>
                <a:ea typeface="Calibri" panose="020F0502020204030204" pitchFamily="34" charset="0"/>
                <a:cs typeface="Times New Roman" panose="02020603050405020304" pitchFamily="18" charset="0"/>
              </a:rPr>
              <a:t>Ogni altro affare</a:t>
            </a:r>
            <a:endParaRPr lang="en-LB"/>
          </a:p>
          <a:p>
            <a:pPr algn="l" rtl="0"/>
            <a:r>
              <a:rPr lang="en-IE" b="1">
                <a:solidFill>
                  <a:srgbClr val="F79037"/>
                </a:solidFill>
              </a:rPr>
              <a:t> </a:t>
            </a:r>
          </a:p>
        </p:txBody>
      </p:sp>
      <p:graphicFrame>
        <p:nvGraphicFramePr>
          <p:cNvPr id="13" name="Table 5">
            <a:extLst>
              <a:ext uri="{FF2B5EF4-FFF2-40B4-BE49-F238E27FC236}">
                <a16:creationId xmlns:a16="http://schemas.microsoft.com/office/drawing/2014/main" id="{DEE643BE-B421-CA48-18B2-A3F523A551E0}"/>
              </a:ext>
            </a:extLst>
          </p:cNvPr>
          <p:cNvGraphicFramePr>
            <a:graphicFrameLocks noGrp="1"/>
          </p:cNvGraphicFramePr>
          <p:nvPr>
            <p:extLst>
              <p:ext uri="{D42A27DB-BD31-4B8C-83A1-F6EECF244321}">
                <p14:modId xmlns:p14="http://schemas.microsoft.com/office/powerpoint/2010/main" val="2118616216"/>
              </p:ext>
            </p:extLst>
          </p:nvPr>
        </p:nvGraphicFramePr>
        <p:xfrm>
          <a:off x="636549" y="7439944"/>
          <a:ext cx="6264276" cy="1112520"/>
        </p:xfrm>
        <a:graphic>
          <a:graphicData uri="http://schemas.openxmlformats.org/drawingml/2006/table">
            <a:tbl>
              <a:tblPr firstRow="1" bandRow="1">
                <a:tableStyleId>{5C22544A-7EE6-4342-B048-85BDC9FD1C3A}</a:tableStyleId>
              </a:tblPr>
              <a:tblGrid>
                <a:gridCol w="2824705">
                  <a:extLst>
                    <a:ext uri="{9D8B030D-6E8A-4147-A177-3AD203B41FA5}">
                      <a16:colId xmlns:a16="http://schemas.microsoft.com/office/drawing/2014/main" val="2604621941"/>
                    </a:ext>
                  </a:extLst>
                </a:gridCol>
                <a:gridCol w="1747777">
                  <a:extLst>
                    <a:ext uri="{9D8B030D-6E8A-4147-A177-3AD203B41FA5}">
                      <a16:colId xmlns:a16="http://schemas.microsoft.com/office/drawing/2014/main" val="815753830"/>
                    </a:ext>
                  </a:extLst>
                </a:gridCol>
                <a:gridCol w="1691794">
                  <a:extLst>
                    <a:ext uri="{9D8B030D-6E8A-4147-A177-3AD203B41FA5}">
                      <a16:colId xmlns:a16="http://schemas.microsoft.com/office/drawing/2014/main" val="2392597213"/>
                    </a:ext>
                  </a:extLst>
                </a:gridCol>
              </a:tblGrid>
              <a:tr h="370840">
                <a:tc gridSpan="3">
                  <a:txBody>
                    <a:bodyPr/>
                    <a:lstStyle/>
                    <a:p>
                      <a:pPr marL="0" lvl="0" indent="0" algn="l" rtl="0">
                        <a:lnSpc>
                          <a:spcPct val="100000"/>
                        </a:lnSpc>
                        <a:buFont typeface="Symbol" pitchFamily="2" charset="2"/>
                        <a:buNone/>
                      </a:pPr>
                      <a:r>
                        <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Punti di discussione: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l" rtl="0">
                        <a:lnSpc>
                          <a:spcPct val="100000"/>
                        </a:lnSpc>
                        <a:buFont typeface="Symbol" pitchFamily="2" charset="2"/>
                        <a:buNone/>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Azioni richieste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Da chi</a:t>
                      </a: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algn="l" rtl="0"/>
                      <a:r>
                        <a:rPr lang="en-IE"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Entro quando</a:t>
                      </a:r>
                      <a:endParaRPr lang="en-LB" sz="110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l" rtl="0">
                        <a:lnSpc>
                          <a:spcPct val="100000"/>
                        </a:lnSpc>
                        <a:buFont typeface="Symbol" pitchFamily="2" charset="2"/>
                        <a:buNone/>
                      </a:pPr>
                      <a:endParaRPr lang="en-LB"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bl>
          </a:graphicData>
        </a:graphic>
      </p:graphicFrame>
      <p:sp>
        <p:nvSpPr>
          <p:cNvPr id="2" name="Text Placeholder 1">
            <a:extLst>
              <a:ext uri="{FF2B5EF4-FFF2-40B4-BE49-F238E27FC236}">
                <a16:creationId xmlns:a16="http://schemas.microsoft.com/office/drawing/2014/main" id="{937C84B1-6241-3C4B-D3A4-838E25A26E9B}"/>
              </a:ext>
            </a:extLst>
          </p:cNvPr>
          <p:cNvSpPr txBox="1">
            <a:spLocks/>
          </p:cNvSpPr>
          <p:nvPr/>
        </p:nvSpPr>
        <p:spPr>
          <a:xfrm>
            <a:off x="1619040" y="574956"/>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dirty="0" err="1"/>
              <a:t>Incontro</a:t>
            </a:r>
            <a:r>
              <a:rPr lang="en-US" dirty="0"/>
              <a:t> </a:t>
            </a:r>
            <a:r>
              <a:rPr lang="en-US" dirty="0" err="1"/>
              <a:t>campione</a:t>
            </a:r>
            <a:r>
              <a:rPr lang="en-US" dirty="0"/>
              <a:t> </a:t>
            </a:r>
            <a:r>
              <a:rPr lang="en-US" dirty="0" err="1"/>
              <a:t>Modello</a:t>
            </a:r>
            <a:r>
              <a:rPr lang="en-US" dirty="0"/>
              <a:t> verbale</a:t>
            </a:r>
          </a:p>
          <a:p>
            <a:pPr algn="l" rtl="0"/>
            <a:endParaRPr lang="en-US" dirty="0"/>
          </a:p>
        </p:txBody>
      </p:sp>
      <p:grpSp>
        <p:nvGrpSpPr>
          <p:cNvPr id="4" name="Group 3">
            <a:extLst>
              <a:ext uri="{FF2B5EF4-FFF2-40B4-BE49-F238E27FC236}">
                <a16:creationId xmlns:a16="http://schemas.microsoft.com/office/drawing/2014/main" id="{E3E5BC5D-F23D-78A8-297B-52CC37132CE4}"/>
              </a:ext>
            </a:extLst>
          </p:cNvPr>
          <p:cNvGrpSpPr/>
          <p:nvPr/>
        </p:nvGrpSpPr>
        <p:grpSpPr>
          <a:xfrm>
            <a:off x="604285" y="375134"/>
            <a:ext cx="982080" cy="952049"/>
            <a:chOff x="10307935" y="5202509"/>
            <a:chExt cx="982080" cy="952049"/>
          </a:xfrm>
          <a:solidFill>
            <a:srgbClr val="086575"/>
          </a:solidFill>
        </p:grpSpPr>
        <p:grpSp>
          <p:nvGrpSpPr>
            <p:cNvPr id="6" name="Graphic 2">
              <a:extLst>
                <a:ext uri="{FF2B5EF4-FFF2-40B4-BE49-F238E27FC236}">
                  <a16:creationId xmlns:a16="http://schemas.microsoft.com/office/drawing/2014/main" id="{A509D985-C00C-00C8-9561-55630AEE6D75}"/>
                </a:ext>
              </a:extLst>
            </p:cNvPr>
            <p:cNvGrpSpPr/>
            <p:nvPr userDrawn="1"/>
          </p:nvGrpSpPr>
          <p:grpSpPr>
            <a:xfrm>
              <a:off x="10555087" y="5332591"/>
              <a:ext cx="706050" cy="650900"/>
              <a:chOff x="5526360" y="5154425"/>
              <a:chExt cx="706050" cy="650900"/>
            </a:xfrm>
            <a:grpFill/>
          </p:grpSpPr>
          <p:sp>
            <p:nvSpPr>
              <p:cNvPr id="24" name="Freeform 23">
                <a:extLst>
                  <a:ext uri="{FF2B5EF4-FFF2-40B4-BE49-F238E27FC236}">
                    <a16:creationId xmlns:a16="http://schemas.microsoft.com/office/drawing/2014/main" id="{588A6BF3-BBD1-0841-5D25-01B1701FA510}"/>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5B34900C-A827-A786-D597-01A1FCFF5803}"/>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F7060BDD-2990-B437-5F32-6CBFD38BBEDC}"/>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98CC92CE-0D43-B27F-B8EA-B9CE3FB11320}"/>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B1896312-322E-34CA-62CA-DE0450A795AB}"/>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D94203E9-D21E-E34E-0E06-218FBCABF0B0}"/>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90E9303E-BAAB-A372-50C9-51474D48BC5C}"/>
                </a:ext>
              </a:extLst>
            </p:cNvPr>
            <p:cNvGrpSpPr/>
            <p:nvPr userDrawn="1"/>
          </p:nvGrpSpPr>
          <p:grpSpPr>
            <a:xfrm>
              <a:off x="10307935" y="5202509"/>
              <a:ext cx="982080" cy="952049"/>
              <a:chOff x="5279208" y="5014127"/>
              <a:chExt cx="982080" cy="952049"/>
            </a:xfrm>
            <a:grpFill/>
          </p:grpSpPr>
          <p:sp>
            <p:nvSpPr>
              <p:cNvPr id="15" name="Freeform 14">
                <a:extLst>
                  <a:ext uri="{FF2B5EF4-FFF2-40B4-BE49-F238E27FC236}">
                    <a16:creationId xmlns:a16="http://schemas.microsoft.com/office/drawing/2014/main" id="{7C527CE3-1628-CA91-48A4-57D66A2DEAF1}"/>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94A4972D-7880-AA2F-5FE6-6D6D3B59DD95}"/>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01575DA2-D1BC-5BC4-66B7-ACFB4671FA07}"/>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AD9081D4-7916-F9FA-87BB-39BAAEC8D4AF}"/>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3D1EB535-231F-C075-0FA7-6F8FEE9AA278}"/>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2388F7F1-C475-E705-F0B1-E9028B0BD203}"/>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D4FE3CA5-FDD9-D622-4DDB-C0B6D0F06034}"/>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942DE59A-F889-B41A-B0CF-5F4EF70064A3}"/>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FE2F7EFA-5F9D-8BF3-BF32-2B7AE8B27C1D}"/>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pPr algn="l" rtl="0"/>
                <a:endParaRPr lang="en-US"/>
              </a:p>
            </p:txBody>
          </p:sp>
        </p:grpSp>
      </p:grpSp>
      <p:sp>
        <p:nvSpPr>
          <p:cNvPr id="33" name="Text Placeholder 9">
            <a:extLst>
              <a:ext uri="{FF2B5EF4-FFF2-40B4-BE49-F238E27FC236}">
                <a16:creationId xmlns:a16="http://schemas.microsoft.com/office/drawing/2014/main" id="{26D53D08-1EFD-7264-1B61-CA9DF09B9165}"/>
              </a:ext>
            </a:extLst>
          </p:cNvPr>
          <p:cNvSpPr txBox="1">
            <a:spLocks/>
          </p:cNvSpPr>
          <p:nvPr/>
        </p:nvSpPr>
        <p:spPr>
          <a:xfrm>
            <a:off x="581891" y="8712742"/>
            <a:ext cx="6511635" cy="133971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b="1">
                <a:solidFill>
                  <a:srgbClr val="F79037"/>
                </a:solidFill>
              </a:rPr>
              <a:t>Prossimo incontro: (inserire data) presso (inserire sede) alle (inserire ora)</a:t>
            </a:r>
          </a:p>
          <a:p>
            <a:pPr algn="l" rtl="0"/>
            <a:r>
              <a:rPr lang="en-IE" b="1"/>
              <a:t> </a:t>
            </a:r>
          </a:p>
          <a:p>
            <a:pPr algn="l" rtl="0"/>
            <a:r>
              <a:rPr lang="en-IE" b="1">
                <a:solidFill>
                  <a:srgbClr val="086575"/>
                </a:solidFill>
              </a:rPr>
              <a:t>Questo ha concluso l'incontro:</a:t>
            </a:r>
          </a:p>
          <a:p>
            <a:pPr algn="l" rtl="0"/>
            <a:r>
              <a:rPr lang="en-IE" b="1">
                <a:solidFill>
                  <a:srgbClr val="086575"/>
                </a:solidFill>
              </a:rPr>
              <a:t> </a:t>
            </a:r>
          </a:p>
          <a:p>
            <a:pPr algn="l" rtl="0"/>
            <a:r>
              <a:rPr lang="en-IE" b="1">
                <a:solidFill>
                  <a:srgbClr val="086575"/>
                </a:solidFill>
              </a:rPr>
              <a:t>Firmato</a:t>
            </a:r>
            <a:r>
              <a:rPr lang="en-IE" b="1">
                <a:solidFill>
                  <a:srgbClr val="F79037"/>
                </a:solidFill>
              </a:rPr>
              <a:t>_____________________________________</a:t>
            </a:r>
            <a:r>
              <a:rPr lang="en-IE" b="1">
                <a:solidFill>
                  <a:srgbClr val="086575"/>
                </a:solidFill>
              </a:rPr>
              <a:t>Data</a:t>
            </a:r>
            <a:r>
              <a:rPr lang="en-IE" b="1">
                <a:solidFill>
                  <a:srgbClr val="F79037"/>
                </a:solidFill>
              </a:rPr>
              <a:t>_______________________________</a:t>
            </a:r>
          </a:p>
          <a:p>
            <a:pPr algn="l" rtl="0"/>
            <a:r>
              <a:rPr lang="en-IE" b="1">
                <a:solidFill>
                  <a:srgbClr val="086575"/>
                </a:solidFill>
              </a:rPr>
              <a:t>Presidente</a:t>
            </a:r>
          </a:p>
        </p:txBody>
      </p:sp>
    </p:spTree>
    <p:extLst>
      <p:ext uri="{BB962C8B-B14F-4D97-AF65-F5344CB8AC3E}">
        <p14:creationId xmlns:p14="http://schemas.microsoft.com/office/powerpoint/2010/main" val="189708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F0C832-E484-AB58-6EBD-2C88F7B9E216}"/>
              </a:ext>
            </a:extLst>
          </p:cNvPr>
          <p:cNvSpPr/>
          <p:nvPr/>
        </p:nvSpPr>
        <p:spPr>
          <a:xfrm>
            <a:off x="0" y="-11581"/>
            <a:ext cx="7559675" cy="2723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 name="Text Placeholder 6">
            <a:extLst>
              <a:ext uri="{FF2B5EF4-FFF2-40B4-BE49-F238E27FC236}">
                <a16:creationId xmlns:a16="http://schemas.microsoft.com/office/drawing/2014/main" id="{F109E703-4886-0047-A155-A6CEB0C5E340}"/>
              </a:ext>
            </a:extLst>
          </p:cNvPr>
          <p:cNvSpPr>
            <a:spLocks noGrp="1"/>
          </p:cNvSpPr>
          <p:nvPr>
            <p:ph type="body" sz="quarter" idx="30"/>
          </p:nvPr>
        </p:nvSpPr>
        <p:spPr>
          <a:xfrm>
            <a:off x="583514" y="3385177"/>
            <a:ext cx="2895713" cy="1595763"/>
          </a:xfrm>
        </p:spPr>
        <p:txBody>
          <a:bodyPr/>
          <a:lstStyle/>
          <a:p>
            <a:pPr algn="l" rtl="0"/>
            <a:r>
              <a:rPr lang="en-US" dirty="0"/>
              <a:t>Pensiero progettuale</a:t>
            </a:r>
          </a:p>
          <a:p>
            <a:pPr algn="l" rtl="0"/>
            <a:endParaRPr lang="en-US" dirty="0"/>
          </a:p>
        </p:txBody>
      </p:sp>
      <p:pic>
        <p:nvPicPr>
          <p:cNvPr id="8" name="Picture Placeholder 7">
            <a:extLst>
              <a:ext uri="{FF2B5EF4-FFF2-40B4-BE49-F238E27FC236}">
                <a16:creationId xmlns:a16="http://schemas.microsoft.com/office/drawing/2014/main" id="{E96B8161-A38E-A647-9CF0-8DF709967687}"/>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a:off x="1547446" y="-11581"/>
            <a:ext cx="4304714" cy="2723566"/>
          </a:xfrm>
        </p:spPr>
      </p:pic>
      <p:sp>
        <p:nvSpPr>
          <p:cNvPr id="11" name="Slide Number Placeholder 5">
            <a:extLst>
              <a:ext uri="{FF2B5EF4-FFF2-40B4-BE49-F238E27FC236}">
                <a16:creationId xmlns:a16="http://schemas.microsoft.com/office/drawing/2014/main" id="{270F3015-B6B0-4A49-AD38-051120D3B277}"/>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lgn="l" rtl="0"/>
              <a:t>5</a:t>
            </a:fld>
            <a:endParaRPr lang="en-US" dirty="0"/>
          </a:p>
        </p:txBody>
      </p:sp>
      <p:grpSp>
        <p:nvGrpSpPr>
          <p:cNvPr id="15" name="Group 14">
            <a:extLst>
              <a:ext uri="{FF2B5EF4-FFF2-40B4-BE49-F238E27FC236}">
                <a16:creationId xmlns:a16="http://schemas.microsoft.com/office/drawing/2014/main" id="{1AC474B3-7518-4840-98AE-86A9455B7940}"/>
              </a:ext>
            </a:extLst>
          </p:cNvPr>
          <p:cNvGrpSpPr/>
          <p:nvPr/>
        </p:nvGrpSpPr>
        <p:grpSpPr>
          <a:xfrm>
            <a:off x="5679240" y="325553"/>
            <a:ext cx="1880434" cy="2970867"/>
            <a:chOff x="5697392" y="4758845"/>
            <a:chExt cx="1880434" cy="2970867"/>
          </a:xfrm>
        </p:grpSpPr>
        <p:sp>
          <p:nvSpPr>
            <p:cNvPr id="16" name="Freeform 15">
              <a:extLst>
                <a:ext uri="{FF2B5EF4-FFF2-40B4-BE49-F238E27FC236}">
                  <a16:creationId xmlns:a16="http://schemas.microsoft.com/office/drawing/2014/main" id="{D604F9E3-7693-7E46-97AC-46AD20AD0E9F}"/>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E29BB59A-4E99-9049-AC88-D231E3A6D383}"/>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pPr algn="l" rtl="0"/>
              <a:endParaRPr lang="en-US"/>
            </a:p>
          </p:txBody>
        </p:sp>
      </p:grpSp>
      <p:sp>
        <p:nvSpPr>
          <p:cNvPr id="6" name="Text Placeholder 5">
            <a:extLst>
              <a:ext uri="{FF2B5EF4-FFF2-40B4-BE49-F238E27FC236}">
                <a16:creationId xmlns:a16="http://schemas.microsoft.com/office/drawing/2014/main" id="{4839E318-8E79-D6D7-E9FE-F746742D4616}"/>
              </a:ext>
            </a:extLst>
          </p:cNvPr>
          <p:cNvSpPr>
            <a:spLocks noGrp="1"/>
          </p:cNvSpPr>
          <p:nvPr>
            <p:ph type="body" sz="quarter" idx="43"/>
          </p:nvPr>
        </p:nvSpPr>
        <p:spPr>
          <a:xfrm>
            <a:off x="4212469" y="3389540"/>
            <a:ext cx="3019010" cy="1966381"/>
          </a:xfrm>
        </p:spPr>
        <p:txBody>
          <a:bodyPr/>
          <a:lstStyle/>
          <a:p>
            <a:pPr rtl="0"/>
            <a:r>
              <a:rPr lang="en-GB" dirty="0" err="1"/>
              <a:t>L'approccio</a:t>
            </a:r>
            <a:r>
              <a:rPr lang="en-GB" dirty="0"/>
              <a:t> del Design Thinking </a:t>
            </a:r>
            <a:r>
              <a:rPr lang="en-GB" dirty="0" err="1"/>
              <a:t>consente</a:t>
            </a:r>
            <a:r>
              <a:rPr lang="en-GB" dirty="0"/>
              <a:t> a </a:t>
            </a:r>
            <a:r>
              <a:rPr lang="en-GB" dirty="0" err="1"/>
              <a:t>individui</a:t>
            </a:r>
            <a:r>
              <a:rPr lang="en-GB" dirty="0"/>
              <a:t> di </a:t>
            </a:r>
            <a:r>
              <a:rPr lang="en-GB" dirty="0" err="1"/>
              <a:t>diversa</a:t>
            </a:r>
            <a:r>
              <a:rPr lang="en-GB" dirty="0"/>
              <a:t> </a:t>
            </a:r>
            <a:r>
              <a:rPr lang="en-GB" dirty="0" err="1"/>
              <a:t>estrazione</a:t>
            </a:r>
            <a:r>
              <a:rPr lang="en-GB" dirty="0"/>
              <a:t> di </a:t>
            </a:r>
            <a:r>
              <a:rPr lang="en-GB" dirty="0" err="1"/>
              <a:t>lavorare</a:t>
            </a:r>
            <a:r>
              <a:rPr lang="en-GB" dirty="0"/>
              <a:t> </a:t>
            </a:r>
            <a:r>
              <a:rPr lang="en-GB" dirty="0" err="1"/>
              <a:t>insieme</a:t>
            </a:r>
            <a:r>
              <a:rPr lang="en-GB" dirty="0"/>
              <a:t> per </a:t>
            </a:r>
            <a:r>
              <a:rPr lang="en-GB" dirty="0" err="1"/>
              <a:t>risolvere</a:t>
            </a:r>
            <a:r>
              <a:rPr lang="en-GB" dirty="0"/>
              <a:t> i </a:t>
            </a:r>
            <a:r>
              <a:rPr lang="en-GB" dirty="0" err="1"/>
              <a:t>problemi</a:t>
            </a:r>
            <a:r>
              <a:rPr lang="en-GB" dirty="0"/>
              <a:t> </a:t>
            </a:r>
            <a:r>
              <a:rPr lang="en-GB" dirty="0" err="1"/>
              <a:t>all'interno</a:t>
            </a:r>
            <a:r>
              <a:rPr lang="en-GB" dirty="0"/>
              <a:t> </a:t>
            </a:r>
            <a:r>
              <a:rPr lang="en-GB" dirty="0" err="1"/>
              <a:t>della</a:t>
            </a:r>
            <a:r>
              <a:rPr lang="en-GB" dirty="0"/>
              <a:t> loro </a:t>
            </a:r>
            <a:r>
              <a:rPr lang="en-GB" dirty="0" err="1"/>
              <a:t>comunità</a:t>
            </a:r>
            <a:r>
              <a:rPr lang="en-GB" dirty="0"/>
              <a:t>. </a:t>
            </a:r>
            <a:r>
              <a:rPr lang="en-GB" dirty="0" err="1"/>
              <a:t>Stabilire</a:t>
            </a:r>
            <a:r>
              <a:rPr lang="en-GB" dirty="0"/>
              <a:t> il </a:t>
            </a:r>
            <a:r>
              <a:rPr lang="en-GB" dirty="0" err="1"/>
              <a:t>contesto</a:t>
            </a:r>
            <a:r>
              <a:rPr lang="en-GB" dirty="0"/>
              <a:t> e </a:t>
            </a:r>
            <a:r>
              <a:rPr lang="en-GB" dirty="0" err="1"/>
              <a:t>ottenere</a:t>
            </a:r>
            <a:r>
              <a:rPr lang="en-GB" dirty="0"/>
              <a:t> </a:t>
            </a:r>
            <a:r>
              <a:rPr lang="en-GB" dirty="0" err="1"/>
              <a:t>una</a:t>
            </a:r>
            <a:r>
              <a:rPr lang="en-GB" dirty="0"/>
              <a:t> </a:t>
            </a:r>
            <a:r>
              <a:rPr lang="en-GB" dirty="0" err="1"/>
              <a:t>chiara</a:t>
            </a:r>
            <a:r>
              <a:rPr lang="en-GB" dirty="0"/>
              <a:t> </a:t>
            </a:r>
            <a:r>
              <a:rPr lang="en-GB" dirty="0" err="1"/>
              <a:t>comprensione</a:t>
            </a:r>
            <a:r>
              <a:rPr lang="en-GB" dirty="0"/>
              <a:t> </a:t>
            </a:r>
            <a:r>
              <a:rPr lang="en-GB" dirty="0" err="1"/>
              <a:t>dei</a:t>
            </a:r>
            <a:r>
              <a:rPr lang="en-GB" dirty="0"/>
              <a:t> </a:t>
            </a:r>
            <a:r>
              <a:rPr lang="en-GB" dirty="0" err="1"/>
              <a:t>bisogni</a:t>
            </a:r>
            <a:r>
              <a:rPr lang="en-GB" dirty="0"/>
              <a:t> e </a:t>
            </a:r>
            <a:r>
              <a:rPr lang="en-GB" dirty="0" err="1"/>
              <a:t>delle</a:t>
            </a:r>
            <a:r>
              <a:rPr lang="en-GB" dirty="0"/>
              <a:t> </a:t>
            </a:r>
            <a:r>
              <a:rPr lang="en-GB" dirty="0" err="1"/>
              <a:t>sfide</a:t>
            </a:r>
            <a:r>
              <a:rPr lang="en-GB" dirty="0"/>
              <a:t> </a:t>
            </a:r>
            <a:r>
              <a:rPr lang="en-GB" dirty="0" err="1"/>
              <a:t>all'interno</a:t>
            </a:r>
            <a:r>
              <a:rPr lang="en-GB" dirty="0"/>
              <a:t> </a:t>
            </a:r>
            <a:r>
              <a:rPr lang="en-GB" dirty="0" err="1"/>
              <a:t>della</a:t>
            </a:r>
            <a:r>
              <a:rPr lang="en-GB" dirty="0"/>
              <a:t> </a:t>
            </a:r>
            <a:r>
              <a:rPr lang="en-GB" dirty="0" err="1"/>
              <a:t>comunità</a:t>
            </a:r>
            <a:r>
              <a:rPr lang="en-GB" dirty="0"/>
              <a:t> è </a:t>
            </a:r>
            <a:r>
              <a:rPr lang="en-GB" dirty="0" err="1"/>
              <a:t>fondamentale</a:t>
            </a:r>
            <a:r>
              <a:rPr lang="en-GB" dirty="0"/>
              <a:t> </a:t>
            </a:r>
            <a:r>
              <a:rPr lang="en-GB" dirty="0" err="1"/>
              <a:t>quando</a:t>
            </a:r>
            <a:r>
              <a:rPr lang="en-GB" dirty="0"/>
              <a:t> </a:t>
            </a:r>
            <a:r>
              <a:rPr lang="en-GB" dirty="0" err="1"/>
              <a:t>si</a:t>
            </a:r>
            <a:r>
              <a:rPr lang="en-GB" dirty="0"/>
              <a:t> </a:t>
            </a:r>
            <a:r>
              <a:rPr lang="en-GB" dirty="0" err="1"/>
              <a:t>esplorano</a:t>
            </a:r>
            <a:r>
              <a:rPr lang="en-GB" dirty="0"/>
              <a:t> idee e </a:t>
            </a:r>
            <a:r>
              <a:rPr lang="en-GB" dirty="0" err="1"/>
              <a:t>soluzioni</a:t>
            </a:r>
            <a:r>
              <a:rPr lang="en-GB" dirty="0"/>
              <a:t>. </a:t>
            </a:r>
            <a:r>
              <a:rPr lang="en-GB" dirty="0" err="1"/>
              <a:t>L'utilizzo</a:t>
            </a:r>
            <a:r>
              <a:rPr lang="en-GB" dirty="0"/>
              <a:t> di </a:t>
            </a:r>
            <a:r>
              <a:rPr lang="en-GB" dirty="0" err="1"/>
              <a:t>strumenti</a:t>
            </a:r>
            <a:r>
              <a:rPr lang="en-GB" dirty="0"/>
              <a:t> di </a:t>
            </a:r>
            <a:r>
              <a:rPr lang="en-GB" dirty="0" err="1"/>
              <a:t>progettazione</a:t>
            </a:r>
            <a:r>
              <a:rPr lang="en-GB" dirty="0"/>
              <a:t> come la </a:t>
            </a:r>
            <a:r>
              <a:rPr lang="en-GB" dirty="0" err="1"/>
              <a:t>prototipazione</a:t>
            </a:r>
            <a:r>
              <a:rPr lang="en-GB" dirty="0"/>
              <a:t> </a:t>
            </a:r>
            <a:r>
              <a:rPr lang="en-GB" dirty="0" err="1"/>
              <a:t>offre</a:t>
            </a:r>
            <a:r>
              <a:rPr lang="en-GB" dirty="0"/>
              <a:t> a </a:t>
            </a:r>
            <a:r>
              <a:rPr lang="en-GB" dirty="0" err="1"/>
              <a:t>tutte</a:t>
            </a:r>
            <a:r>
              <a:rPr lang="en-GB" dirty="0"/>
              <a:t> le parti </a:t>
            </a:r>
            <a:r>
              <a:rPr lang="en-GB" dirty="0" err="1"/>
              <a:t>interessate</a:t>
            </a:r>
            <a:r>
              <a:rPr lang="en-GB" dirty="0"/>
              <a:t> </a:t>
            </a:r>
            <a:r>
              <a:rPr lang="en-GB" dirty="0" err="1"/>
              <a:t>l'opportunità</a:t>
            </a:r>
            <a:r>
              <a:rPr lang="en-GB" dirty="0"/>
              <a:t> di </a:t>
            </a:r>
            <a:r>
              <a:rPr lang="en-GB" dirty="0" err="1"/>
              <a:t>proporre</a:t>
            </a:r>
            <a:r>
              <a:rPr lang="en-GB" dirty="0"/>
              <a:t> ed </a:t>
            </a:r>
            <a:r>
              <a:rPr lang="en-GB" dirty="0" err="1"/>
              <a:t>esplorare</a:t>
            </a:r>
            <a:r>
              <a:rPr lang="en-GB" dirty="0"/>
              <a:t> </a:t>
            </a:r>
            <a:r>
              <a:rPr lang="en-GB" dirty="0" err="1"/>
              <a:t>concetti</a:t>
            </a:r>
            <a:r>
              <a:rPr lang="en-GB" dirty="0"/>
              <a:t> in </a:t>
            </a:r>
            <a:r>
              <a:rPr lang="en-GB" dirty="0" err="1"/>
              <a:t>grado</a:t>
            </a:r>
            <a:r>
              <a:rPr lang="en-GB" dirty="0"/>
              <a:t> di </a:t>
            </a:r>
            <a:r>
              <a:rPr lang="en-GB" dirty="0" err="1"/>
              <a:t>risolvere</a:t>
            </a:r>
            <a:r>
              <a:rPr lang="en-GB" dirty="0"/>
              <a:t> </a:t>
            </a:r>
            <a:r>
              <a:rPr lang="en-GB" dirty="0" err="1"/>
              <a:t>problemi</a:t>
            </a:r>
            <a:r>
              <a:rPr lang="en-GB" dirty="0"/>
              <a:t> del </a:t>
            </a:r>
            <a:r>
              <a:rPr lang="en-GB" dirty="0" err="1"/>
              <a:t>mondo</a:t>
            </a:r>
            <a:r>
              <a:rPr lang="en-GB" dirty="0"/>
              <a:t> </a:t>
            </a:r>
            <a:r>
              <a:rPr lang="en-GB" dirty="0" err="1"/>
              <a:t>reale</a:t>
            </a:r>
            <a:r>
              <a:rPr lang="en-GB" dirty="0"/>
              <a:t>.</a:t>
            </a:r>
          </a:p>
          <a:p>
            <a:pPr algn="l" rtl="0"/>
            <a:endParaRPr lang="en-GB" dirty="0"/>
          </a:p>
          <a:p>
            <a:pPr algn="l" rtl="0"/>
            <a:endParaRPr lang="en-GB" dirty="0"/>
          </a:p>
          <a:p>
            <a:pPr algn="l" rtl="0"/>
            <a:endParaRPr lang="en-GB" dirty="0"/>
          </a:p>
          <a:p>
            <a:pPr algn="l" rtl="0"/>
            <a:endParaRPr lang="en-GB" dirty="0"/>
          </a:p>
        </p:txBody>
      </p:sp>
      <p:sp>
        <p:nvSpPr>
          <p:cNvPr id="13" name="Text Placeholder 13">
            <a:extLst>
              <a:ext uri="{FF2B5EF4-FFF2-40B4-BE49-F238E27FC236}">
                <a16:creationId xmlns:a16="http://schemas.microsoft.com/office/drawing/2014/main" id="{49D6ED60-823C-3D44-B7E2-989545DE5174}"/>
              </a:ext>
            </a:extLst>
          </p:cNvPr>
          <p:cNvSpPr>
            <a:spLocks noGrp="1"/>
          </p:cNvSpPr>
          <p:nvPr/>
        </p:nvSpPr>
        <p:spPr>
          <a:xfrm>
            <a:off x="560734" y="5443770"/>
            <a:ext cx="321910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i="1" dirty="0"/>
              <a:t>Cos'è il pensiero progettuale?</a:t>
            </a:r>
          </a:p>
          <a:p>
            <a:pPr algn="l" rtl="0"/>
            <a:endParaRPr lang="en-US" dirty="0"/>
          </a:p>
        </p:txBody>
      </p:sp>
      <p:sp>
        <p:nvSpPr>
          <p:cNvPr id="23" name="Text Placeholder 5">
            <a:extLst>
              <a:ext uri="{FF2B5EF4-FFF2-40B4-BE49-F238E27FC236}">
                <a16:creationId xmlns:a16="http://schemas.microsoft.com/office/drawing/2014/main" id="{B2A743ED-44F8-80B1-1738-4889D16ABE98}"/>
              </a:ext>
            </a:extLst>
          </p:cNvPr>
          <p:cNvSpPr txBox="1">
            <a:spLocks/>
          </p:cNvSpPr>
          <p:nvPr/>
        </p:nvSpPr>
        <p:spPr>
          <a:xfrm>
            <a:off x="560734" y="6120139"/>
            <a:ext cx="3019011" cy="18356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dirty="0"/>
              <a:t>Il Design for Change ha </a:t>
            </a:r>
            <a:r>
              <a:rPr lang="en-GB" dirty="0" err="1"/>
              <a:t>aggiunto</a:t>
            </a:r>
            <a:r>
              <a:rPr lang="en-GB" dirty="0"/>
              <a:t> </a:t>
            </a:r>
            <a:r>
              <a:rPr lang="en-GB" dirty="0" err="1"/>
              <a:t>un'altra</a:t>
            </a:r>
            <a:r>
              <a:rPr lang="en-GB" dirty="0"/>
              <a:t> </a:t>
            </a:r>
            <a:r>
              <a:rPr lang="en-GB" dirty="0" err="1"/>
              <a:t>fase</a:t>
            </a:r>
            <a:r>
              <a:rPr lang="en-GB" dirty="0"/>
              <a:t> al Design Thinking Process: la </a:t>
            </a:r>
            <a:r>
              <a:rPr lang="en-GB" dirty="0" err="1"/>
              <a:t>fase</a:t>
            </a:r>
            <a:r>
              <a:rPr lang="en-GB" dirty="0"/>
              <a:t> </a:t>
            </a:r>
            <a:r>
              <a:rPr lang="en-GB" dirty="0" err="1"/>
              <a:t>dello</a:t>
            </a:r>
            <a:r>
              <a:rPr lang="en-GB" dirty="0"/>
              <a:t> Storytelling. Il </a:t>
            </a:r>
            <a:r>
              <a:rPr lang="en-GB" dirty="0" err="1"/>
              <a:t>metodo</a:t>
            </a:r>
            <a:r>
              <a:rPr lang="en-GB" dirty="0"/>
              <a:t> di </a:t>
            </a:r>
            <a:r>
              <a:rPr lang="en-GB" dirty="0" err="1"/>
              <a:t>pensiero</a:t>
            </a:r>
            <a:r>
              <a:rPr lang="en-GB" dirty="0"/>
              <a:t> </a:t>
            </a:r>
            <a:r>
              <a:rPr lang="en-GB" dirty="0" err="1"/>
              <a:t>progettuale</a:t>
            </a:r>
            <a:r>
              <a:rPr lang="en-GB" dirty="0"/>
              <a:t> di Design for Change porta i </a:t>
            </a:r>
            <a:r>
              <a:rPr lang="en-GB" dirty="0" err="1"/>
              <a:t>membri</a:t>
            </a:r>
            <a:r>
              <a:rPr lang="en-GB" dirty="0"/>
              <a:t> </a:t>
            </a:r>
            <a:r>
              <a:rPr lang="en-GB" dirty="0" err="1"/>
              <a:t>della</a:t>
            </a:r>
            <a:r>
              <a:rPr lang="en-GB" dirty="0"/>
              <a:t> </a:t>
            </a:r>
            <a:r>
              <a:rPr lang="en-GB" dirty="0" err="1"/>
              <a:t>comunità</a:t>
            </a:r>
            <a:r>
              <a:rPr lang="en-GB" dirty="0"/>
              <a:t> </a:t>
            </a:r>
            <a:r>
              <a:rPr lang="en-GB" dirty="0" err="1"/>
              <a:t>che</a:t>
            </a:r>
            <a:r>
              <a:rPr lang="en-GB" dirty="0"/>
              <a:t> </a:t>
            </a:r>
            <a:r>
              <a:rPr lang="en-GB" dirty="0" err="1"/>
              <a:t>stanno</a:t>
            </a:r>
            <a:r>
              <a:rPr lang="en-GB" dirty="0"/>
              <a:t> </a:t>
            </a:r>
            <a:r>
              <a:rPr lang="en-GB" dirty="0" err="1"/>
              <a:t>lavorando</a:t>
            </a:r>
            <a:r>
              <a:rPr lang="en-GB" dirty="0"/>
              <a:t> per </a:t>
            </a:r>
            <a:r>
              <a:rPr lang="en-GB" dirty="0" err="1"/>
              <a:t>portare</a:t>
            </a:r>
            <a:r>
              <a:rPr lang="en-GB" dirty="0"/>
              <a:t> un </a:t>
            </a:r>
            <a:r>
              <a:rPr lang="en-GB" dirty="0" err="1"/>
              <a:t>cambiamento</a:t>
            </a:r>
            <a:r>
              <a:rPr lang="en-GB" dirty="0"/>
              <a:t> </a:t>
            </a:r>
            <a:r>
              <a:rPr lang="en-GB" dirty="0" err="1"/>
              <a:t>positivo</a:t>
            </a:r>
            <a:r>
              <a:rPr lang="en-GB" dirty="0"/>
              <a:t>, </a:t>
            </a:r>
            <a:r>
              <a:rPr lang="en-GB" dirty="0" err="1"/>
              <a:t>attraverso</a:t>
            </a:r>
            <a:r>
              <a:rPr lang="en-GB" dirty="0"/>
              <a:t> sei </a:t>
            </a:r>
            <a:r>
              <a:rPr lang="en-GB" dirty="0" err="1"/>
              <a:t>fasi</a:t>
            </a:r>
            <a:r>
              <a:rPr lang="en-GB" dirty="0"/>
              <a:t> iterative non </a:t>
            </a:r>
            <a:r>
              <a:rPr lang="en-GB" dirty="0" err="1"/>
              <a:t>lineari</a:t>
            </a:r>
            <a:r>
              <a:rPr lang="en-GB" dirty="0"/>
              <a:t>. La </a:t>
            </a:r>
            <a:r>
              <a:rPr lang="en-GB" dirty="0" err="1"/>
              <a:t>sesta</a:t>
            </a:r>
            <a:r>
              <a:rPr lang="en-GB" dirty="0"/>
              <a:t> </a:t>
            </a:r>
            <a:r>
              <a:rPr lang="en-GB" dirty="0" err="1"/>
              <a:t>fase</a:t>
            </a:r>
            <a:r>
              <a:rPr lang="en-GB" dirty="0"/>
              <a:t> di </a:t>
            </a:r>
            <a:r>
              <a:rPr lang="en-GB" dirty="0" err="1"/>
              <a:t>narrazione</a:t>
            </a:r>
            <a:r>
              <a:rPr lang="en-GB" dirty="0"/>
              <a:t> </a:t>
            </a:r>
            <a:r>
              <a:rPr lang="en-GB" dirty="0" err="1"/>
              <a:t>viene</a:t>
            </a:r>
            <a:r>
              <a:rPr lang="en-GB" dirty="0"/>
              <a:t> </a:t>
            </a:r>
            <a:r>
              <a:rPr lang="en-GB" dirty="0" err="1"/>
              <a:t>utilizzata</a:t>
            </a:r>
            <a:r>
              <a:rPr lang="en-GB" dirty="0"/>
              <a:t> per </a:t>
            </a:r>
            <a:r>
              <a:rPr lang="en-GB" dirty="0" err="1"/>
              <a:t>presentare</a:t>
            </a:r>
            <a:r>
              <a:rPr lang="en-GB" dirty="0"/>
              <a:t> le idee, le </a:t>
            </a:r>
            <a:r>
              <a:rPr lang="en-GB" dirty="0" err="1"/>
              <a:t>soluzioni</a:t>
            </a:r>
            <a:r>
              <a:rPr lang="en-GB" dirty="0"/>
              <a:t> e il </a:t>
            </a:r>
            <a:r>
              <a:rPr lang="en-GB" dirty="0" err="1"/>
              <a:t>processo</a:t>
            </a:r>
            <a:r>
              <a:rPr lang="en-GB" dirty="0"/>
              <a:t> </a:t>
            </a:r>
            <a:r>
              <a:rPr lang="en-GB" dirty="0" err="1"/>
              <a:t>alla</a:t>
            </a:r>
            <a:r>
              <a:rPr lang="en-GB" dirty="0"/>
              <a:t> </a:t>
            </a:r>
            <a:r>
              <a:rPr lang="en-GB" dirty="0" err="1"/>
              <a:t>comunità</a:t>
            </a:r>
            <a:r>
              <a:rPr lang="en-GB" dirty="0"/>
              <a:t> </a:t>
            </a:r>
            <a:r>
              <a:rPr lang="en-GB" dirty="0" err="1"/>
              <a:t>più</a:t>
            </a:r>
            <a:r>
              <a:rPr lang="en-GB" dirty="0"/>
              <a:t> </a:t>
            </a:r>
            <a:r>
              <a:rPr lang="en-GB" dirty="0" err="1"/>
              <a:t>ampia</a:t>
            </a:r>
            <a:r>
              <a:rPr lang="en-GB" dirty="0"/>
              <a:t>, in modo </a:t>
            </a:r>
            <a:r>
              <a:rPr lang="en-GB" dirty="0" err="1"/>
              <a:t>che</a:t>
            </a:r>
            <a:r>
              <a:rPr lang="en-GB" dirty="0"/>
              <a:t> lo </a:t>
            </a:r>
            <a:r>
              <a:rPr lang="en-GB" dirty="0" err="1"/>
              <a:t>scopo</a:t>
            </a:r>
            <a:r>
              <a:rPr lang="en-GB" dirty="0"/>
              <a:t> e </a:t>
            </a:r>
            <a:r>
              <a:rPr lang="en-GB" dirty="0" err="1"/>
              <a:t>gli</a:t>
            </a:r>
            <a:r>
              <a:rPr lang="en-GB" dirty="0"/>
              <a:t> </a:t>
            </a:r>
            <a:r>
              <a:rPr lang="en-GB" dirty="0" err="1"/>
              <a:t>obiettivi</a:t>
            </a:r>
            <a:r>
              <a:rPr lang="en-GB" dirty="0"/>
              <a:t> </a:t>
            </a:r>
            <a:r>
              <a:rPr lang="en-GB" dirty="0" err="1"/>
              <a:t>siano</a:t>
            </a:r>
            <a:r>
              <a:rPr lang="en-GB" dirty="0"/>
              <a:t> </a:t>
            </a:r>
            <a:r>
              <a:rPr lang="en-GB" dirty="0" err="1"/>
              <a:t>presentati</a:t>
            </a:r>
            <a:r>
              <a:rPr lang="en-GB" dirty="0"/>
              <a:t> in </a:t>
            </a:r>
            <a:r>
              <a:rPr lang="en-GB" dirty="0" err="1"/>
              <a:t>una</a:t>
            </a:r>
            <a:r>
              <a:rPr lang="en-GB" dirty="0"/>
              <a:t> forma </a:t>
            </a:r>
            <a:r>
              <a:rPr lang="en-GB" dirty="0" err="1"/>
              <a:t>amichevole</a:t>
            </a:r>
            <a:r>
              <a:rPr lang="en-GB" dirty="0"/>
              <a:t> e </a:t>
            </a:r>
            <a:r>
              <a:rPr lang="en-GB" dirty="0" err="1"/>
              <a:t>coinvolgente</a:t>
            </a:r>
            <a:r>
              <a:rPr lang="en-GB" dirty="0"/>
              <a:t>. Il Design Thinking </a:t>
            </a:r>
            <a:r>
              <a:rPr lang="en-GB" dirty="0" err="1"/>
              <a:t>viene</a:t>
            </a:r>
            <a:r>
              <a:rPr lang="en-GB" dirty="0"/>
              <a:t> </a:t>
            </a:r>
            <a:r>
              <a:rPr lang="en-GB" dirty="0" err="1"/>
              <a:t>utilizzato</a:t>
            </a:r>
            <a:r>
              <a:rPr lang="en-GB" dirty="0"/>
              <a:t> per </a:t>
            </a:r>
            <a:r>
              <a:rPr lang="en-GB" dirty="0" err="1"/>
              <a:t>comprendere</a:t>
            </a:r>
            <a:r>
              <a:rPr lang="en-GB" dirty="0"/>
              <a:t> la vita </a:t>
            </a:r>
            <a:r>
              <a:rPr lang="en-GB" dirty="0" err="1"/>
              <a:t>delle</a:t>
            </a:r>
            <a:r>
              <a:rPr lang="en-GB" dirty="0"/>
              <a:t> </a:t>
            </a:r>
            <a:r>
              <a:rPr lang="en-GB" dirty="0" err="1"/>
              <a:t>persone</a:t>
            </a:r>
            <a:r>
              <a:rPr lang="en-GB" dirty="0"/>
              <a:t>, </a:t>
            </a:r>
            <a:r>
              <a:rPr lang="en-GB" dirty="0" err="1"/>
              <a:t>sfidare</a:t>
            </a:r>
            <a:r>
              <a:rPr lang="en-GB" dirty="0"/>
              <a:t> i </a:t>
            </a:r>
            <a:r>
              <a:rPr lang="en-GB" dirty="0" err="1"/>
              <a:t>presupposti</a:t>
            </a:r>
            <a:r>
              <a:rPr lang="en-GB" dirty="0"/>
              <a:t>, </a:t>
            </a:r>
            <a:r>
              <a:rPr lang="en-GB" dirty="0" err="1"/>
              <a:t>ridefinire</a:t>
            </a:r>
            <a:r>
              <a:rPr lang="en-GB" dirty="0"/>
              <a:t> i </a:t>
            </a:r>
            <a:r>
              <a:rPr lang="en-GB" dirty="0" err="1"/>
              <a:t>problemi</a:t>
            </a:r>
            <a:r>
              <a:rPr lang="en-GB" dirty="0"/>
              <a:t> e </a:t>
            </a:r>
            <a:r>
              <a:rPr lang="en-GB" dirty="0" err="1"/>
              <a:t>creare</a:t>
            </a:r>
            <a:r>
              <a:rPr lang="en-GB" dirty="0"/>
              <a:t> </a:t>
            </a:r>
            <a:r>
              <a:rPr lang="en-GB" dirty="0" err="1"/>
              <a:t>soluzioni</a:t>
            </a:r>
            <a:r>
              <a:rPr lang="en-GB" dirty="0"/>
              <a:t> innovative. Le </a:t>
            </a:r>
            <a:r>
              <a:rPr lang="en-GB" dirty="0" err="1"/>
              <a:t>soluzioni</a:t>
            </a:r>
            <a:r>
              <a:rPr lang="en-GB" dirty="0"/>
              <a:t> </a:t>
            </a:r>
            <a:r>
              <a:rPr lang="en-GB" dirty="0" err="1"/>
              <a:t>si</a:t>
            </a:r>
            <a:r>
              <a:rPr lang="en-GB" dirty="0"/>
              <a:t> </a:t>
            </a:r>
            <a:r>
              <a:rPr lang="en-GB" dirty="0" err="1"/>
              <a:t>trovano</a:t>
            </a:r>
            <a:r>
              <a:rPr lang="en-GB" dirty="0"/>
              <a:t> </a:t>
            </a:r>
            <a:r>
              <a:rPr lang="en-GB" dirty="0" err="1"/>
              <a:t>impegnandosi</a:t>
            </a:r>
            <a:r>
              <a:rPr lang="en-GB" dirty="0"/>
              <a:t> con le sei </a:t>
            </a:r>
            <a:r>
              <a:rPr lang="en-GB" dirty="0" err="1"/>
              <a:t>fasi</a:t>
            </a:r>
            <a:r>
              <a:rPr lang="en-GB" dirty="0"/>
              <a:t>.</a:t>
            </a:r>
          </a:p>
          <a:p>
            <a:pPr algn="l" rtl="0"/>
            <a:endParaRPr lang="en-GB" dirty="0"/>
          </a:p>
          <a:p>
            <a:pPr algn="l" rtl="0"/>
            <a:r>
              <a:rPr lang="en-GB" dirty="0"/>
              <a:t> </a:t>
            </a:r>
          </a:p>
          <a:p>
            <a:pPr algn="l" rtl="0"/>
            <a:endParaRPr lang="en-GB" dirty="0"/>
          </a:p>
          <a:p>
            <a:pPr algn="l" rtl="0"/>
            <a:endParaRPr lang="en-GB" dirty="0"/>
          </a:p>
          <a:p>
            <a:pPr algn="l" rtl="0"/>
            <a:endParaRPr lang="en-GB" dirty="0"/>
          </a:p>
          <a:p>
            <a:pPr algn="l" rtl="0"/>
            <a:endParaRPr lang="en-GB" dirty="0"/>
          </a:p>
        </p:txBody>
      </p:sp>
      <p:pic>
        <p:nvPicPr>
          <p:cNvPr id="5" name="Picture 4">
            <a:extLst>
              <a:ext uri="{FF2B5EF4-FFF2-40B4-BE49-F238E27FC236}">
                <a16:creationId xmlns:a16="http://schemas.microsoft.com/office/drawing/2014/main" id="{D87E319B-ACCE-0C06-93F7-0A2EA60675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9838" y="6120139"/>
            <a:ext cx="3493759" cy="3535351"/>
          </a:xfrm>
          <a:prstGeom prst="rect">
            <a:avLst/>
          </a:prstGeom>
        </p:spPr>
      </p:pic>
      <p:sp>
        <p:nvSpPr>
          <p:cNvPr id="9" name="Text Placeholder 13">
            <a:extLst>
              <a:ext uri="{FF2B5EF4-FFF2-40B4-BE49-F238E27FC236}">
                <a16:creationId xmlns:a16="http://schemas.microsoft.com/office/drawing/2014/main" id="{02DA4774-728C-CBC8-A72B-3BE11CC357B6}"/>
              </a:ext>
            </a:extLst>
          </p:cNvPr>
          <p:cNvSpPr>
            <a:spLocks noGrp="1"/>
          </p:cNvSpPr>
          <p:nvPr/>
        </p:nvSpPr>
        <p:spPr>
          <a:xfrm>
            <a:off x="5092123" y="6335341"/>
            <a:ext cx="1406292"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b="1" dirty="0">
                <a:solidFill>
                  <a:schemeClr val="bg1"/>
                </a:solidFill>
              </a:rPr>
              <a:t>EMPATIZZARE</a:t>
            </a:r>
          </a:p>
          <a:p>
            <a:pPr algn="l" rtl="0"/>
            <a:endParaRPr lang="en-US" b="1" dirty="0">
              <a:solidFill>
                <a:schemeClr val="bg1"/>
              </a:solidFill>
            </a:endParaRPr>
          </a:p>
        </p:txBody>
      </p:sp>
      <p:sp>
        <p:nvSpPr>
          <p:cNvPr id="10" name="Text Placeholder 13">
            <a:extLst>
              <a:ext uri="{FF2B5EF4-FFF2-40B4-BE49-F238E27FC236}">
                <a16:creationId xmlns:a16="http://schemas.microsoft.com/office/drawing/2014/main" id="{CC709F01-332F-8401-C8A2-24FE283F4D9D}"/>
              </a:ext>
            </a:extLst>
          </p:cNvPr>
          <p:cNvSpPr>
            <a:spLocks noGrp="1"/>
          </p:cNvSpPr>
          <p:nvPr/>
        </p:nvSpPr>
        <p:spPr>
          <a:xfrm>
            <a:off x="6272476" y="7253046"/>
            <a:ext cx="95900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b="1" dirty="0">
                <a:solidFill>
                  <a:schemeClr val="bg1"/>
                </a:solidFill>
              </a:rPr>
              <a:t>DEFINIRE</a:t>
            </a:r>
          </a:p>
          <a:p>
            <a:pPr algn="l" rtl="0"/>
            <a:endParaRPr lang="en-US" b="1" dirty="0">
              <a:solidFill>
                <a:schemeClr val="bg1"/>
              </a:solidFill>
            </a:endParaRPr>
          </a:p>
        </p:txBody>
      </p:sp>
      <p:sp>
        <p:nvSpPr>
          <p:cNvPr id="12" name="Text Placeholder 13">
            <a:extLst>
              <a:ext uri="{FF2B5EF4-FFF2-40B4-BE49-F238E27FC236}">
                <a16:creationId xmlns:a16="http://schemas.microsoft.com/office/drawing/2014/main" id="{5E8F07E1-A956-96F9-BAD2-C77BE234E0AD}"/>
              </a:ext>
            </a:extLst>
          </p:cNvPr>
          <p:cNvSpPr>
            <a:spLocks noGrp="1"/>
          </p:cNvSpPr>
          <p:nvPr/>
        </p:nvSpPr>
        <p:spPr>
          <a:xfrm>
            <a:off x="5873230" y="8644172"/>
            <a:ext cx="121548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b="1" dirty="0"/>
              <a:t>IDEATO</a:t>
            </a:r>
          </a:p>
          <a:p>
            <a:pPr algn="l" rtl="0"/>
            <a:endParaRPr lang="en-US" b="1" dirty="0">
              <a:solidFill>
                <a:schemeClr val="bg1"/>
              </a:solidFill>
            </a:endParaRPr>
          </a:p>
        </p:txBody>
      </p:sp>
      <p:sp>
        <p:nvSpPr>
          <p:cNvPr id="14" name="Text Placeholder 13">
            <a:extLst>
              <a:ext uri="{FF2B5EF4-FFF2-40B4-BE49-F238E27FC236}">
                <a16:creationId xmlns:a16="http://schemas.microsoft.com/office/drawing/2014/main" id="{8E3A1A8E-179F-17F2-DF60-9B08D8DC5D1D}"/>
              </a:ext>
            </a:extLst>
          </p:cNvPr>
          <p:cNvSpPr>
            <a:spLocks noGrp="1"/>
          </p:cNvSpPr>
          <p:nvPr/>
        </p:nvSpPr>
        <p:spPr>
          <a:xfrm>
            <a:off x="4161404" y="6847156"/>
            <a:ext cx="742704"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b="1" dirty="0">
                <a:solidFill>
                  <a:schemeClr val="bg1"/>
                </a:solidFill>
              </a:rPr>
              <a:t>TEST</a:t>
            </a:r>
          </a:p>
          <a:p>
            <a:pPr algn="l" rtl="0"/>
            <a:endParaRPr lang="en-US" b="1" dirty="0">
              <a:solidFill>
                <a:schemeClr val="bg1"/>
              </a:solidFill>
            </a:endParaRPr>
          </a:p>
        </p:txBody>
      </p:sp>
      <p:sp>
        <p:nvSpPr>
          <p:cNvPr id="18" name="Text Placeholder 13">
            <a:extLst>
              <a:ext uri="{FF2B5EF4-FFF2-40B4-BE49-F238E27FC236}">
                <a16:creationId xmlns:a16="http://schemas.microsoft.com/office/drawing/2014/main" id="{9561A171-DE3E-69EA-2321-3AE2ECEDE538}"/>
              </a:ext>
            </a:extLst>
          </p:cNvPr>
          <p:cNvSpPr>
            <a:spLocks noGrp="1"/>
          </p:cNvSpPr>
          <p:nvPr/>
        </p:nvSpPr>
        <p:spPr>
          <a:xfrm>
            <a:off x="3959863" y="8483652"/>
            <a:ext cx="1210514"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600" b="1" dirty="0">
                <a:solidFill>
                  <a:schemeClr val="bg1"/>
                </a:solidFill>
              </a:rPr>
              <a:t>PROTOTIPO</a:t>
            </a:r>
          </a:p>
          <a:p>
            <a:pPr algn="l" rtl="0"/>
            <a:endParaRPr lang="en-US" b="1" dirty="0">
              <a:solidFill>
                <a:schemeClr val="bg1"/>
              </a:solidFill>
            </a:endParaRPr>
          </a:p>
        </p:txBody>
      </p:sp>
      <p:sp>
        <p:nvSpPr>
          <p:cNvPr id="19" name="Text Placeholder 13">
            <a:extLst>
              <a:ext uri="{FF2B5EF4-FFF2-40B4-BE49-F238E27FC236}">
                <a16:creationId xmlns:a16="http://schemas.microsoft.com/office/drawing/2014/main" id="{9B86EE8F-7B9B-6E6A-1428-C2E79A63AD67}"/>
              </a:ext>
            </a:extLst>
          </p:cNvPr>
          <p:cNvSpPr>
            <a:spLocks noGrp="1"/>
          </p:cNvSpPr>
          <p:nvPr/>
        </p:nvSpPr>
        <p:spPr>
          <a:xfrm>
            <a:off x="3906669" y="7164186"/>
            <a:ext cx="805730"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900"/>
              </a:lnSpc>
              <a:spcBef>
                <a:spcPts val="0"/>
              </a:spcBef>
            </a:pPr>
            <a:r>
              <a:rPr lang="en-US" sz="1000" dirty="0">
                <a:solidFill>
                  <a:schemeClr val="bg1"/>
                </a:solidFill>
              </a:rPr>
              <a:t>testare le idee e ottenere il feedback degli utenti</a:t>
            </a:r>
          </a:p>
          <a:p>
            <a:pPr algn="l" rtl="0"/>
            <a:endParaRPr lang="en-US" dirty="0">
              <a:solidFill>
                <a:schemeClr val="bg1"/>
              </a:solidFill>
            </a:endParaRPr>
          </a:p>
        </p:txBody>
      </p:sp>
      <p:sp>
        <p:nvSpPr>
          <p:cNvPr id="21" name="Text Placeholder 13">
            <a:extLst>
              <a:ext uri="{FF2B5EF4-FFF2-40B4-BE49-F238E27FC236}">
                <a16:creationId xmlns:a16="http://schemas.microsoft.com/office/drawing/2014/main" id="{7B612234-64BB-7E53-C2E1-DA6A6E041C18}"/>
              </a:ext>
            </a:extLst>
          </p:cNvPr>
          <p:cNvSpPr>
            <a:spLocks noGrp="1"/>
          </p:cNvSpPr>
          <p:nvPr/>
        </p:nvSpPr>
        <p:spPr>
          <a:xfrm>
            <a:off x="5285674" y="6666810"/>
            <a:ext cx="1059371"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900"/>
              </a:lnSpc>
              <a:spcBef>
                <a:spcPts val="0"/>
              </a:spcBef>
            </a:pPr>
            <a:r>
              <a:rPr lang="en-US" sz="1000" dirty="0">
                <a:solidFill>
                  <a:schemeClr val="bg1"/>
                </a:solidFill>
              </a:rPr>
              <a:t>conoscere il pubblico</a:t>
            </a:r>
          </a:p>
          <a:p>
            <a:pPr algn="l" rtl="0"/>
            <a:endParaRPr lang="en-US" dirty="0">
              <a:solidFill>
                <a:schemeClr val="bg1"/>
              </a:solidFill>
            </a:endParaRPr>
          </a:p>
        </p:txBody>
      </p:sp>
      <p:sp>
        <p:nvSpPr>
          <p:cNvPr id="22" name="Text Placeholder 13">
            <a:extLst>
              <a:ext uri="{FF2B5EF4-FFF2-40B4-BE49-F238E27FC236}">
                <a16:creationId xmlns:a16="http://schemas.microsoft.com/office/drawing/2014/main" id="{42594B90-D8E7-2CCB-A54C-FFAC8A49D15B}"/>
              </a:ext>
            </a:extLst>
          </p:cNvPr>
          <p:cNvSpPr>
            <a:spLocks noGrp="1"/>
          </p:cNvSpPr>
          <p:nvPr/>
        </p:nvSpPr>
        <p:spPr>
          <a:xfrm>
            <a:off x="6498415" y="7729896"/>
            <a:ext cx="819531"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900"/>
              </a:lnSpc>
              <a:spcBef>
                <a:spcPts val="0"/>
              </a:spcBef>
            </a:pPr>
            <a:r>
              <a:rPr lang="en-US" sz="1000" dirty="0">
                <a:solidFill>
                  <a:schemeClr val="bg1"/>
                </a:solidFill>
              </a:rPr>
              <a:t>affinare le domande chiave</a:t>
            </a:r>
          </a:p>
          <a:p>
            <a:pPr algn="l" rtl="0"/>
            <a:endParaRPr lang="en-US" dirty="0">
              <a:solidFill>
                <a:schemeClr val="bg1"/>
              </a:solidFill>
            </a:endParaRPr>
          </a:p>
        </p:txBody>
      </p:sp>
      <p:sp>
        <p:nvSpPr>
          <p:cNvPr id="24" name="Text Placeholder 13">
            <a:extLst>
              <a:ext uri="{FF2B5EF4-FFF2-40B4-BE49-F238E27FC236}">
                <a16:creationId xmlns:a16="http://schemas.microsoft.com/office/drawing/2014/main" id="{9720D265-15F3-4E83-A848-58645EA9C887}"/>
              </a:ext>
            </a:extLst>
          </p:cNvPr>
          <p:cNvSpPr>
            <a:spLocks noGrp="1"/>
          </p:cNvSpPr>
          <p:nvPr/>
        </p:nvSpPr>
        <p:spPr>
          <a:xfrm>
            <a:off x="5526717" y="8929045"/>
            <a:ext cx="1048218"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900"/>
              </a:lnSpc>
              <a:spcBef>
                <a:spcPts val="0"/>
              </a:spcBef>
            </a:pPr>
            <a:r>
              <a:rPr lang="en-US" sz="1000" dirty="0"/>
              <a:t>fare brainstorming e creare soluzioni</a:t>
            </a:r>
          </a:p>
          <a:p>
            <a:pPr algn="l" rtl="0"/>
            <a:endParaRPr lang="en-US" dirty="0"/>
          </a:p>
        </p:txBody>
      </p:sp>
      <p:sp>
        <p:nvSpPr>
          <p:cNvPr id="25" name="Text Placeholder 13">
            <a:extLst>
              <a:ext uri="{FF2B5EF4-FFF2-40B4-BE49-F238E27FC236}">
                <a16:creationId xmlns:a16="http://schemas.microsoft.com/office/drawing/2014/main" id="{EFCA8299-5BDF-7DB4-9695-CA746E274676}"/>
              </a:ext>
            </a:extLst>
          </p:cNvPr>
          <p:cNvSpPr>
            <a:spLocks noGrp="1"/>
          </p:cNvSpPr>
          <p:nvPr/>
        </p:nvSpPr>
        <p:spPr>
          <a:xfrm>
            <a:off x="4386822" y="8725903"/>
            <a:ext cx="805730"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lnSpc>
                <a:spcPts val="780"/>
              </a:lnSpc>
              <a:spcBef>
                <a:spcPts val="0"/>
              </a:spcBef>
            </a:pPr>
            <a:r>
              <a:rPr lang="en-US" sz="900" dirty="0">
                <a:solidFill>
                  <a:schemeClr val="bg1"/>
                </a:solidFill>
              </a:rPr>
              <a:t>costruire rappresentazioni</a:t>
            </a:r>
          </a:p>
          <a:p>
            <a:pPr algn="l" rtl="0">
              <a:lnSpc>
                <a:spcPts val="780"/>
              </a:lnSpc>
              <a:spcBef>
                <a:spcPts val="0"/>
              </a:spcBef>
            </a:pPr>
            <a:r>
              <a:rPr lang="en-US" sz="900" dirty="0">
                <a:solidFill>
                  <a:schemeClr val="bg1"/>
                </a:solidFill>
              </a:rPr>
              <a:t>di una o più idee</a:t>
            </a:r>
          </a:p>
          <a:p>
            <a:pPr algn="l" rtl="0"/>
            <a:endParaRPr lang="en-US" dirty="0">
              <a:solidFill>
                <a:schemeClr val="bg1"/>
              </a:solidFill>
            </a:endParaRPr>
          </a:p>
        </p:txBody>
      </p:sp>
    </p:spTree>
    <p:extLst>
      <p:ext uri="{BB962C8B-B14F-4D97-AF65-F5344CB8AC3E}">
        <p14:creationId xmlns:p14="http://schemas.microsoft.com/office/powerpoint/2010/main" val="1209211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 Diagonal Corner Rectangle 72">
            <a:extLst>
              <a:ext uri="{FF2B5EF4-FFF2-40B4-BE49-F238E27FC236}">
                <a16:creationId xmlns:a16="http://schemas.microsoft.com/office/drawing/2014/main" id="{0B5D38AF-907E-0FDF-5F44-DB9C16614D17}"/>
              </a:ext>
            </a:extLst>
          </p:cNvPr>
          <p:cNvSpPr/>
          <p:nvPr/>
        </p:nvSpPr>
        <p:spPr>
          <a:xfrm>
            <a:off x="1102070" y="2202873"/>
            <a:ext cx="5491006" cy="3255818"/>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 name="Slide Number Placeholder 2">
            <a:extLst>
              <a:ext uri="{FF2B5EF4-FFF2-40B4-BE49-F238E27FC236}">
                <a16:creationId xmlns:a16="http://schemas.microsoft.com/office/drawing/2014/main" id="{CF288813-9063-2637-388D-60E0264B8536}"/>
              </a:ext>
            </a:extLst>
          </p:cNvPr>
          <p:cNvSpPr>
            <a:spLocks noGrp="1"/>
          </p:cNvSpPr>
          <p:nvPr>
            <p:ph type="sldNum" sz="quarter" idx="4"/>
          </p:nvPr>
        </p:nvSpPr>
        <p:spPr/>
        <p:txBody>
          <a:bodyPr/>
          <a:lstStyle/>
          <a:p>
            <a:fld id="{CB2079F2-58AF-ED44-82D7-E04B2F6FD686}" type="slidenum">
              <a:rPr lang="en-US" smtClean="0"/>
              <a:pPr algn="l" rtl="0"/>
              <a:t>50</a:t>
            </a:fld>
            <a:endParaRPr lang="en-US" dirty="0"/>
          </a:p>
        </p:txBody>
      </p:sp>
      <p:sp>
        <p:nvSpPr>
          <p:cNvPr id="37" name="Text Placeholder 1">
            <a:extLst>
              <a:ext uri="{FF2B5EF4-FFF2-40B4-BE49-F238E27FC236}">
                <a16:creationId xmlns:a16="http://schemas.microsoft.com/office/drawing/2014/main" id="{7E85A301-A629-69BD-09E1-11C692F749C4}"/>
              </a:ext>
            </a:extLst>
          </p:cNvPr>
          <p:cNvSpPr txBox="1">
            <a:spLocks/>
          </p:cNvSpPr>
          <p:nvPr/>
        </p:nvSpPr>
        <p:spPr>
          <a:xfrm>
            <a:off x="-1" y="5617249"/>
            <a:ext cx="7559675" cy="649356"/>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US" sz="1800" b="1"/>
              <a:t>ORDINE DEL GIORNO</a:t>
            </a:r>
          </a:p>
        </p:txBody>
      </p:sp>
      <p:sp>
        <p:nvSpPr>
          <p:cNvPr id="6" name="Text Placeholder 9">
            <a:extLst>
              <a:ext uri="{FF2B5EF4-FFF2-40B4-BE49-F238E27FC236}">
                <a16:creationId xmlns:a16="http://schemas.microsoft.com/office/drawing/2014/main" id="{B82EAA35-31CC-2F6C-D61C-04254821A56E}"/>
              </a:ext>
            </a:extLst>
          </p:cNvPr>
          <p:cNvSpPr>
            <a:spLocks noGrp="1"/>
          </p:cNvSpPr>
          <p:nvPr>
            <p:ph type="body" sz="quarter" idx="32"/>
          </p:nvPr>
        </p:nvSpPr>
        <p:spPr>
          <a:xfrm>
            <a:off x="1753408" y="2784764"/>
            <a:ext cx="4052859" cy="2609627"/>
          </a:xfrm>
        </p:spPr>
        <p:txBody>
          <a:bodyPr numCol="1"/>
          <a:lstStyle/>
          <a:p>
            <a:pPr algn="ctr" rtl="0">
              <a:lnSpc>
                <a:spcPct val="150000"/>
              </a:lnSpc>
            </a:pPr>
            <a:r>
              <a:rPr lang="en-GB" sz="1600" b="1">
                <a:solidFill>
                  <a:srgbClr val="F79037"/>
                </a:solidFill>
              </a:rPr>
              <a:t>Vi invitiamo cordialmente</a:t>
            </a:r>
            <a:endParaRPr lang="ru-RU" sz="1600" b="1">
              <a:solidFill>
                <a:srgbClr val="F79037"/>
              </a:solidFill>
            </a:endParaRPr>
          </a:p>
          <a:p>
            <a:pPr algn="ctr" rtl="0">
              <a:lnSpc>
                <a:spcPct val="150000"/>
              </a:lnSpc>
            </a:pPr>
            <a:r>
              <a:rPr lang="en-GB" sz="1600">
                <a:solidFill>
                  <a:schemeClr val="bg1"/>
                </a:solidFill>
              </a:rPr>
              <a:t>per partecipare al nostro</a:t>
            </a:r>
            <a:endParaRPr lang="ru-RU" sz="1600">
              <a:solidFill>
                <a:schemeClr val="bg1"/>
              </a:solidFill>
            </a:endParaRPr>
          </a:p>
          <a:p>
            <a:pPr algn="ctr" rtl="0">
              <a:lnSpc>
                <a:spcPct val="150000"/>
              </a:lnSpc>
            </a:pPr>
            <a:r>
              <a:rPr lang="en-GB" sz="1600" i="1">
                <a:solidFill>
                  <a:srgbClr val="F79037"/>
                </a:solidFill>
              </a:rPr>
              <a:t>(Inserire il nome del centro)</a:t>
            </a:r>
            <a:endParaRPr lang="ru-RU" sz="1600" i="1">
              <a:solidFill>
                <a:srgbClr val="F79037"/>
              </a:solidFill>
            </a:endParaRPr>
          </a:p>
          <a:p>
            <a:pPr algn="ctr" rtl="0">
              <a:lnSpc>
                <a:spcPct val="150000"/>
              </a:lnSpc>
            </a:pPr>
            <a:r>
              <a:rPr lang="en-GB" sz="1600">
                <a:solidFill>
                  <a:schemeClr val="bg1"/>
                </a:solidFill>
              </a:rPr>
              <a:t>Centro di apprendimento che si terrà</a:t>
            </a:r>
            <a:endParaRPr lang="ru-RU" sz="1600">
              <a:solidFill>
                <a:schemeClr val="bg1"/>
              </a:solidFill>
            </a:endParaRPr>
          </a:p>
          <a:p>
            <a:pPr algn="ctr" rtl="0">
              <a:lnSpc>
                <a:spcPct val="150000"/>
              </a:lnSpc>
            </a:pPr>
            <a:r>
              <a:rPr lang="en-GB" sz="1600" i="1">
                <a:solidFill>
                  <a:schemeClr val="bg1"/>
                </a:solidFill>
              </a:rPr>
              <a:t>[data]</a:t>
            </a:r>
            <a:r>
              <a:rPr lang="en-GB" sz="1600">
                <a:solidFill>
                  <a:schemeClr val="bg1"/>
                </a:solidFill>
              </a:rPr>
              <a:t>A</a:t>
            </a:r>
            <a:r>
              <a:rPr lang="en-GB" sz="1600" i="1">
                <a:solidFill>
                  <a:schemeClr val="bg1"/>
                </a:solidFill>
              </a:rPr>
              <a:t>[tempo]</a:t>
            </a:r>
            <a:r>
              <a:rPr lang="en-GB" sz="1600">
                <a:solidFill>
                  <a:schemeClr val="bg1"/>
                </a:solidFill>
              </a:rPr>
              <a:t>A</a:t>
            </a:r>
            <a:endParaRPr lang="ru-RU" sz="1600">
              <a:solidFill>
                <a:schemeClr val="bg1"/>
              </a:solidFill>
            </a:endParaRPr>
          </a:p>
          <a:p>
            <a:pPr algn="ctr" rtl="0">
              <a:lnSpc>
                <a:spcPct val="150000"/>
              </a:lnSpc>
            </a:pPr>
            <a:r>
              <a:rPr lang="en-GB" sz="1600" i="1">
                <a:solidFill>
                  <a:schemeClr val="bg1"/>
                </a:solidFill>
              </a:rPr>
              <a:t>[posto].</a:t>
            </a:r>
            <a:endParaRPr lang="en-LB" sz="1600" i="1">
              <a:solidFill>
                <a:schemeClr val="bg1"/>
              </a:solidFill>
            </a:endParaRPr>
          </a:p>
        </p:txBody>
      </p:sp>
      <p:grpSp>
        <p:nvGrpSpPr>
          <p:cNvPr id="14" name="Graphic 2">
            <a:extLst>
              <a:ext uri="{FF2B5EF4-FFF2-40B4-BE49-F238E27FC236}">
                <a16:creationId xmlns:a16="http://schemas.microsoft.com/office/drawing/2014/main" id="{BAF2A859-DDA6-79A4-E683-32983AE96CF4}"/>
              </a:ext>
            </a:extLst>
          </p:cNvPr>
          <p:cNvGrpSpPr/>
          <p:nvPr/>
        </p:nvGrpSpPr>
        <p:grpSpPr>
          <a:xfrm>
            <a:off x="5123159" y="701385"/>
            <a:ext cx="1585079" cy="812547"/>
            <a:chOff x="4112108" y="1054254"/>
            <a:chExt cx="2408066" cy="1234428"/>
          </a:xfrm>
        </p:grpSpPr>
        <p:grpSp>
          <p:nvGrpSpPr>
            <p:cNvPr id="15" name="Graphic 2">
              <a:extLst>
                <a:ext uri="{FF2B5EF4-FFF2-40B4-BE49-F238E27FC236}">
                  <a16:creationId xmlns:a16="http://schemas.microsoft.com/office/drawing/2014/main" id="{A4F1E607-6A56-4F42-7731-707EF31E1B82}"/>
                </a:ext>
              </a:extLst>
            </p:cNvPr>
            <p:cNvGrpSpPr/>
            <p:nvPr/>
          </p:nvGrpSpPr>
          <p:grpSpPr>
            <a:xfrm>
              <a:off x="5038056" y="1057107"/>
              <a:ext cx="1482118" cy="1231575"/>
              <a:chOff x="5038056" y="1057107"/>
              <a:chExt cx="1482118" cy="1231575"/>
            </a:xfrm>
            <a:solidFill>
              <a:srgbClr val="E25684"/>
            </a:solidFill>
          </p:grpSpPr>
          <p:sp>
            <p:nvSpPr>
              <p:cNvPr id="39" name="Freeform 38">
                <a:extLst>
                  <a:ext uri="{FF2B5EF4-FFF2-40B4-BE49-F238E27FC236}">
                    <a16:creationId xmlns:a16="http://schemas.microsoft.com/office/drawing/2014/main" id="{18949263-BFB8-1938-0CCC-166EE9E42197}"/>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7F39393C-4325-0F32-8811-849A9B044F1A}"/>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CE5B58E2-7DB7-996F-23BB-17DBFD448D2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389CAABA-ADEC-994B-85CC-18544E555F8B}"/>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pPr algn="l" rtl="0"/>
                <a:endParaRPr lang="en-US"/>
              </a:p>
            </p:txBody>
          </p:sp>
        </p:grpSp>
        <p:grpSp>
          <p:nvGrpSpPr>
            <p:cNvPr id="16" name="Graphic 2">
              <a:extLst>
                <a:ext uri="{FF2B5EF4-FFF2-40B4-BE49-F238E27FC236}">
                  <a16:creationId xmlns:a16="http://schemas.microsoft.com/office/drawing/2014/main" id="{AE3B6C2E-CB37-1A7D-FDB9-39DC0299DD1F}"/>
                </a:ext>
              </a:extLst>
            </p:cNvPr>
            <p:cNvGrpSpPr/>
            <p:nvPr/>
          </p:nvGrpSpPr>
          <p:grpSpPr>
            <a:xfrm>
              <a:off x="4112108" y="1054254"/>
              <a:ext cx="1223505" cy="1231575"/>
              <a:chOff x="4112108" y="1054254"/>
              <a:chExt cx="1223505" cy="1231575"/>
            </a:xfrm>
            <a:solidFill>
              <a:srgbClr val="F1983D"/>
            </a:solidFill>
          </p:grpSpPr>
          <p:sp>
            <p:nvSpPr>
              <p:cNvPr id="36" name="Freeform 35">
                <a:extLst>
                  <a:ext uri="{FF2B5EF4-FFF2-40B4-BE49-F238E27FC236}">
                    <a16:creationId xmlns:a16="http://schemas.microsoft.com/office/drawing/2014/main" id="{054D5084-4F41-C9EA-809F-B015819299B0}"/>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931972EE-3AF8-D25F-9900-2B4056E8C083}"/>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pPr algn="l" rtl="0"/>
                <a:endParaRPr lang="en-US"/>
              </a:p>
            </p:txBody>
          </p:sp>
        </p:grpSp>
        <p:grpSp>
          <p:nvGrpSpPr>
            <p:cNvPr id="17" name="Graphic 2">
              <a:extLst>
                <a:ext uri="{FF2B5EF4-FFF2-40B4-BE49-F238E27FC236}">
                  <a16:creationId xmlns:a16="http://schemas.microsoft.com/office/drawing/2014/main" id="{5F1DBEEE-5713-9D8C-89DE-E113EFAC32DC}"/>
                </a:ext>
              </a:extLst>
            </p:cNvPr>
            <p:cNvGrpSpPr/>
            <p:nvPr/>
          </p:nvGrpSpPr>
          <p:grpSpPr>
            <a:xfrm>
              <a:off x="4449594" y="1366190"/>
              <a:ext cx="1600919" cy="664765"/>
              <a:chOff x="4449594" y="1366190"/>
              <a:chExt cx="1600919" cy="664765"/>
            </a:xfrm>
            <a:solidFill>
              <a:srgbClr val="086575"/>
            </a:solidFill>
          </p:grpSpPr>
          <p:grpSp>
            <p:nvGrpSpPr>
              <p:cNvPr id="18" name="Graphic 2">
                <a:extLst>
                  <a:ext uri="{FF2B5EF4-FFF2-40B4-BE49-F238E27FC236}">
                    <a16:creationId xmlns:a16="http://schemas.microsoft.com/office/drawing/2014/main" id="{4293113B-8D52-4752-11A6-234F601249C9}"/>
                  </a:ext>
                </a:extLst>
              </p:cNvPr>
              <p:cNvGrpSpPr/>
              <p:nvPr/>
            </p:nvGrpSpPr>
            <p:grpSpPr>
              <a:xfrm>
                <a:off x="4866936" y="1683832"/>
                <a:ext cx="1183577" cy="347123"/>
                <a:chOff x="4866936" y="1683832"/>
                <a:chExt cx="1183577" cy="347123"/>
              </a:xfrm>
              <a:solidFill>
                <a:srgbClr val="086575"/>
              </a:solidFill>
            </p:grpSpPr>
            <p:sp>
              <p:nvSpPr>
                <p:cNvPr id="30" name="Freeform 29">
                  <a:extLst>
                    <a:ext uri="{FF2B5EF4-FFF2-40B4-BE49-F238E27FC236}">
                      <a16:creationId xmlns:a16="http://schemas.microsoft.com/office/drawing/2014/main" id="{DC4B7CF6-BD06-59D0-BC99-8F5AEA014A7F}"/>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C71B2F7B-FBD5-40C1-E498-D42A60AD3343}"/>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ECF5A8AD-BE20-E336-247A-854DEBB85AA3}"/>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D08D5288-15BF-82A7-442F-AD7B0C1DAC9F}"/>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60552271-E199-F000-7BCC-8A5C9AC0AF3F}"/>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38EFA5AE-4819-8039-1A1E-2A23E3F96AFD}"/>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pPr algn="l" rtl="0"/>
                  <a:endParaRPr lang="en-US"/>
                </a:p>
              </p:txBody>
            </p:sp>
          </p:grpSp>
          <p:grpSp>
            <p:nvGrpSpPr>
              <p:cNvPr id="19" name="Graphic 2">
                <a:extLst>
                  <a:ext uri="{FF2B5EF4-FFF2-40B4-BE49-F238E27FC236}">
                    <a16:creationId xmlns:a16="http://schemas.microsoft.com/office/drawing/2014/main" id="{4D9A90F0-FA33-9A62-9FFB-9FF1F61038E4}"/>
                  </a:ext>
                </a:extLst>
              </p:cNvPr>
              <p:cNvGrpSpPr/>
              <p:nvPr/>
            </p:nvGrpSpPr>
            <p:grpSpPr>
              <a:xfrm>
                <a:off x="4449594" y="1366190"/>
                <a:ext cx="1063793" cy="348074"/>
                <a:chOff x="4449594" y="1366190"/>
                <a:chExt cx="1063793" cy="348074"/>
              </a:xfrm>
              <a:solidFill>
                <a:srgbClr val="086575"/>
              </a:solidFill>
            </p:grpSpPr>
            <p:sp>
              <p:nvSpPr>
                <p:cNvPr id="24" name="Freeform 23">
                  <a:extLst>
                    <a:ext uri="{FF2B5EF4-FFF2-40B4-BE49-F238E27FC236}">
                      <a16:creationId xmlns:a16="http://schemas.microsoft.com/office/drawing/2014/main" id="{C579E966-A84F-4B3F-29DB-639686675184}"/>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469C5174-41B9-2F42-6820-8468B35BF6CA}"/>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34FA8C11-D06A-2FBE-18C1-20F36A0D0D17}"/>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4501F3C2-ACEB-1961-BFE9-0F662E4CFCCC}"/>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79235411-CDE0-E5AE-5A02-8A67BFE3EC62}"/>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A7D2BF2F-0426-6240-714F-793C8E1341DD}"/>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pPr algn="l" rtl="0"/>
                  <a:endParaRPr lang="en-US"/>
                </a:p>
              </p:txBody>
            </p:sp>
          </p:grpSp>
          <p:grpSp>
            <p:nvGrpSpPr>
              <p:cNvPr id="20" name="Graphic 2">
                <a:extLst>
                  <a:ext uri="{FF2B5EF4-FFF2-40B4-BE49-F238E27FC236}">
                    <a16:creationId xmlns:a16="http://schemas.microsoft.com/office/drawing/2014/main" id="{072C218C-742B-7C39-E4C4-F5F9BFA58CF1}"/>
                  </a:ext>
                </a:extLst>
              </p:cNvPr>
              <p:cNvGrpSpPr/>
              <p:nvPr/>
            </p:nvGrpSpPr>
            <p:grpSpPr>
              <a:xfrm>
                <a:off x="5604652" y="1480313"/>
                <a:ext cx="260482" cy="153114"/>
                <a:chOff x="5604652" y="1480313"/>
                <a:chExt cx="260482" cy="153114"/>
              </a:xfrm>
              <a:solidFill>
                <a:srgbClr val="086575"/>
              </a:solidFill>
            </p:grpSpPr>
            <p:sp>
              <p:nvSpPr>
                <p:cNvPr id="21" name="Freeform 20">
                  <a:extLst>
                    <a:ext uri="{FF2B5EF4-FFF2-40B4-BE49-F238E27FC236}">
                      <a16:creationId xmlns:a16="http://schemas.microsoft.com/office/drawing/2014/main" id="{4C14903F-8024-5FC2-7999-66ED725ACF3F}"/>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95E7A1A0-6894-028D-3CC2-06A056728E04}"/>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E0EE0CE2-78E7-7CB0-CA81-A64236C70D7F}"/>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pPr algn="l" rtl="0"/>
                  <a:endParaRPr lang="en-US"/>
                </a:p>
              </p:txBody>
            </p:sp>
          </p:grpSp>
        </p:grpSp>
      </p:grpSp>
      <p:sp>
        <p:nvSpPr>
          <p:cNvPr id="43" name="Text Placeholder 9">
            <a:extLst>
              <a:ext uri="{FF2B5EF4-FFF2-40B4-BE49-F238E27FC236}">
                <a16:creationId xmlns:a16="http://schemas.microsoft.com/office/drawing/2014/main" id="{F6D63ABC-BE51-50B4-37DC-75797F094DA6}"/>
              </a:ext>
            </a:extLst>
          </p:cNvPr>
          <p:cNvSpPr txBox="1">
            <a:spLocks/>
          </p:cNvSpPr>
          <p:nvPr/>
        </p:nvSpPr>
        <p:spPr>
          <a:xfrm>
            <a:off x="539519" y="6252433"/>
            <a:ext cx="6511635" cy="266395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lnSpc>
                <a:spcPct val="150000"/>
              </a:lnSpc>
            </a:pPr>
            <a:r>
              <a:rPr lang="en-GB">
                <a:solidFill>
                  <a:srgbClr val="086575"/>
                </a:solidFill>
              </a:rPr>
              <a:t>Benvenuti ai nuovi membri</a:t>
            </a:r>
          </a:p>
          <a:p>
            <a:pPr algn="ctr" rtl="0">
              <a:lnSpc>
                <a:spcPct val="150000"/>
              </a:lnSpc>
            </a:pPr>
            <a:r>
              <a:rPr lang="en-GB">
                <a:solidFill>
                  <a:srgbClr val="086575"/>
                </a:solidFill>
              </a:rPr>
              <a:t>Introduzione al progetto Design for Change</a:t>
            </a:r>
          </a:p>
          <a:p>
            <a:pPr algn="ctr" rtl="0">
              <a:lnSpc>
                <a:spcPct val="150000"/>
              </a:lnSpc>
            </a:pPr>
            <a:r>
              <a:rPr lang="en-GB">
                <a:solidFill>
                  <a:srgbClr val="086575"/>
                </a:solidFill>
              </a:rPr>
              <a:t>Presentazione sul pensiero progettuale</a:t>
            </a:r>
          </a:p>
          <a:p>
            <a:pPr algn="ctr" rtl="0">
              <a:lnSpc>
                <a:spcPct val="150000"/>
              </a:lnSpc>
            </a:pPr>
            <a:r>
              <a:rPr lang="en-GB">
                <a:solidFill>
                  <a:srgbClr val="086575"/>
                </a:solidFill>
              </a:rPr>
              <a:t>Scopo del Centro Didattico</a:t>
            </a:r>
          </a:p>
          <a:p>
            <a:pPr algn="ctr" rtl="0">
              <a:lnSpc>
                <a:spcPct val="150000"/>
              </a:lnSpc>
            </a:pPr>
            <a:r>
              <a:rPr lang="en-GB">
                <a:solidFill>
                  <a:srgbClr val="086575"/>
                </a:solidFill>
              </a:rPr>
              <a:t>Altri argomenti</a:t>
            </a:r>
          </a:p>
          <a:p>
            <a:pPr algn="ctr" rtl="0">
              <a:lnSpc>
                <a:spcPct val="150000"/>
              </a:lnSpc>
            </a:pPr>
            <a:r>
              <a:rPr lang="en-GB">
                <a:solidFill>
                  <a:srgbClr val="086575"/>
                </a:solidFill>
              </a:rPr>
              <a:t>Data del prossimo incontro</a:t>
            </a:r>
          </a:p>
          <a:p>
            <a:pPr algn="ctr" rtl="0">
              <a:lnSpc>
                <a:spcPct val="150000"/>
              </a:lnSpc>
            </a:pPr>
            <a:endParaRPr lang="en-GB">
              <a:solidFill>
                <a:srgbClr val="086575"/>
              </a:solidFill>
            </a:endParaRPr>
          </a:p>
          <a:p>
            <a:pPr algn="ctr" rtl="0">
              <a:lnSpc>
                <a:spcPct val="150000"/>
              </a:lnSpc>
            </a:pPr>
            <a:r>
              <a:rPr lang="en-GB">
                <a:solidFill>
                  <a:srgbClr val="086575"/>
                </a:solidFill>
              </a:rPr>
              <a:t>Vi ringraziamo in anticipo per il vostro impegno a guidare il progetto nella giusta direzione</a:t>
            </a:r>
          </a:p>
          <a:p>
            <a:pPr algn="ctr" rtl="0">
              <a:lnSpc>
                <a:spcPct val="150000"/>
              </a:lnSpc>
            </a:pPr>
            <a:r>
              <a:rPr lang="en-GB">
                <a:solidFill>
                  <a:srgbClr val="086575"/>
                </a:solidFill>
              </a:rPr>
              <a:t>direzione per ottenere un impatto ottimale. Apprezziamo molto la tua esperienza.</a:t>
            </a:r>
          </a:p>
          <a:p>
            <a:pPr algn="ctr" rtl="0">
              <a:lnSpc>
                <a:spcPct val="150000"/>
              </a:lnSpc>
            </a:pPr>
            <a:r>
              <a:rPr lang="en-GB">
                <a:solidFill>
                  <a:srgbClr val="086575"/>
                </a:solidFill>
              </a:rPr>
              <a:t> </a:t>
            </a:r>
          </a:p>
          <a:p>
            <a:pPr algn="ctr" rtl="0">
              <a:lnSpc>
                <a:spcPct val="150000"/>
              </a:lnSpc>
            </a:pPr>
            <a:r>
              <a:rPr lang="en-GB">
                <a:solidFill>
                  <a:srgbClr val="086575"/>
                </a:solidFill>
              </a:rPr>
              <a:t>Non esitate a contattarmi se avete domande o se lo desiderate</a:t>
            </a:r>
          </a:p>
          <a:p>
            <a:pPr algn="ctr" rtl="0">
              <a:lnSpc>
                <a:spcPct val="150000"/>
              </a:lnSpc>
            </a:pPr>
            <a:r>
              <a:rPr lang="en-GB">
                <a:solidFill>
                  <a:srgbClr val="086575"/>
                </a:solidFill>
              </a:rPr>
              <a:t>discutere altri argomenti.</a:t>
            </a:r>
          </a:p>
          <a:p>
            <a:pPr algn="ctr" rtl="0">
              <a:lnSpc>
                <a:spcPct val="150000"/>
              </a:lnSpc>
            </a:pPr>
            <a:endParaRPr lang="en-GB">
              <a:solidFill>
                <a:srgbClr val="086575"/>
              </a:solidFill>
            </a:endParaRPr>
          </a:p>
          <a:p>
            <a:pPr algn="ctr" rtl="0">
              <a:lnSpc>
                <a:spcPct val="150000"/>
              </a:lnSpc>
            </a:pPr>
            <a:r>
              <a:rPr lang="en-GB">
                <a:solidFill>
                  <a:srgbClr val="086575"/>
                </a:solidFill>
              </a:rPr>
              <a:t>Cordiali saluti,</a:t>
            </a:r>
          </a:p>
        </p:txBody>
      </p:sp>
      <p:sp>
        <p:nvSpPr>
          <p:cNvPr id="54" name="Text Placeholder 1">
            <a:extLst>
              <a:ext uri="{FF2B5EF4-FFF2-40B4-BE49-F238E27FC236}">
                <a16:creationId xmlns:a16="http://schemas.microsoft.com/office/drawing/2014/main" id="{3A6CC251-E65F-7399-C920-04F8EE37B060}"/>
              </a:ext>
            </a:extLst>
          </p:cNvPr>
          <p:cNvSpPr txBox="1">
            <a:spLocks/>
          </p:cNvSpPr>
          <p:nvPr/>
        </p:nvSpPr>
        <p:spPr>
          <a:xfrm>
            <a:off x="1619040" y="574956"/>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dirty="0" err="1"/>
              <a:t>Modello</a:t>
            </a:r>
            <a:r>
              <a:rPr lang="en-US" dirty="0"/>
              <a:t> di </a:t>
            </a:r>
            <a:r>
              <a:rPr lang="en-US" dirty="0" err="1"/>
              <a:t>invito</a:t>
            </a:r>
            <a:r>
              <a:rPr lang="en-US" dirty="0"/>
              <a:t> </a:t>
            </a:r>
            <a:r>
              <a:rPr lang="en-US" dirty="0" err="1"/>
              <a:t>Lettera</a:t>
            </a:r>
            <a:r>
              <a:rPr lang="en-US" dirty="0"/>
              <a:t> </a:t>
            </a:r>
            <a:r>
              <a:rPr lang="en-US" dirty="0" err="1"/>
              <a:t>che</a:t>
            </a:r>
            <a:r>
              <a:rPr lang="en-US" dirty="0"/>
              <a:t> </a:t>
            </a:r>
            <a:r>
              <a:rPr lang="en-US" dirty="0" err="1"/>
              <a:t>invita</a:t>
            </a:r>
            <a:r>
              <a:rPr lang="en-US" dirty="0"/>
              <a:t> le </a:t>
            </a:r>
            <a:r>
              <a:rPr lang="en-US" dirty="0" err="1"/>
              <a:t>persone</a:t>
            </a:r>
            <a:r>
              <a:rPr lang="en-US" dirty="0"/>
              <a:t> a </a:t>
            </a:r>
            <a:r>
              <a:rPr lang="en-US" dirty="0" err="1"/>
              <a:t>unisciti</a:t>
            </a:r>
            <a:r>
              <a:rPr lang="en-US" dirty="0"/>
              <a:t> al </a:t>
            </a:r>
            <a:r>
              <a:rPr lang="en-US" dirty="0" err="1"/>
              <a:t>centro</a:t>
            </a:r>
            <a:r>
              <a:rPr lang="en-US" dirty="0"/>
              <a:t> </a:t>
            </a:r>
          </a:p>
          <a:p>
            <a:pPr algn="l" rtl="0"/>
            <a:endParaRPr lang="en-US" dirty="0"/>
          </a:p>
        </p:txBody>
      </p:sp>
      <p:grpSp>
        <p:nvGrpSpPr>
          <p:cNvPr id="55" name="Group 54">
            <a:extLst>
              <a:ext uri="{FF2B5EF4-FFF2-40B4-BE49-F238E27FC236}">
                <a16:creationId xmlns:a16="http://schemas.microsoft.com/office/drawing/2014/main" id="{2715719C-F9E5-D0FF-1799-042E34A52BF7}"/>
              </a:ext>
            </a:extLst>
          </p:cNvPr>
          <p:cNvGrpSpPr/>
          <p:nvPr/>
        </p:nvGrpSpPr>
        <p:grpSpPr>
          <a:xfrm>
            <a:off x="604285" y="596808"/>
            <a:ext cx="982080" cy="952049"/>
            <a:chOff x="10307935" y="5202509"/>
            <a:chExt cx="982080" cy="952049"/>
          </a:xfrm>
          <a:solidFill>
            <a:srgbClr val="086575"/>
          </a:solidFill>
        </p:grpSpPr>
        <p:grpSp>
          <p:nvGrpSpPr>
            <p:cNvPr id="56" name="Graphic 2">
              <a:extLst>
                <a:ext uri="{FF2B5EF4-FFF2-40B4-BE49-F238E27FC236}">
                  <a16:creationId xmlns:a16="http://schemas.microsoft.com/office/drawing/2014/main" id="{1786FD34-A231-A6B2-6D42-710094203C3B}"/>
                </a:ext>
              </a:extLst>
            </p:cNvPr>
            <p:cNvGrpSpPr/>
            <p:nvPr userDrawn="1"/>
          </p:nvGrpSpPr>
          <p:grpSpPr>
            <a:xfrm>
              <a:off x="10555087" y="5332591"/>
              <a:ext cx="706050" cy="650900"/>
              <a:chOff x="5526360" y="5154425"/>
              <a:chExt cx="706050" cy="650900"/>
            </a:xfrm>
            <a:grpFill/>
          </p:grpSpPr>
          <p:sp>
            <p:nvSpPr>
              <p:cNvPr id="67" name="Freeform 66">
                <a:extLst>
                  <a:ext uri="{FF2B5EF4-FFF2-40B4-BE49-F238E27FC236}">
                    <a16:creationId xmlns:a16="http://schemas.microsoft.com/office/drawing/2014/main" id="{7F928767-E924-46C2-2949-64889E627915}"/>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pPr algn="l" rtl="0"/>
                <a:endParaRPr lang="en-US"/>
              </a:p>
            </p:txBody>
          </p:sp>
          <p:sp>
            <p:nvSpPr>
              <p:cNvPr id="68" name="Freeform 67">
                <a:extLst>
                  <a:ext uri="{FF2B5EF4-FFF2-40B4-BE49-F238E27FC236}">
                    <a16:creationId xmlns:a16="http://schemas.microsoft.com/office/drawing/2014/main" id="{7F89FFC3-DE1D-3E47-A394-B012C7187FFC}"/>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pPr algn="l" rtl="0"/>
                <a:endParaRPr lang="en-US"/>
              </a:p>
            </p:txBody>
          </p:sp>
          <p:sp>
            <p:nvSpPr>
              <p:cNvPr id="69" name="Freeform 68">
                <a:extLst>
                  <a:ext uri="{FF2B5EF4-FFF2-40B4-BE49-F238E27FC236}">
                    <a16:creationId xmlns:a16="http://schemas.microsoft.com/office/drawing/2014/main" id="{A4EC17E4-7B0F-74F1-41F4-5A2A6D26C06E}"/>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pPr algn="l" rtl="0"/>
                <a:endParaRPr lang="en-US"/>
              </a:p>
            </p:txBody>
          </p:sp>
          <p:sp>
            <p:nvSpPr>
              <p:cNvPr id="70" name="Freeform 69">
                <a:extLst>
                  <a:ext uri="{FF2B5EF4-FFF2-40B4-BE49-F238E27FC236}">
                    <a16:creationId xmlns:a16="http://schemas.microsoft.com/office/drawing/2014/main" id="{1B1C6DE9-FA7B-B41E-E631-739CF2433C9E}"/>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pPr algn="l" rtl="0"/>
                <a:endParaRPr lang="en-US"/>
              </a:p>
            </p:txBody>
          </p:sp>
          <p:sp>
            <p:nvSpPr>
              <p:cNvPr id="71" name="Freeform 70">
                <a:extLst>
                  <a:ext uri="{FF2B5EF4-FFF2-40B4-BE49-F238E27FC236}">
                    <a16:creationId xmlns:a16="http://schemas.microsoft.com/office/drawing/2014/main" id="{9A6257F3-B6F7-5DE3-97FC-7D17EED6187D}"/>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pPr algn="l" rtl="0"/>
                <a:endParaRPr lang="en-US"/>
              </a:p>
            </p:txBody>
          </p:sp>
          <p:sp>
            <p:nvSpPr>
              <p:cNvPr id="72" name="Freeform 71">
                <a:extLst>
                  <a:ext uri="{FF2B5EF4-FFF2-40B4-BE49-F238E27FC236}">
                    <a16:creationId xmlns:a16="http://schemas.microsoft.com/office/drawing/2014/main" id="{8929464D-BE8E-8BBA-53B9-1A694AB9D087}"/>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pPr algn="l" rtl="0"/>
                <a:endParaRPr lang="en-US"/>
              </a:p>
            </p:txBody>
          </p:sp>
        </p:grpSp>
        <p:grpSp>
          <p:nvGrpSpPr>
            <p:cNvPr id="57" name="Graphic 2">
              <a:extLst>
                <a:ext uri="{FF2B5EF4-FFF2-40B4-BE49-F238E27FC236}">
                  <a16:creationId xmlns:a16="http://schemas.microsoft.com/office/drawing/2014/main" id="{52FC8B10-CABF-D60F-A2C6-4C69331D3FD4}"/>
                </a:ext>
              </a:extLst>
            </p:cNvPr>
            <p:cNvGrpSpPr/>
            <p:nvPr userDrawn="1"/>
          </p:nvGrpSpPr>
          <p:grpSpPr>
            <a:xfrm>
              <a:off x="10307935" y="5202509"/>
              <a:ext cx="982080" cy="952049"/>
              <a:chOff x="5279208" y="5014127"/>
              <a:chExt cx="982080" cy="952049"/>
            </a:xfrm>
            <a:grpFill/>
          </p:grpSpPr>
          <p:sp>
            <p:nvSpPr>
              <p:cNvPr id="58" name="Freeform 57">
                <a:extLst>
                  <a:ext uri="{FF2B5EF4-FFF2-40B4-BE49-F238E27FC236}">
                    <a16:creationId xmlns:a16="http://schemas.microsoft.com/office/drawing/2014/main" id="{B977F23E-51B4-B82C-F600-64A1B95E70C4}"/>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pPr algn="l" rtl="0"/>
                <a:endParaRPr lang="en-US"/>
              </a:p>
            </p:txBody>
          </p:sp>
          <p:sp>
            <p:nvSpPr>
              <p:cNvPr id="59" name="Freeform 58">
                <a:extLst>
                  <a:ext uri="{FF2B5EF4-FFF2-40B4-BE49-F238E27FC236}">
                    <a16:creationId xmlns:a16="http://schemas.microsoft.com/office/drawing/2014/main" id="{4CDF796A-1BF5-9AC8-18E0-C01CABC5574A}"/>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pPr algn="l" rtl="0"/>
                <a:endParaRPr lang="en-US"/>
              </a:p>
            </p:txBody>
          </p:sp>
          <p:sp>
            <p:nvSpPr>
              <p:cNvPr id="60" name="Freeform 59">
                <a:extLst>
                  <a:ext uri="{FF2B5EF4-FFF2-40B4-BE49-F238E27FC236}">
                    <a16:creationId xmlns:a16="http://schemas.microsoft.com/office/drawing/2014/main" id="{42B45A73-176A-4A8D-C5C1-346EEABC76C4}"/>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pPr algn="l" rtl="0"/>
                <a:endParaRPr lang="en-US"/>
              </a:p>
            </p:txBody>
          </p:sp>
          <p:sp>
            <p:nvSpPr>
              <p:cNvPr id="61" name="Freeform 60">
                <a:extLst>
                  <a:ext uri="{FF2B5EF4-FFF2-40B4-BE49-F238E27FC236}">
                    <a16:creationId xmlns:a16="http://schemas.microsoft.com/office/drawing/2014/main" id="{D6D088B5-FD36-A0D1-694C-5B9D65B2778D}"/>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pPr algn="l" rtl="0"/>
                <a:endParaRPr lang="en-US"/>
              </a:p>
            </p:txBody>
          </p:sp>
          <p:sp>
            <p:nvSpPr>
              <p:cNvPr id="62" name="Freeform 61">
                <a:extLst>
                  <a:ext uri="{FF2B5EF4-FFF2-40B4-BE49-F238E27FC236}">
                    <a16:creationId xmlns:a16="http://schemas.microsoft.com/office/drawing/2014/main" id="{068CE57B-7DBA-6C38-C9A8-F8152872C031}"/>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pPr algn="l" rtl="0"/>
                <a:endParaRPr lang="en-US"/>
              </a:p>
            </p:txBody>
          </p:sp>
          <p:sp>
            <p:nvSpPr>
              <p:cNvPr id="63" name="Freeform 62">
                <a:extLst>
                  <a:ext uri="{FF2B5EF4-FFF2-40B4-BE49-F238E27FC236}">
                    <a16:creationId xmlns:a16="http://schemas.microsoft.com/office/drawing/2014/main" id="{8CBC05FF-153A-91F4-2620-5D27AFA6DC78}"/>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pPr algn="l" rtl="0"/>
                <a:endParaRPr lang="en-US"/>
              </a:p>
            </p:txBody>
          </p:sp>
          <p:sp>
            <p:nvSpPr>
              <p:cNvPr id="64" name="Freeform 63">
                <a:extLst>
                  <a:ext uri="{FF2B5EF4-FFF2-40B4-BE49-F238E27FC236}">
                    <a16:creationId xmlns:a16="http://schemas.microsoft.com/office/drawing/2014/main" id="{0780EC1A-B890-C101-59EF-580689669493}"/>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pPr algn="l" rtl="0"/>
                <a:endParaRPr lang="en-US"/>
              </a:p>
            </p:txBody>
          </p:sp>
          <p:sp>
            <p:nvSpPr>
              <p:cNvPr id="65" name="Freeform 64">
                <a:extLst>
                  <a:ext uri="{FF2B5EF4-FFF2-40B4-BE49-F238E27FC236}">
                    <a16:creationId xmlns:a16="http://schemas.microsoft.com/office/drawing/2014/main" id="{438A8300-82FA-4C14-506B-1C92CBE957D7}"/>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pPr algn="l" rtl="0"/>
                <a:endParaRPr lang="en-US"/>
              </a:p>
            </p:txBody>
          </p:sp>
          <p:sp>
            <p:nvSpPr>
              <p:cNvPr id="66" name="Freeform 65">
                <a:extLst>
                  <a:ext uri="{FF2B5EF4-FFF2-40B4-BE49-F238E27FC236}">
                    <a16:creationId xmlns:a16="http://schemas.microsoft.com/office/drawing/2014/main" id="{F440FFDE-5C37-097E-7899-F5E2F4701F94}"/>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pPr algn="l" rtl="0"/>
                <a:endParaRPr lang="en-US"/>
              </a:p>
            </p:txBody>
          </p:sp>
        </p:grpSp>
      </p:grpSp>
      <p:grpSp>
        <p:nvGrpSpPr>
          <p:cNvPr id="78" name="Group 77">
            <a:extLst>
              <a:ext uri="{FF2B5EF4-FFF2-40B4-BE49-F238E27FC236}">
                <a16:creationId xmlns:a16="http://schemas.microsoft.com/office/drawing/2014/main" id="{EB202EEF-B876-F954-BF35-D1C1E9D2B230}"/>
              </a:ext>
            </a:extLst>
          </p:cNvPr>
          <p:cNvGrpSpPr/>
          <p:nvPr/>
        </p:nvGrpSpPr>
        <p:grpSpPr>
          <a:xfrm>
            <a:off x="5493163" y="3033772"/>
            <a:ext cx="1097980" cy="1734681"/>
            <a:chOff x="5697392" y="4758845"/>
            <a:chExt cx="1880434" cy="2970867"/>
          </a:xfrm>
        </p:grpSpPr>
        <p:sp>
          <p:nvSpPr>
            <p:cNvPr id="79" name="Freeform 78">
              <a:extLst>
                <a:ext uri="{FF2B5EF4-FFF2-40B4-BE49-F238E27FC236}">
                  <a16:creationId xmlns:a16="http://schemas.microsoft.com/office/drawing/2014/main" id="{A660781F-3F76-6AE7-BF78-105E92E396C8}"/>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pPr algn="l" rtl="0"/>
              <a:endParaRPr lang="en-US"/>
            </a:p>
          </p:txBody>
        </p:sp>
        <p:sp>
          <p:nvSpPr>
            <p:cNvPr id="80" name="Freeform 79">
              <a:extLst>
                <a:ext uri="{FF2B5EF4-FFF2-40B4-BE49-F238E27FC236}">
                  <a16:creationId xmlns:a16="http://schemas.microsoft.com/office/drawing/2014/main" id="{D6961478-BAE4-3937-0EE8-6215FDD23C8F}"/>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pPr algn="l" rtl="0"/>
              <a:endParaRPr lang="en-US"/>
            </a:p>
          </p:txBody>
        </p:sp>
      </p:grpSp>
      <p:grpSp>
        <p:nvGrpSpPr>
          <p:cNvPr id="81" name="Group 80">
            <a:extLst>
              <a:ext uri="{FF2B5EF4-FFF2-40B4-BE49-F238E27FC236}">
                <a16:creationId xmlns:a16="http://schemas.microsoft.com/office/drawing/2014/main" id="{B0FEC6F1-FFB3-E6CE-F09F-D03DCE5A42C2}"/>
              </a:ext>
            </a:extLst>
          </p:cNvPr>
          <p:cNvGrpSpPr/>
          <p:nvPr/>
        </p:nvGrpSpPr>
        <p:grpSpPr>
          <a:xfrm rot="10800000">
            <a:off x="1102070" y="3033772"/>
            <a:ext cx="1097980" cy="1734681"/>
            <a:chOff x="5697392" y="4758845"/>
            <a:chExt cx="1880434" cy="2970867"/>
          </a:xfrm>
        </p:grpSpPr>
        <p:sp>
          <p:nvSpPr>
            <p:cNvPr id="82" name="Freeform 81">
              <a:extLst>
                <a:ext uri="{FF2B5EF4-FFF2-40B4-BE49-F238E27FC236}">
                  <a16:creationId xmlns:a16="http://schemas.microsoft.com/office/drawing/2014/main" id="{B088964E-ED9C-76E8-6DE4-0E253D4A4511}"/>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pPr algn="l" rtl="0"/>
              <a:endParaRPr lang="en-US"/>
            </a:p>
          </p:txBody>
        </p:sp>
        <p:sp>
          <p:nvSpPr>
            <p:cNvPr id="83" name="Freeform 82">
              <a:extLst>
                <a:ext uri="{FF2B5EF4-FFF2-40B4-BE49-F238E27FC236}">
                  <a16:creationId xmlns:a16="http://schemas.microsoft.com/office/drawing/2014/main" id="{1B2109FB-2628-420B-2750-E5C96EAB8A7B}"/>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4173212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9526A5AB-2D83-AD7C-87C5-347DB85F2CA3}"/>
              </a:ext>
            </a:extLst>
          </p:cNvPr>
          <p:cNvSpPr/>
          <p:nvPr/>
        </p:nvSpPr>
        <p:spPr>
          <a:xfrm>
            <a:off x="-1" y="2646958"/>
            <a:ext cx="7559675" cy="7861385"/>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34" name="Freeform 33">
            <a:extLst>
              <a:ext uri="{FF2B5EF4-FFF2-40B4-BE49-F238E27FC236}">
                <a16:creationId xmlns:a16="http://schemas.microsoft.com/office/drawing/2014/main" id="{3B065218-14C0-67B6-673A-A4D7EC0FC318}"/>
              </a:ext>
            </a:extLst>
          </p:cNvPr>
          <p:cNvSpPr/>
          <p:nvPr/>
        </p:nvSpPr>
        <p:spPr>
          <a:xfrm>
            <a:off x="-1" y="2157340"/>
            <a:ext cx="6850743"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98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b="0" i="0" dirty="0">
              <a:latin typeface="Calibri" panose="020F0502020204030204" pitchFamily="34" charset="0"/>
            </a:endParaRPr>
          </a:p>
        </p:txBody>
      </p:sp>
      <p:sp>
        <p:nvSpPr>
          <p:cNvPr id="9" name="Rectangle 8">
            <a:extLst>
              <a:ext uri="{FF2B5EF4-FFF2-40B4-BE49-F238E27FC236}">
                <a16:creationId xmlns:a16="http://schemas.microsoft.com/office/drawing/2014/main" id="{F34AD3A2-4D33-0E05-3353-67E0B4F6C529}"/>
              </a:ext>
            </a:extLst>
          </p:cNvPr>
          <p:cNvSpPr/>
          <p:nvPr/>
        </p:nvSpPr>
        <p:spPr>
          <a:xfrm flipV="1">
            <a:off x="3924540" y="3269191"/>
            <a:ext cx="3233338" cy="64234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latin typeface="Montserrat Light" charset="0"/>
            </a:endParaRPr>
          </a:p>
        </p:txBody>
      </p:sp>
      <p:sp>
        <p:nvSpPr>
          <p:cNvPr id="8" name="Text Placeholder 7">
            <a:extLst>
              <a:ext uri="{FF2B5EF4-FFF2-40B4-BE49-F238E27FC236}">
                <a16:creationId xmlns:a16="http://schemas.microsoft.com/office/drawing/2014/main" id="{E97F57C5-CE05-864B-8D12-C57A1248EFAD}"/>
              </a:ext>
            </a:extLst>
          </p:cNvPr>
          <p:cNvSpPr>
            <a:spLocks noGrp="1"/>
          </p:cNvSpPr>
          <p:nvPr>
            <p:ph type="body" sz="quarter" idx="33"/>
          </p:nvPr>
        </p:nvSpPr>
        <p:spPr>
          <a:xfrm>
            <a:off x="4055114" y="2249417"/>
            <a:ext cx="2621457" cy="368298"/>
          </a:xfrm>
        </p:spPr>
        <p:txBody>
          <a:bodyPr/>
          <a:lstStyle/>
          <a:p>
            <a:pPr algn="l" rtl="0">
              <a:spcBef>
                <a:spcPts val="0"/>
              </a:spcBef>
            </a:pPr>
            <a:r>
              <a:rPr lang="en-GB" dirty="0" err="1">
                <a:solidFill>
                  <a:schemeClr val="bg1"/>
                </a:solidFill>
              </a:rPr>
              <a:t>Esterno</a:t>
            </a:r>
            <a:endParaRPr lang="ru-RU" dirty="0">
              <a:solidFill>
                <a:schemeClr val="bg1"/>
              </a:solidFill>
            </a:endParaRPr>
          </a:p>
          <a:p>
            <a:pPr algn="l" rtl="0">
              <a:spcBef>
                <a:spcPts val="0"/>
              </a:spcBef>
            </a:pPr>
            <a:r>
              <a:rPr lang="en-GB" dirty="0" err="1">
                <a:solidFill>
                  <a:schemeClr val="bg1"/>
                </a:solidFill>
              </a:rPr>
              <a:t>Strumenti</a:t>
            </a:r>
            <a:r>
              <a:rPr lang="en-GB" dirty="0">
                <a:solidFill>
                  <a:schemeClr val="bg1"/>
                </a:solidFill>
              </a:rPr>
              <a:t> di </a:t>
            </a:r>
            <a:r>
              <a:rPr lang="en-GB" dirty="0" err="1">
                <a:solidFill>
                  <a:schemeClr val="bg1"/>
                </a:solidFill>
              </a:rPr>
              <a:t>comunicazione</a:t>
            </a:r>
            <a:endParaRPr lang="en-LB" dirty="0">
              <a:solidFill>
                <a:schemeClr val="bg1"/>
              </a:solidFill>
            </a:endParaRPr>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lgn="l" rtl="0"/>
              <a:t>51</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3057434"/>
            <a:ext cx="2857905" cy="6635205"/>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Casella </a:t>
            </a:r>
            <a:r>
              <a:rPr lang="en-IE" b="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personale:</a:t>
            </a:r>
            <a:r>
              <a:rPr lang="en-IE" dirty="0" err="1">
                <a:effectLst/>
                <a:latin typeface="Calibri" panose="020F0502020204030204" pitchFamily="34" charset="0"/>
                <a:ea typeface="Calibri" panose="020F0502020204030204" pitchFamily="34" charset="0"/>
                <a:cs typeface="Times New Roman" panose="02020603050405020304" pitchFamily="18" charset="0"/>
              </a:rPr>
              <a:t>aiuta</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raccogliere</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lavoro</a:t>
            </a:r>
            <a:r>
              <a:rPr lang="en-IE" dirty="0">
                <a:effectLst/>
                <a:latin typeface="Calibri" panose="020F0502020204030204" pitchFamily="34" charset="0"/>
                <a:ea typeface="Calibri" panose="020F0502020204030204" pitchFamily="34" charset="0"/>
                <a:cs typeface="Times New Roman" panose="02020603050405020304" pitchFamily="18" charset="0"/>
              </a:rPr>
              <a:t> di tutti in un </a:t>
            </a:r>
            <a:r>
              <a:rPr lang="en-IE" dirty="0" err="1">
                <a:effectLst/>
                <a:latin typeface="Calibri" panose="020F0502020204030204" pitchFamily="34" charset="0"/>
                <a:ea typeface="Calibri" panose="020F0502020204030204" pitchFamily="34" charset="0"/>
                <a:cs typeface="Times New Roman" panose="02020603050405020304" pitchFamily="18" charset="0"/>
              </a:rPr>
              <a:t>unico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posto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Consente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agli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utenti</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accedere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condividere</a:t>
            </a:r>
            <a:r>
              <a:rPr lang="en-IE" dirty="0">
                <a:effectLst/>
                <a:latin typeface="Calibri" panose="020F0502020204030204" pitchFamily="34" charset="0"/>
                <a:ea typeface="Calibri" panose="020F0502020204030204" pitchFamily="34" charset="0"/>
                <a:cs typeface="Times New Roman" panose="02020603050405020304" pitchFamily="18" charset="0"/>
              </a:rPr>
              <a:t> file, </a:t>
            </a:r>
            <a:r>
              <a:rPr lang="en-IE" dirty="0" err="1">
                <a:effectLst/>
                <a:latin typeface="Calibri" panose="020F0502020204030204" pitchFamily="34" charset="0"/>
                <a:ea typeface="Calibri" panose="020F0502020204030204" pitchFamily="34" charset="0"/>
                <a:cs typeface="Times New Roman" panose="02020603050405020304" pitchFamily="18" charset="0"/>
              </a:rPr>
              <a:t>coordinare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progetti</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comunicare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tra</a:t>
            </a:r>
            <a:r>
              <a:rPr lang="en-IE" dirty="0">
                <a:effectLst/>
                <a:latin typeface="Calibri" panose="020F0502020204030204" pitchFamily="34" charset="0"/>
                <a:ea typeface="Calibri" panose="020F0502020204030204" pitchFamily="34" charset="0"/>
                <a:cs typeface="Times New Roman" panose="02020603050405020304" pitchFamily="18" charset="0"/>
              </a:rPr>
              <a:t> loro </a:t>
            </a:r>
            <a:r>
              <a:rPr lang="en-IE" dirty="0" err="1">
                <a:effectLst/>
                <a:latin typeface="Calibri" panose="020F0502020204030204" pitchFamily="34" charset="0"/>
                <a:ea typeface="Calibri" panose="020F0502020204030204" pitchFamily="34" charset="0"/>
                <a:cs typeface="Times New Roman" panose="02020603050405020304" pitchFamily="18" charset="0"/>
              </a:rPr>
              <a:t>mentre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lavorano</a:t>
            </a:r>
            <a:r>
              <a:rPr lang="en-IE" dirty="0">
                <a:effectLst/>
                <a:latin typeface="Calibri" panose="020F0502020204030204" pitchFamily="34" charset="0"/>
                <a:ea typeface="Calibri" panose="020F0502020204030204" pitchFamily="34" charset="0"/>
                <a:cs typeface="Times New Roman" panose="02020603050405020304" pitchFamily="18" charset="0"/>
              </a:rPr>
              <a:t>. La </a:t>
            </a:r>
            <a:r>
              <a:rPr lang="en-IE" dirty="0" err="1">
                <a:effectLst/>
                <a:latin typeface="Calibri" panose="020F0502020204030204" pitchFamily="34" charset="0"/>
                <a:ea typeface="Calibri" panose="020F0502020204030204" pitchFamily="34" charset="0"/>
                <a:cs typeface="Times New Roman" panose="02020603050405020304" pitchFamily="18" charset="0"/>
              </a:rPr>
              <a:t>piattaforma</a:t>
            </a:r>
            <a:r>
              <a:rPr lang="en-IE" dirty="0">
                <a:effectLst/>
                <a:latin typeface="Calibri" panose="020F0502020204030204" pitchFamily="34" charset="0"/>
                <a:ea typeface="Calibri" panose="020F0502020204030204" pitchFamily="34" charset="0"/>
                <a:cs typeface="Times New Roman" panose="02020603050405020304" pitchFamily="18" charset="0"/>
              </a:rPr>
              <a:t> è </a:t>
            </a:r>
            <a:r>
              <a:rPr lang="en-IE" dirty="0" err="1">
                <a:effectLst/>
                <a:latin typeface="Calibri" panose="020F0502020204030204" pitchFamily="34" charset="0"/>
                <a:ea typeface="Calibri" panose="020F0502020204030204" pitchFamily="34" charset="0"/>
                <a:cs typeface="Times New Roman" panose="02020603050405020304" pitchFamily="18" charset="0"/>
              </a:rPr>
              <a:t>disponibile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su</a:t>
            </a:r>
            <a:r>
              <a:rPr lang="en-IE" dirty="0">
                <a:effectLst/>
                <a:latin typeface="Calibri" panose="020F0502020204030204" pitchFamily="34" charset="0"/>
                <a:ea typeface="Calibri" panose="020F0502020204030204" pitchFamily="34" charset="0"/>
                <a:cs typeface="Times New Roman" panose="02020603050405020304" pitchFamily="18" charset="0"/>
              </a:rPr>
              <a:t> computer, </a:t>
            </a:r>
            <a:r>
              <a:rPr lang="en-IE" dirty="0" err="1">
                <a:effectLst/>
                <a:latin typeface="Calibri" panose="020F0502020204030204" pitchFamily="34" charset="0"/>
                <a:ea typeface="Calibri" panose="020F0502020204030204" pitchFamily="34" charset="0"/>
                <a:cs typeface="Times New Roman" panose="02020603050405020304" pitchFamily="18" charset="0"/>
              </a:rPr>
              <a:t>telefoni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cellulari</a:t>
            </a:r>
            <a:r>
              <a:rPr lang="en-IE" dirty="0">
                <a:effectLst/>
                <a:latin typeface="Calibri" panose="020F0502020204030204" pitchFamily="34" charset="0"/>
                <a:ea typeface="Calibri" panose="020F0502020204030204" pitchFamily="34" charset="0"/>
                <a:cs typeface="Times New Roman" panose="02020603050405020304" pitchFamily="18" charset="0"/>
              </a:rPr>
              <a:t> e tablet, </a:t>
            </a:r>
            <a:r>
              <a:rPr lang="en-IE" dirty="0" err="1">
                <a:effectLst/>
                <a:latin typeface="Calibri" panose="020F0502020204030204" pitchFamily="34" charset="0"/>
                <a:ea typeface="Calibri" panose="020F0502020204030204" pitchFamily="34" charset="0"/>
                <a:cs typeface="Times New Roman" panose="02020603050405020304" pitchFamily="18" charset="0"/>
              </a:rPr>
              <a:t>consentendo</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recupero</a:t>
            </a:r>
            <a:r>
              <a:rPr lang="en-IE" dirty="0">
                <a:effectLst/>
                <a:latin typeface="Calibri" panose="020F0502020204030204" pitchFamily="34" charset="0"/>
                <a:ea typeface="Calibri" panose="020F0502020204030204" pitchFamily="34" charset="0"/>
                <a:cs typeface="Times New Roman" panose="02020603050405020304" pitchFamily="18" charset="0"/>
              </a:rPr>
              <a:t> e la </a:t>
            </a:r>
            <a:r>
              <a:rPr lang="en-IE" dirty="0" err="1">
                <a:effectLst/>
                <a:latin typeface="Calibri" panose="020F0502020204030204" pitchFamily="34" charset="0"/>
                <a:ea typeface="Calibri" panose="020F0502020204030204" pitchFamily="34" charset="0"/>
                <a:cs typeface="Times New Roman" panose="02020603050405020304" pitchFamily="18" charset="0"/>
              </a:rPr>
              <a:t>condivisione</a:t>
            </a:r>
            <a:r>
              <a:rPr lang="en-IE" dirty="0">
                <a:effectLst/>
                <a:latin typeface="Calibri" panose="020F0502020204030204" pitchFamily="34" charset="0"/>
                <a:ea typeface="Calibri" panose="020F0502020204030204" pitchFamily="34" charset="0"/>
                <a:cs typeface="Times New Roman" panose="02020603050405020304" pitchFamily="18" charset="0"/>
              </a:rPr>
              <a:t> di file </a:t>
            </a:r>
            <a:r>
              <a:rPr lang="en-IE" dirty="0" err="1">
                <a:effectLst/>
                <a:latin typeface="Calibri" panose="020F0502020204030204" pitchFamily="34" charset="0"/>
                <a:ea typeface="Calibri" panose="020F0502020204030204" pitchFamily="34" charset="0"/>
                <a:cs typeface="Times New Roman" panose="02020603050405020304" pitchFamily="18" charset="0"/>
              </a:rPr>
              <a:t>su</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larga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scala</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l"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IE" b="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Monday.it:</a:t>
            </a:r>
            <a:r>
              <a:rPr lang="en-IE" dirty="0" err="1">
                <a:effectLst/>
                <a:latin typeface="Calibri" panose="020F0502020204030204" pitchFamily="34" charset="0"/>
                <a:ea typeface="Calibri" panose="020F0502020204030204" pitchFamily="34" charset="0"/>
                <a:cs typeface="Times New Roman" panose="02020603050405020304" pitchFamily="18" charset="0"/>
              </a:rPr>
              <a:t>è</a:t>
            </a:r>
            <a:r>
              <a:rPr lang="en-IE" dirty="0">
                <a:effectLst/>
                <a:latin typeface="Calibri" panose="020F0502020204030204" pitchFamily="34" charset="0"/>
                <a:ea typeface="Calibri" panose="020F0502020204030204" pitchFamily="34" charset="0"/>
                <a:cs typeface="Times New Roman" panose="02020603050405020304" pitchFamily="18" charset="0"/>
              </a:rPr>
              <a:t> uno </a:t>
            </a:r>
            <a:r>
              <a:rPr lang="en-IE" dirty="0" err="1">
                <a:effectLst/>
                <a:latin typeface="Calibri" panose="020F0502020204030204" pitchFamily="34" charset="0"/>
                <a:ea typeface="Calibri" panose="020F0502020204030204" pitchFamily="34" charset="0"/>
                <a:cs typeface="Times New Roman" panose="02020603050405020304" pitchFamily="18" charset="0"/>
              </a:rPr>
              <a:t>strumento</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collaborazione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visiva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aiuta</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trasformare</a:t>
            </a:r>
            <a:r>
              <a:rPr lang="en-IE" dirty="0">
                <a:effectLst/>
                <a:latin typeface="Calibri" panose="020F0502020204030204" pitchFamily="34" charset="0"/>
                <a:ea typeface="Calibri" panose="020F0502020204030204" pitchFamily="34" charset="0"/>
                <a:cs typeface="Times New Roman" panose="02020603050405020304" pitchFamily="18" charset="0"/>
              </a:rPr>
              <a:t> il modo in cui i </a:t>
            </a:r>
            <a:r>
              <a:rPr lang="en-IE" dirty="0" err="1">
                <a:effectLst/>
                <a:latin typeface="Calibri" panose="020F0502020204030204" pitchFamily="34" charset="0"/>
                <a:ea typeface="Calibri" panose="020F0502020204030204" pitchFamily="34" charset="0"/>
                <a:cs typeface="Times New Roman" panose="02020603050405020304" pitchFamily="18" charset="0"/>
              </a:rPr>
              <a:t>gruppi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lavorano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insieme</a:t>
            </a:r>
            <a:r>
              <a:rPr lang="en-IE" dirty="0">
                <a:effectLst/>
                <a:latin typeface="Calibri" panose="020F0502020204030204" pitchFamily="34" charset="0"/>
                <a:ea typeface="Calibri" panose="020F0502020204030204" pitchFamily="34" charset="0"/>
                <a:cs typeface="Times New Roman" panose="02020603050405020304" pitchFamily="18" charset="0"/>
              </a:rPr>
              <a:t>. È uno </a:t>
            </a:r>
            <a:r>
              <a:rPr lang="en-IE" dirty="0" err="1">
                <a:effectLst/>
                <a:latin typeface="Calibri" panose="020F0502020204030204" pitchFamily="34" charset="0"/>
                <a:ea typeface="Calibri" panose="020F0502020204030204" pitchFamily="34" charset="0"/>
                <a:cs typeface="Times New Roman" panose="02020603050405020304" pitchFamily="18" charset="0"/>
              </a:rPr>
              <a:t>strumento</a:t>
            </a:r>
            <a:r>
              <a:rPr lang="en-IE" dirty="0">
                <a:effectLst/>
                <a:latin typeface="Calibri" panose="020F0502020204030204" pitchFamily="34" charset="0"/>
                <a:ea typeface="Calibri" panose="020F0502020204030204" pitchFamily="34" charset="0"/>
                <a:cs typeface="Times New Roman" panose="02020603050405020304" pitchFamily="18" charset="0"/>
              </a:rPr>
              <a:t> semplice ma </a:t>
            </a:r>
            <a:r>
              <a:rPr lang="en-IE" dirty="0" err="1">
                <a:effectLst/>
                <a:latin typeface="Calibri" panose="020F0502020204030204" pitchFamily="34" charset="0"/>
                <a:ea typeface="Calibri" panose="020F0502020204030204" pitchFamily="34" charset="0"/>
                <a:cs typeface="Times New Roman" panose="02020603050405020304" pitchFamily="18" charset="0"/>
              </a:rPr>
              <a:t>intuitivo</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gestire</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lavoro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rispettare</a:t>
            </a:r>
            <a:r>
              <a:rPr lang="en-IE" dirty="0">
                <a:effectLst/>
                <a:latin typeface="Calibri" panose="020F0502020204030204" pitchFamily="34" charset="0"/>
                <a:ea typeface="Calibri" panose="020F0502020204030204" pitchFamily="34" charset="0"/>
                <a:cs typeface="Times New Roman" panose="02020603050405020304" pitchFamily="18" charset="0"/>
              </a:rPr>
              <a:t> le </a:t>
            </a:r>
            <a:r>
              <a:rPr lang="en-IE" dirty="0" err="1">
                <a:effectLst/>
                <a:latin typeface="Calibri" panose="020F0502020204030204" pitchFamily="34" charset="0"/>
                <a:ea typeface="Calibri" panose="020F0502020204030204" pitchFamily="34" charset="0"/>
                <a:cs typeface="Times New Roman" panose="02020603050405020304" pitchFamily="18" charset="0"/>
              </a:rPr>
              <a:t>scadenze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creare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cultura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trasparenza</a:t>
            </a:r>
            <a:r>
              <a:rPr lang="en-IE" dirty="0">
                <a:effectLst/>
                <a:latin typeface="Calibri" panose="020F0502020204030204" pitchFamily="34" charset="0"/>
                <a:ea typeface="Calibri" panose="020F0502020204030204" pitchFamily="34" charset="0"/>
                <a:cs typeface="Times New Roman" panose="02020603050405020304" pitchFamily="18" charset="0"/>
              </a:rPr>
              <a:t>. La </a:t>
            </a:r>
            <a:r>
              <a:rPr lang="en-IE" dirty="0" err="1">
                <a:effectLst/>
                <a:latin typeface="Calibri" panose="020F0502020204030204" pitchFamily="34" charset="0"/>
                <a:ea typeface="Calibri" panose="020F0502020204030204" pitchFamily="34" charset="0"/>
                <a:cs typeface="Times New Roman" panose="02020603050405020304" pitchFamily="18" charset="0"/>
              </a:rPr>
              <a:t>piattaforma</a:t>
            </a:r>
            <a:r>
              <a:rPr lang="en-IE" dirty="0">
                <a:effectLst/>
                <a:latin typeface="Calibri" panose="020F0502020204030204" pitchFamily="34" charset="0"/>
                <a:ea typeface="Calibri" panose="020F0502020204030204" pitchFamily="34" charset="0"/>
                <a:cs typeface="Times New Roman" panose="02020603050405020304" pitchFamily="18" charset="0"/>
              </a:rPr>
              <a:t> è </a:t>
            </a:r>
            <a:r>
              <a:rPr lang="en-IE" dirty="0" err="1">
                <a:effectLst/>
                <a:latin typeface="Calibri" panose="020F0502020204030204" pitchFamily="34" charset="0"/>
                <a:ea typeface="Calibri" panose="020F0502020204030204" pitchFamily="34" charset="0"/>
                <a:cs typeface="Times New Roman" panose="02020603050405020304" pitchFamily="18" charset="0"/>
              </a:rPr>
              <a:t>così</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personalizzabile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può</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essere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utilizzata</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ogni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caso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d'uso</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l"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IE" b="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Trello.com:</a:t>
            </a:r>
            <a:r>
              <a:rPr lang="en-IE" dirty="0" err="1">
                <a:effectLst/>
                <a:latin typeface="Calibri" panose="020F0502020204030204" pitchFamily="34" charset="0"/>
                <a:ea typeface="Calibri" panose="020F0502020204030204" pitchFamily="34" charset="0"/>
                <a:cs typeface="Times New Roman" panose="02020603050405020304" pitchFamily="18" charset="0"/>
              </a:rPr>
              <a:t>Trello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consente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agli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utenti</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organizzare</a:t>
            </a:r>
            <a:r>
              <a:rPr lang="en-IE" dirty="0">
                <a:effectLst/>
                <a:latin typeface="Calibri" panose="020F0502020204030204" pitchFamily="34" charset="0"/>
                <a:ea typeface="Calibri" panose="020F0502020204030204" pitchFamily="34" charset="0"/>
                <a:cs typeface="Times New Roman" panose="02020603050405020304" pitchFamily="18" charset="0"/>
              </a:rPr>
              <a:t> il proprio </a:t>
            </a:r>
            <a:r>
              <a:rPr lang="en-IE" dirty="0" err="1">
                <a:effectLst/>
                <a:latin typeface="Calibri" panose="020F0502020204030204" pitchFamily="34" charset="0"/>
                <a:ea typeface="Calibri" panose="020F0502020204030204" pitchFamily="34" charset="0"/>
                <a:cs typeface="Times New Roman" panose="02020603050405020304" pitchFamily="18" charset="0"/>
              </a:rPr>
              <a:t>lavoro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collaborativo</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tenere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traccia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progressi</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progetto</a:t>
            </a:r>
            <a:r>
              <a:rPr lang="en-IE" dirty="0">
                <a:effectLst/>
                <a:latin typeface="Calibri" panose="020F0502020204030204" pitchFamily="34" charset="0"/>
                <a:ea typeface="Calibri" panose="020F0502020204030204" pitchFamily="34" charset="0"/>
                <a:cs typeface="Times New Roman" panose="02020603050405020304" pitchFamily="18" charset="0"/>
              </a:rPr>
              <a:t> con </a:t>
            </a:r>
            <a:r>
              <a:rPr lang="en-IE" dirty="0" err="1">
                <a:effectLst/>
                <a:latin typeface="Calibri" panose="020F0502020204030204" pitchFamily="34" charset="0"/>
                <a:ea typeface="Calibri" panose="020F0502020204030204" pitchFamily="34" charset="0"/>
                <a:cs typeface="Times New Roman" panose="02020603050405020304" pitchFamily="18" charset="0"/>
              </a:rPr>
              <a:t>una</a:t>
            </a:r>
            <a:r>
              <a:rPr lang="en-IE" dirty="0">
                <a:effectLst/>
                <a:latin typeface="Calibri" panose="020F0502020204030204" pitchFamily="34" charset="0"/>
                <a:ea typeface="Calibri" panose="020F0502020204030204" pitchFamily="34" charset="0"/>
                <a:cs typeface="Times New Roman" panose="02020603050405020304" pitchFamily="18" charset="0"/>
              </a:rPr>
              <a:t> semplice </a:t>
            </a:r>
            <a:r>
              <a:rPr lang="en-IE" dirty="0" err="1">
                <a:effectLst/>
                <a:latin typeface="Calibri" panose="020F0502020204030204" pitchFamily="34" charset="0"/>
                <a:ea typeface="Calibri" panose="020F0502020204030204" pitchFamily="34" charset="0"/>
                <a:cs typeface="Times New Roman" panose="02020603050405020304" pitchFamily="18" charset="0"/>
              </a:rPr>
              <a:t>bacheca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attività</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etichette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indicazioni</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scadenza</a:t>
            </a:r>
            <a:r>
              <a:rPr lang="en-IE" dirty="0">
                <a:effectLst/>
                <a:latin typeface="Calibri" panose="020F0502020204030204" pitchFamily="34" charset="0"/>
                <a:ea typeface="Calibri" panose="020F0502020204030204" pitchFamily="34" charset="0"/>
                <a:cs typeface="Times New Roman" panose="02020603050405020304" pitchFamily="18" charset="0"/>
              </a:rPr>
              <a:t> in stile Kanban.</a:t>
            </a:r>
          </a:p>
          <a:p>
            <a:pPr algn="l"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IE" b="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Slack.com:</a:t>
            </a:r>
            <a:r>
              <a:rPr lang="en-IE" dirty="0" err="1">
                <a:effectLst/>
                <a:latin typeface="Calibri" panose="020F0502020204030204" pitchFamily="34" charset="0"/>
                <a:ea typeface="Calibri" panose="020F0502020204030204" pitchFamily="34" charset="0"/>
                <a:cs typeface="Times New Roman" panose="02020603050405020304" pitchFamily="18" charset="0"/>
              </a:rPr>
              <a:t>è</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un'alternativa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più</a:t>
            </a:r>
            <a:r>
              <a:rPr lang="en-IE" dirty="0">
                <a:effectLst/>
                <a:latin typeface="Calibri" panose="020F0502020204030204" pitchFamily="34" charset="0"/>
                <a:ea typeface="Calibri" panose="020F0502020204030204" pitchFamily="34" charset="0"/>
                <a:cs typeface="Times New Roman" panose="02020603050405020304" pitchFamily="18" charset="0"/>
              </a:rPr>
              <a:t> user-friendly, </a:t>
            </a:r>
            <a:r>
              <a:rPr lang="en-IE" dirty="0" err="1">
                <a:effectLst/>
                <a:latin typeface="Calibri" panose="020F0502020204030204" pitchFamily="34" charset="0"/>
                <a:ea typeface="Calibri" panose="020F0502020204030204" pitchFamily="34" charset="0"/>
                <a:cs typeface="Times New Roman" panose="02020603050405020304" pitchFamily="18" charset="0"/>
              </a:rPr>
              <a:t>istantanea</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informale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alla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comunicazione</a:t>
            </a:r>
            <a:r>
              <a:rPr lang="en-IE" dirty="0">
                <a:effectLst/>
                <a:latin typeface="Calibri" panose="020F0502020204030204" pitchFamily="34" charset="0"/>
                <a:ea typeface="Calibri" panose="020F0502020204030204" pitchFamily="34" charset="0"/>
                <a:cs typeface="Times New Roman" panose="02020603050405020304" pitchFamily="18" charset="0"/>
              </a:rPr>
              <a:t> via e-mail. </a:t>
            </a:r>
            <a:r>
              <a:rPr lang="en-IE" dirty="0" err="1">
                <a:effectLst/>
                <a:latin typeface="Calibri" panose="020F0502020204030204" pitchFamily="34" charset="0"/>
                <a:ea typeface="Calibri" panose="020F0502020204030204" pitchFamily="34" charset="0"/>
                <a:cs typeface="Times New Roman" panose="02020603050405020304" pitchFamily="18" charset="0"/>
              </a:rPr>
              <a:t>Fornisce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visione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condivisa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progressi</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degli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obiettivi</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differenza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posta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elettronica</a:t>
            </a:r>
            <a:r>
              <a:rPr lang="en-IE" dirty="0">
                <a:effectLst/>
                <a:latin typeface="Calibri" panose="020F0502020204030204" pitchFamily="34" charset="0"/>
                <a:ea typeface="Calibri" panose="020F0502020204030204" pitchFamily="34" charset="0"/>
                <a:cs typeface="Times New Roman" panose="02020603050405020304" pitchFamily="18" charset="0"/>
              </a:rPr>
              <a:t>, Slack </a:t>
            </a:r>
            <a:r>
              <a:rPr lang="en-IE" dirty="0" err="1">
                <a:effectLst/>
                <a:latin typeface="Calibri" panose="020F0502020204030204" pitchFamily="34" charset="0"/>
                <a:ea typeface="Calibri" panose="020F0502020204030204" pitchFamily="34" charset="0"/>
                <a:cs typeface="Times New Roman" panose="02020603050405020304" pitchFamily="18" charset="0"/>
              </a:rPr>
              <a:t>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consente</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scegliere</a:t>
            </a:r>
            <a:r>
              <a:rPr lang="en-IE" dirty="0">
                <a:effectLst/>
                <a:latin typeface="Calibri" panose="020F0502020204030204" pitchFamily="34" charset="0"/>
                <a:ea typeface="Calibri" panose="020F0502020204030204" pitchFamily="34" charset="0"/>
                <a:cs typeface="Times New Roman" panose="02020603050405020304" pitchFamily="18" charset="0"/>
              </a:rPr>
              <a:t> le </a:t>
            </a:r>
            <a:r>
              <a:rPr lang="en-IE" dirty="0" err="1">
                <a:effectLst/>
                <a:latin typeface="Calibri" panose="020F0502020204030204" pitchFamily="34" charset="0"/>
                <a:ea typeface="Calibri" panose="020F0502020204030204" pitchFamily="34" charset="0"/>
                <a:cs typeface="Times New Roman" panose="02020603050405020304" pitchFamily="18" charset="0"/>
              </a:rPr>
              <a:t>conversazioni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più</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importanti</a:t>
            </a:r>
            <a:r>
              <a:rPr lang="en-IE" dirty="0">
                <a:effectLst/>
                <a:latin typeface="Calibri" panose="020F0502020204030204" pitchFamily="34" charset="0"/>
                <a:ea typeface="Calibri" panose="020F0502020204030204" pitchFamily="34" charset="0"/>
                <a:cs typeface="Times New Roman" panose="02020603050405020304" pitchFamily="18" charset="0"/>
              </a:rPr>
              <a:t> e quelle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possono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aspettare</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l"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IE" b="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WhatsApp:</a:t>
            </a:r>
            <a:r>
              <a:rPr lang="en-IE" dirty="0" err="1">
                <a:effectLst/>
                <a:latin typeface="Calibri" panose="020F0502020204030204" pitchFamily="34" charset="0"/>
                <a:ea typeface="Calibri" panose="020F0502020204030204" pitchFamily="34" charset="0"/>
                <a:cs typeface="Times New Roman" panose="02020603050405020304" pitchFamily="18" charset="0"/>
              </a:rPr>
              <a:t>Un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vantaggio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importante</a:t>
            </a:r>
            <a:r>
              <a:rPr lang="en-IE" dirty="0">
                <a:effectLst/>
                <a:latin typeface="Calibri" panose="020F0502020204030204" pitchFamily="34" charset="0"/>
                <a:ea typeface="Calibri" panose="020F0502020204030204" pitchFamily="34" charset="0"/>
                <a:cs typeface="Times New Roman" panose="02020603050405020304" pitchFamily="18" charset="0"/>
              </a:rPr>
              <a:t> di WhatsApp è il </a:t>
            </a:r>
            <a:r>
              <a:rPr lang="en-IE" dirty="0" err="1">
                <a:effectLst/>
                <a:latin typeface="Calibri" panose="020F0502020204030204" pitchFamily="34" charset="0"/>
                <a:ea typeface="Calibri" panose="020F0502020204030204" pitchFamily="34" charset="0"/>
                <a:cs typeface="Times New Roman" panose="02020603050405020304" pitchFamily="18" charset="0"/>
              </a:rPr>
              <a:t>suo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uso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diffuso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tramite</a:t>
            </a:r>
            <a:r>
              <a:rPr lang="en-IE" dirty="0">
                <a:effectLst/>
                <a:latin typeface="Calibri" panose="020F0502020204030204" pitchFamily="34" charset="0"/>
                <a:ea typeface="Calibri" panose="020F0502020204030204" pitchFamily="34" charset="0"/>
                <a:cs typeface="Times New Roman" panose="02020603050405020304" pitchFamily="18" charset="0"/>
              </a:rPr>
              <a:t> i </a:t>
            </a:r>
            <a:r>
              <a:rPr lang="en-IE" dirty="0" err="1">
                <a:effectLst/>
                <a:latin typeface="Calibri" panose="020F0502020204030204" pitchFamily="34" charset="0"/>
                <a:ea typeface="Calibri" panose="020F0502020204030204" pitchFamily="34" charset="0"/>
                <a:cs typeface="Times New Roman" panose="02020603050405020304" pitchFamily="18" charset="0"/>
              </a:rPr>
              <a:t>telefoni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cellulari</a:t>
            </a:r>
            <a:r>
              <a:rPr lang="en-IE" dirty="0">
                <a:effectLst/>
                <a:latin typeface="Calibri" panose="020F0502020204030204" pitchFamily="34" charset="0"/>
                <a:ea typeface="Calibri" panose="020F0502020204030204" pitchFamily="34" charset="0"/>
                <a:cs typeface="Times New Roman" panose="02020603050405020304" pitchFamily="18" charset="0"/>
              </a:rPr>
              <a:t>. La </a:t>
            </a:r>
            <a:r>
              <a:rPr lang="en-IE" dirty="0" err="1">
                <a:effectLst/>
                <a:latin typeface="Calibri" panose="020F0502020204030204" pitchFamily="34" charset="0"/>
                <a:ea typeface="Calibri" panose="020F0502020204030204" pitchFamily="34" charset="0"/>
                <a:cs typeface="Times New Roman" panose="02020603050405020304" pitchFamily="18" charset="0"/>
              </a:rPr>
              <a:t>maggior</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parte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persone</a:t>
            </a:r>
            <a:r>
              <a:rPr lang="en-IE" dirty="0">
                <a:effectLst/>
                <a:latin typeface="Calibri" panose="020F0502020204030204" pitchFamily="34" charset="0"/>
                <a:ea typeface="Calibri" panose="020F0502020204030204" pitchFamily="34" charset="0"/>
                <a:cs typeface="Times New Roman" panose="02020603050405020304" pitchFamily="18" charset="0"/>
              </a:rPr>
              <a:t> ha </a:t>
            </a:r>
            <a:r>
              <a:rPr lang="en-IE" dirty="0" err="1">
                <a:effectLst/>
                <a:latin typeface="Calibri" panose="020F0502020204030204" pitchFamily="34" charset="0"/>
                <a:ea typeface="Calibri" panose="020F0502020204030204" pitchFamily="34" charset="0"/>
                <a:cs typeface="Times New Roman" panose="02020603050405020304" pitchFamily="18" charset="0"/>
              </a:rPr>
              <a:t>familiarità</a:t>
            </a:r>
            <a:r>
              <a:rPr lang="en-IE" dirty="0">
                <a:effectLst/>
                <a:latin typeface="Calibri" panose="020F0502020204030204" pitchFamily="34" charset="0"/>
                <a:ea typeface="Calibri" panose="020F0502020204030204" pitchFamily="34" charset="0"/>
                <a:cs typeface="Times New Roman" panose="02020603050405020304" pitchFamily="18" charset="0"/>
              </a:rPr>
              <a:t> con la </a:t>
            </a:r>
            <a:r>
              <a:rPr lang="en-IE" dirty="0" err="1">
                <a:effectLst/>
                <a:latin typeface="Calibri" panose="020F0502020204030204" pitchFamily="34" charset="0"/>
                <a:ea typeface="Calibri" panose="020F0502020204030204" pitchFamily="34" charset="0"/>
                <a:cs typeface="Times New Roman" panose="02020603050405020304" pitchFamily="18" charset="0"/>
              </a:rPr>
              <a:t>piattaforma</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significa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è </a:t>
            </a:r>
            <a:r>
              <a:rPr lang="en-IE" dirty="0" err="1">
                <a:effectLst/>
                <a:latin typeface="Calibri" panose="020F0502020204030204" pitchFamily="34" charset="0"/>
                <a:ea typeface="Calibri" panose="020F0502020204030204" pitchFamily="34" charset="0"/>
                <a:cs typeface="Times New Roman" panose="02020603050405020304" pitchFamily="18" charset="0"/>
              </a:rPr>
              <a:t>richiesto</a:t>
            </a:r>
            <a:r>
              <a:rPr lang="en-IE" dirty="0">
                <a:effectLst/>
                <a:latin typeface="Calibri" panose="020F0502020204030204" pitchFamily="34" charset="0"/>
                <a:ea typeface="Calibri" panose="020F0502020204030204" pitchFamily="34" charset="0"/>
                <a:cs typeface="Times New Roman" panose="02020603050405020304" pitchFamily="18" charset="0"/>
              </a:rPr>
              <a:t> poco tempo di </a:t>
            </a:r>
            <a:r>
              <a:rPr lang="en-IE" dirty="0" err="1">
                <a:effectLst/>
                <a:latin typeface="Calibri" panose="020F0502020204030204" pitchFamily="34" charset="0"/>
                <a:ea typeface="Calibri" panose="020F0502020204030204" pitchFamily="34" charset="0"/>
                <a:cs typeface="Times New Roman" panose="02020603050405020304" pitchFamily="18" charset="0"/>
              </a:rPr>
              <a:t>formazione</a:t>
            </a:r>
            <a:r>
              <a:rPr lang="en-IE" dirty="0">
                <a:effectLst/>
                <a:latin typeface="Calibri" panose="020F0502020204030204" pitchFamily="34" charset="0"/>
                <a:ea typeface="Calibri" panose="020F0502020204030204" pitchFamily="34" charset="0"/>
                <a:cs typeface="Times New Roman" panose="02020603050405020304" pitchFamily="18" charset="0"/>
              </a:rPr>
              <a:t>. È </a:t>
            </a:r>
            <a:r>
              <a:rPr lang="en-IE" dirty="0" err="1">
                <a:effectLst/>
                <a:latin typeface="Calibri" panose="020F0502020204030204" pitchFamily="34" charset="0"/>
                <a:ea typeface="Calibri" panose="020F0502020204030204" pitchFamily="34" charset="0"/>
                <a:cs typeface="Times New Roman" panose="02020603050405020304" pitchFamily="18" charset="0"/>
              </a:rPr>
              <a:t>accessibile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anche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tramite</a:t>
            </a:r>
            <a:r>
              <a:rPr lang="en-IE" dirty="0">
                <a:effectLst/>
                <a:latin typeface="Calibri" panose="020F0502020204030204" pitchFamily="34" charset="0"/>
                <a:ea typeface="Calibri" panose="020F0502020204030204" pitchFamily="34" charset="0"/>
                <a:cs typeface="Times New Roman" panose="02020603050405020304" pitchFamily="18" charset="0"/>
              </a:rPr>
              <a:t> computer e </a:t>
            </a:r>
            <a:r>
              <a:rPr lang="en-IE" dirty="0" err="1">
                <a:effectLst/>
                <a:latin typeface="Calibri" panose="020F0502020204030204" pitchFamily="34" charset="0"/>
                <a:ea typeface="Calibri" panose="020F0502020204030204" pitchFamily="34" charset="0"/>
                <a:cs typeface="Times New Roman" panose="02020603050405020304" pitchFamily="18" charset="0"/>
              </a:rPr>
              <a:t>può</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quindi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essere</a:t>
            </a:r>
            <a:r>
              <a:rPr lang="en-IE" dirty="0">
                <a:effectLst/>
                <a:latin typeface="Calibri" panose="020F0502020204030204" pitchFamily="34" charset="0"/>
                <a:ea typeface="Calibri" panose="020F0502020204030204" pitchFamily="34" charset="0"/>
                <a:cs typeface="Times New Roman" panose="02020603050405020304" pitchFamily="18" charset="0"/>
              </a:rPr>
              <a:t> utile per </a:t>
            </a:r>
            <a:r>
              <a:rPr lang="en-IE" dirty="0" err="1">
                <a:effectLst/>
                <a:latin typeface="Calibri" panose="020F0502020204030204" pitchFamily="34" charset="0"/>
                <a:ea typeface="Calibri" panose="020F0502020204030204" pitchFamily="34" charset="0"/>
                <a:cs typeface="Times New Roman" panose="02020603050405020304" pitchFamily="18" charset="0"/>
              </a:rPr>
              <a:t>l'invio</a:t>
            </a:r>
            <a:r>
              <a:rPr lang="en-IE" dirty="0">
                <a:effectLst/>
                <a:latin typeface="Calibri" panose="020F0502020204030204" pitchFamily="34" charset="0"/>
                <a:ea typeface="Calibri" panose="020F0502020204030204" pitchFamily="34" charset="0"/>
                <a:cs typeface="Times New Roman" panose="02020603050405020304" pitchFamily="18" charset="0"/>
              </a:rPr>
              <a:t> e il </a:t>
            </a:r>
            <a:r>
              <a:rPr lang="en-IE" dirty="0" err="1">
                <a:effectLst/>
                <a:latin typeface="Calibri" panose="020F0502020204030204" pitchFamily="34" charset="0"/>
                <a:ea typeface="Calibri" panose="020F0502020204030204" pitchFamily="34" charset="0"/>
                <a:cs typeface="Times New Roman" panose="02020603050405020304" pitchFamily="18" charset="0"/>
              </a:rPr>
              <a:t>salvataggio</a:t>
            </a:r>
            <a:r>
              <a:rPr lang="en-IE" dirty="0">
                <a:effectLst/>
                <a:latin typeface="Calibri" panose="020F0502020204030204" pitchFamily="34" charset="0"/>
                <a:ea typeface="Calibri" panose="020F0502020204030204" pitchFamily="34" charset="0"/>
                <a:cs typeface="Times New Roman" panose="02020603050405020304" pitchFamily="18" charset="0"/>
              </a:rPr>
              <a:t> di file. La </a:t>
            </a:r>
            <a:r>
              <a:rPr lang="en-IE" dirty="0" err="1">
                <a:effectLst/>
                <a:latin typeface="Calibri" panose="020F0502020204030204" pitchFamily="34" charset="0"/>
                <a:ea typeface="Calibri" panose="020F0502020204030204" pitchFamily="34" charset="0"/>
                <a:cs typeface="Times New Roman" panose="02020603050405020304" pitchFamily="18" charset="0"/>
              </a:rPr>
              <a:t>funzione</a:t>
            </a:r>
            <a:r>
              <a:rPr lang="en-IE" dirty="0">
                <a:effectLst/>
                <a:latin typeface="Calibri" panose="020F0502020204030204" pitchFamily="34" charset="0"/>
                <a:ea typeface="Calibri" panose="020F0502020204030204" pitchFamily="34" charset="0"/>
                <a:cs typeface="Times New Roman" panose="02020603050405020304" pitchFamily="18" charset="0"/>
              </a:rPr>
              <a:t> di chat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gruppo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può</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essere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utilizzata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anche</a:t>
            </a:r>
            <a:r>
              <a:rPr lang="en-IE" dirty="0">
                <a:effectLst/>
                <a:latin typeface="Calibri" panose="020F0502020204030204" pitchFamily="34" charset="0"/>
                <a:ea typeface="Calibri" panose="020F0502020204030204" pitchFamily="34" charset="0"/>
                <a:cs typeface="Times New Roman" panose="02020603050405020304" pitchFamily="18" charset="0"/>
              </a:rPr>
              <a:t> per la </a:t>
            </a:r>
            <a:r>
              <a:rPr lang="en-IE" dirty="0" err="1">
                <a:effectLst/>
                <a:latin typeface="Calibri" panose="020F0502020204030204" pitchFamily="34" charset="0"/>
                <a:ea typeface="Calibri" panose="020F0502020204030204" pitchFamily="34" charset="0"/>
                <a:cs typeface="Times New Roman" panose="02020603050405020304" pitchFamily="18" charset="0"/>
              </a:rPr>
              <a:t>condivisione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conoscenze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può</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aumentare</a:t>
            </a:r>
            <a:r>
              <a:rPr lang="en-IE" dirty="0">
                <a:effectLst/>
                <a:latin typeface="Calibri" panose="020F0502020204030204" pitchFamily="34" charset="0"/>
                <a:ea typeface="Calibri" panose="020F0502020204030204" pitchFamily="34" charset="0"/>
                <a:cs typeface="Times New Roman" panose="02020603050405020304" pitchFamily="18" charset="0"/>
              </a:rPr>
              <a:t> la </a:t>
            </a:r>
            <a:r>
              <a:rPr lang="en-IE" dirty="0" err="1">
                <a:effectLst/>
                <a:latin typeface="Calibri" panose="020F0502020204030204" pitchFamily="34" charset="0"/>
                <a:ea typeface="Calibri" panose="020F0502020204030204" pitchFamily="34" charset="0"/>
                <a:cs typeface="Times New Roman" panose="02020603050405020304" pitchFamily="18" charset="0"/>
              </a:rPr>
              <a:t>produttività</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5">
            <a:extLst>
              <a:ext uri="{FF2B5EF4-FFF2-40B4-BE49-F238E27FC236}">
                <a16:creationId xmlns:a16="http://schemas.microsoft.com/office/drawing/2014/main" id="{FB247F68-7EA8-2A4B-122D-99B12EB54027}"/>
              </a:ext>
            </a:extLst>
          </p:cNvPr>
          <p:cNvSpPr txBox="1">
            <a:spLocks/>
          </p:cNvSpPr>
          <p:nvPr/>
        </p:nvSpPr>
        <p:spPr>
          <a:xfrm>
            <a:off x="4055114" y="3435255"/>
            <a:ext cx="3019011" cy="609132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b="1" dirty="0" err="1">
                <a:solidFill>
                  <a:srgbClr val="F79037"/>
                </a:solidFill>
                <a:cs typeface="Times New Roman" panose="02020603050405020304" pitchFamily="18" charset="0"/>
              </a:rPr>
              <a:t>Promozione</a:t>
            </a:r>
            <a:r>
              <a:rPr lang="en-IE" b="1" dirty="0">
                <a:solidFill>
                  <a:srgbClr val="F79037"/>
                </a:solidFill>
                <a:cs typeface="Times New Roman" panose="02020603050405020304" pitchFamily="18" charset="0"/>
              </a:rPr>
              <a:t> e Marketing</a:t>
            </a:r>
            <a:endParaRPr lang="en-LB" b="1" dirty="0">
              <a:solidFill>
                <a:srgbClr val="F79037"/>
              </a:solidFill>
              <a:cs typeface="Times New Roman" panose="02020603050405020304" pitchFamily="18" charset="0"/>
            </a:endParaRPr>
          </a:p>
          <a:p>
            <a:pPr algn="l" rtl="0"/>
            <a:r>
              <a:rPr lang="en-IE" dirty="0">
                <a:cs typeface="Times New Roman" panose="02020603050405020304" pitchFamily="18" charset="0"/>
              </a:rPr>
              <a:t>Al fine di </a:t>
            </a:r>
            <a:r>
              <a:rPr lang="en-IE" dirty="0" err="1">
                <a:cs typeface="Times New Roman" panose="02020603050405020304" pitchFamily="18" charset="0"/>
              </a:rPr>
              <a:t>creare</a:t>
            </a:r>
            <a:r>
              <a:rPr lang="en-IE" dirty="0">
                <a:cs typeface="Times New Roman" panose="02020603050405020304" pitchFamily="18" charset="0"/>
              </a:rPr>
              <a:t> </a:t>
            </a:r>
            <a:r>
              <a:rPr lang="en-IE" dirty="0" err="1">
                <a:cs typeface="Times New Roman" panose="02020603050405020304" pitchFamily="18" charset="0"/>
              </a:rPr>
              <a:t>consapevolezza</a:t>
            </a:r>
            <a:r>
              <a:rPr lang="en-IE" dirty="0">
                <a:cs typeface="Times New Roman" panose="02020603050405020304" pitchFamily="18" charset="0"/>
              </a:rPr>
              <a:t> e </a:t>
            </a:r>
            <a:r>
              <a:rPr lang="en-IE" dirty="0" err="1">
                <a:cs typeface="Times New Roman" panose="02020603050405020304" pitchFamily="18" charset="0"/>
              </a:rPr>
              <a:t>generare</a:t>
            </a:r>
            <a:r>
              <a:rPr lang="en-IE" dirty="0">
                <a:cs typeface="Times New Roman" panose="02020603050405020304" pitchFamily="18" charset="0"/>
              </a:rPr>
              <a:t> interesse </a:t>
            </a:r>
            <a:r>
              <a:rPr lang="en-IE" dirty="0" err="1">
                <a:cs typeface="Times New Roman" panose="02020603050405020304" pitchFamily="18" charset="0"/>
              </a:rPr>
              <a:t>nel</a:t>
            </a:r>
            <a:r>
              <a:rPr lang="en-IE" dirty="0">
                <a:cs typeface="Times New Roman" panose="02020603050405020304" pitchFamily="18" charset="0"/>
              </a:rPr>
              <a:t> Centro di </a:t>
            </a:r>
            <a:r>
              <a:rPr lang="en-IE" dirty="0" err="1">
                <a:cs typeface="Times New Roman" panose="02020603050405020304" pitchFamily="18" charset="0"/>
              </a:rPr>
              <a:t>apprendimento</a:t>
            </a:r>
            <a:r>
              <a:rPr lang="en-IE" dirty="0">
                <a:cs typeface="Times New Roman" panose="02020603050405020304" pitchFamily="18" charset="0"/>
              </a:rPr>
              <a:t>, </a:t>
            </a:r>
            <a:r>
              <a:rPr lang="en-IE" dirty="0" err="1">
                <a:cs typeface="Times New Roman" panose="02020603050405020304" pitchFamily="18" charset="0"/>
              </a:rPr>
              <a:t>potresti</a:t>
            </a:r>
            <a:r>
              <a:rPr lang="en-IE" dirty="0">
                <a:cs typeface="Times New Roman" panose="02020603050405020304" pitchFamily="18" charset="0"/>
              </a:rPr>
              <a:t> </a:t>
            </a:r>
            <a:r>
              <a:rPr lang="en-IE" dirty="0" err="1">
                <a:cs typeface="Times New Roman" panose="02020603050405020304" pitchFamily="18" charset="0"/>
              </a:rPr>
              <a:t>voler</a:t>
            </a:r>
            <a:r>
              <a:rPr lang="en-IE" dirty="0">
                <a:cs typeface="Times New Roman" panose="02020603050405020304" pitchFamily="18" charset="0"/>
              </a:rPr>
              <a:t> </a:t>
            </a:r>
            <a:r>
              <a:rPr lang="en-IE" dirty="0" err="1">
                <a:cs typeface="Times New Roman" panose="02020603050405020304" pitchFamily="18" charset="0"/>
              </a:rPr>
              <a:t>considerare</a:t>
            </a:r>
            <a:r>
              <a:rPr lang="en-IE" dirty="0">
                <a:cs typeface="Times New Roman" panose="02020603050405020304" pitchFamily="18" charset="0"/>
              </a:rPr>
              <a:t> il modo </a:t>
            </a:r>
            <a:r>
              <a:rPr lang="en-IE" dirty="0" err="1">
                <a:cs typeface="Times New Roman" panose="02020603050405020304" pitchFamily="18" charset="0"/>
              </a:rPr>
              <a:t>migliore</a:t>
            </a:r>
            <a:r>
              <a:rPr lang="en-IE" dirty="0">
                <a:cs typeface="Times New Roman" panose="02020603050405020304" pitchFamily="18" charset="0"/>
              </a:rPr>
              <a:t> per </a:t>
            </a:r>
            <a:r>
              <a:rPr lang="en-IE" dirty="0" err="1">
                <a:cs typeface="Times New Roman" panose="02020603050405020304" pitchFamily="18" charset="0"/>
              </a:rPr>
              <a:t>commercializzare</a:t>
            </a:r>
            <a:r>
              <a:rPr lang="en-IE" dirty="0">
                <a:cs typeface="Times New Roman" panose="02020603050405020304" pitchFamily="18" charset="0"/>
              </a:rPr>
              <a:t> il </a:t>
            </a:r>
            <a:r>
              <a:rPr lang="en-IE" dirty="0" err="1">
                <a:cs typeface="Times New Roman" panose="02020603050405020304" pitchFamily="18" charset="0"/>
              </a:rPr>
              <a:t>progetto</a:t>
            </a:r>
            <a:r>
              <a:rPr lang="en-IE" dirty="0">
                <a:cs typeface="Times New Roman" panose="02020603050405020304" pitchFamily="18" charset="0"/>
              </a:rPr>
              <a:t>.</a:t>
            </a:r>
          </a:p>
          <a:p>
            <a:pPr algn="l" rtl="0"/>
            <a:endParaRPr lang="en-LB" dirty="0">
              <a:cs typeface="Times New Roman" panose="02020603050405020304" pitchFamily="18" charset="0"/>
            </a:endParaRPr>
          </a:p>
          <a:p>
            <a:pPr algn="l" rtl="0"/>
            <a:r>
              <a:rPr lang="en-IE" b="1" dirty="0">
                <a:cs typeface="Times New Roman" panose="02020603050405020304" pitchFamily="18" charset="0"/>
              </a:rPr>
              <a:t>Nel </a:t>
            </a:r>
            <a:r>
              <a:rPr lang="en-IE" b="1" dirty="0" err="1">
                <a:cs typeface="Times New Roman" panose="02020603050405020304" pitchFamily="18" charset="0"/>
              </a:rPr>
              <a:t>farlo</a:t>
            </a:r>
            <a:r>
              <a:rPr lang="en-IE" b="1" dirty="0">
                <a:cs typeface="Times New Roman" panose="02020603050405020304" pitchFamily="18" charset="0"/>
              </a:rPr>
              <a:t> </a:t>
            </a:r>
            <a:r>
              <a:rPr lang="en-IE" b="1" dirty="0" err="1">
                <a:cs typeface="Times New Roman" panose="02020603050405020304" pitchFamily="18" charset="0"/>
              </a:rPr>
              <a:t>prova</a:t>
            </a:r>
            <a:r>
              <a:rPr lang="en-IE" b="1" dirty="0">
                <a:cs typeface="Times New Roman" panose="02020603050405020304" pitchFamily="18" charset="0"/>
              </a:rPr>
              <a:t> a </a:t>
            </a:r>
            <a:r>
              <a:rPr lang="en-IE" b="1" dirty="0" err="1">
                <a:cs typeface="Times New Roman" panose="02020603050405020304" pitchFamily="18" charset="0"/>
              </a:rPr>
              <a:t>rispondere</a:t>
            </a:r>
            <a:r>
              <a:rPr lang="en-IE" b="1" dirty="0">
                <a:cs typeface="Times New Roman" panose="02020603050405020304" pitchFamily="18" charset="0"/>
              </a:rPr>
              <a:t> alle </a:t>
            </a:r>
            <a:r>
              <a:rPr lang="en-IE" b="1" dirty="0" err="1">
                <a:cs typeface="Times New Roman" panose="02020603050405020304" pitchFamily="18" charset="0"/>
              </a:rPr>
              <a:t>seguenti</a:t>
            </a:r>
            <a:r>
              <a:rPr lang="en-IE" b="1" dirty="0">
                <a:cs typeface="Times New Roman" panose="02020603050405020304" pitchFamily="18" charset="0"/>
              </a:rPr>
              <a:t> </a:t>
            </a:r>
            <a:r>
              <a:rPr lang="en-IE" b="1" dirty="0" err="1">
                <a:cs typeface="Times New Roman" panose="02020603050405020304" pitchFamily="18" charset="0"/>
              </a:rPr>
              <a:t>domande</a:t>
            </a:r>
            <a:r>
              <a:rPr lang="en-IE" b="1" dirty="0">
                <a:cs typeface="Times New Roman" panose="02020603050405020304" pitchFamily="18" charset="0"/>
              </a:rPr>
              <a:t>:</a:t>
            </a:r>
          </a:p>
          <a:p>
            <a:pPr algn="l" rtl="0"/>
            <a:endParaRPr lang="en-LB" dirty="0">
              <a:cs typeface="Times New Roman" panose="02020603050405020304" pitchFamily="18" charset="0"/>
            </a:endParaRPr>
          </a:p>
          <a:p>
            <a:pPr marL="342900" lvl="0" indent="-342900" algn="l" rtl="0">
              <a:spcBef>
                <a:spcPts val="195"/>
              </a:spcBef>
              <a:buClr>
                <a:srgbClr val="F79037"/>
              </a:buClr>
              <a:buFont typeface="Wingdings" pitchFamily="2" charset="2"/>
              <a:buChar char=""/>
              <a:tabLst>
                <a:tab pos="450215" algn="l"/>
              </a:tabLst>
            </a:pPr>
            <a:r>
              <a:rPr lang="en-GB" dirty="0">
                <a:cs typeface="Times New Roman" panose="02020603050405020304" pitchFamily="18" charset="0"/>
              </a:rPr>
              <a:t>Con chi </a:t>
            </a:r>
            <a:r>
              <a:rPr lang="en-GB" dirty="0" err="1">
                <a:cs typeface="Times New Roman" panose="02020603050405020304" pitchFamily="18" charset="0"/>
              </a:rPr>
              <a:t>vogliamo</a:t>
            </a:r>
            <a:r>
              <a:rPr lang="en-GB" dirty="0">
                <a:cs typeface="Times New Roman" panose="02020603050405020304" pitchFamily="18" charset="0"/>
              </a:rPr>
              <a:t> </a:t>
            </a:r>
            <a:r>
              <a:rPr lang="en-GB" dirty="0" err="1">
                <a:cs typeface="Times New Roman" panose="02020603050405020304" pitchFamily="18" charset="0"/>
              </a:rPr>
              <a:t>comunicare</a:t>
            </a:r>
            <a:r>
              <a:rPr lang="en-GB" dirty="0">
                <a:cs typeface="Times New Roman" panose="02020603050405020304" pitchFamily="18" charset="0"/>
              </a:rPr>
              <a:t>? (Chi è il </a:t>
            </a:r>
            <a:r>
              <a:rPr lang="en-GB" dirty="0" err="1">
                <a:cs typeface="Times New Roman" panose="02020603050405020304" pitchFamily="18" charset="0"/>
              </a:rPr>
              <a:t>pubblico</a:t>
            </a:r>
            <a:r>
              <a:rPr lang="en-GB" dirty="0">
                <a:cs typeface="Times New Roman" panose="02020603050405020304" pitchFamily="18" charset="0"/>
              </a:rPr>
              <a:t>?)</a:t>
            </a:r>
            <a:endParaRPr lang="en-LB" dirty="0">
              <a:cs typeface="Times New Roman" panose="02020603050405020304" pitchFamily="18" charset="0"/>
            </a:endParaRPr>
          </a:p>
          <a:p>
            <a:pPr marL="342900" lvl="0" indent="-342900" algn="l" rtl="0">
              <a:spcBef>
                <a:spcPts val="195"/>
              </a:spcBef>
              <a:buClr>
                <a:srgbClr val="F79037"/>
              </a:buClr>
              <a:buFont typeface="Wingdings" pitchFamily="2" charset="2"/>
              <a:buChar char=""/>
              <a:tabLst>
                <a:tab pos="450215" algn="l"/>
              </a:tabLst>
            </a:pPr>
            <a:r>
              <a:rPr lang="en-GB" dirty="0">
                <a:cs typeface="Times New Roman" panose="02020603050405020304" pitchFamily="18" charset="0"/>
              </a:rPr>
              <a:t>Cosa </a:t>
            </a:r>
            <a:r>
              <a:rPr lang="en-GB" dirty="0" err="1">
                <a:cs typeface="Times New Roman" panose="02020603050405020304" pitchFamily="18" charset="0"/>
              </a:rPr>
              <a:t>vogliamo</a:t>
            </a:r>
            <a:r>
              <a:rPr lang="en-GB" dirty="0">
                <a:cs typeface="Times New Roman" panose="02020603050405020304" pitchFamily="18" charset="0"/>
              </a:rPr>
              <a:t> dire loro? (Qual è il </a:t>
            </a:r>
            <a:r>
              <a:rPr lang="en-GB" dirty="0" err="1">
                <a:cs typeface="Times New Roman" panose="02020603050405020304" pitchFamily="18" charset="0"/>
              </a:rPr>
              <a:t>messaggio</a:t>
            </a:r>
            <a:r>
              <a:rPr lang="en-GB" dirty="0">
                <a:cs typeface="Times New Roman" panose="02020603050405020304" pitchFamily="18" charset="0"/>
              </a:rPr>
              <a:t>?)</a:t>
            </a:r>
            <a:endParaRPr lang="en-LB" dirty="0">
              <a:cs typeface="Times New Roman" panose="02020603050405020304" pitchFamily="18" charset="0"/>
            </a:endParaRPr>
          </a:p>
          <a:p>
            <a:pPr marL="342900" lvl="0" indent="-342900" algn="l" rtl="0">
              <a:spcBef>
                <a:spcPts val="195"/>
              </a:spcBef>
              <a:buClr>
                <a:srgbClr val="F79037"/>
              </a:buClr>
              <a:buFont typeface="Wingdings" pitchFamily="2" charset="2"/>
              <a:buChar char=""/>
              <a:tabLst>
                <a:tab pos="450215" algn="l"/>
              </a:tabLst>
            </a:pPr>
            <a:r>
              <a:rPr lang="en-GB" dirty="0" err="1">
                <a:cs typeface="Times New Roman" panose="02020603050405020304" pitchFamily="18" charset="0"/>
              </a:rPr>
              <a:t>Perché</a:t>
            </a:r>
            <a:r>
              <a:rPr lang="en-GB" dirty="0">
                <a:cs typeface="Times New Roman" panose="02020603050405020304" pitchFamily="18" charset="0"/>
              </a:rPr>
              <a:t> </a:t>
            </a:r>
            <a:r>
              <a:rPr lang="en-GB" dirty="0" err="1">
                <a:cs typeface="Times New Roman" panose="02020603050405020304" pitchFamily="18" charset="0"/>
              </a:rPr>
              <a:t>vogliamo</a:t>
            </a:r>
            <a:r>
              <a:rPr lang="en-GB" dirty="0">
                <a:cs typeface="Times New Roman" panose="02020603050405020304" pitchFamily="18" charset="0"/>
              </a:rPr>
              <a:t> </a:t>
            </a:r>
            <a:r>
              <a:rPr lang="en-GB" dirty="0" err="1">
                <a:cs typeface="Times New Roman" panose="02020603050405020304" pitchFamily="18" charset="0"/>
              </a:rPr>
              <a:t>comunicare</a:t>
            </a:r>
            <a:r>
              <a:rPr lang="en-GB" dirty="0">
                <a:cs typeface="Times New Roman" panose="02020603050405020304" pitchFamily="18" charset="0"/>
              </a:rPr>
              <a:t>? (Qual è lo </a:t>
            </a:r>
            <a:r>
              <a:rPr lang="en-GB" dirty="0" err="1">
                <a:cs typeface="Times New Roman" panose="02020603050405020304" pitchFamily="18" charset="0"/>
              </a:rPr>
              <a:t>scopo</a:t>
            </a:r>
            <a:r>
              <a:rPr lang="en-GB" dirty="0">
                <a:cs typeface="Times New Roman" panose="02020603050405020304" pitchFamily="18" charset="0"/>
              </a:rPr>
              <a:t>?)</a:t>
            </a:r>
            <a:endParaRPr lang="en-LB" dirty="0">
              <a:cs typeface="Times New Roman" panose="02020603050405020304" pitchFamily="18" charset="0"/>
            </a:endParaRPr>
          </a:p>
          <a:p>
            <a:pPr marL="342900" lvl="0" indent="-342900" algn="l" rtl="0">
              <a:spcBef>
                <a:spcPts val="195"/>
              </a:spcBef>
              <a:buClr>
                <a:srgbClr val="F79037"/>
              </a:buClr>
              <a:buFont typeface="Wingdings" pitchFamily="2" charset="2"/>
              <a:buChar char=""/>
              <a:tabLst>
                <a:tab pos="450215" algn="l"/>
              </a:tabLst>
            </a:pPr>
            <a:r>
              <a:rPr lang="en-GB" dirty="0">
                <a:cs typeface="Times New Roman" panose="02020603050405020304" pitchFamily="18" charset="0"/>
              </a:rPr>
              <a:t>Come </a:t>
            </a:r>
            <a:r>
              <a:rPr lang="en-GB" dirty="0" err="1">
                <a:cs typeface="Times New Roman" panose="02020603050405020304" pitchFamily="18" charset="0"/>
              </a:rPr>
              <a:t>vogliamo</a:t>
            </a:r>
            <a:r>
              <a:rPr lang="en-GB" dirty="0">
                <a:cs typeface="Times New Roman" panose="02020603050405020304" pitchFamily="18" charset="0"/>
              </a:rPr>
              <a:t> </a:t>
            </a:r>
            <a:r>
              <a:rPr lang="en-GB" dirty="0" err="1">
                <a:cs typeface="Times New Roman" panose="02020603050405020304" pitchFamily="18" charset="0"/>
              </a:rPr>
              <a:t>comunicarlo</a:t>
            </a:r>
            <a:r>
              <a:rPr lang="en-GB" dirty="0">
                <a:cs typeface="Times New Roman" panose="02020603050405020304" pitchFamily="18" charset="0"/>
              </a:rPr>
              <a:t>, </a:t>
            </a:r>
            <a:r>
              <a:rPr lang="en-GB" dirty="0" err="1">
                <a:cs typeface="Times New Roman" panose="02020603050405020304" pitchFamily="18" charset="0"/>
              </a:rPr>
              <a:t>abbiamo</a:t>
            </a:r>
            <a:r>
              <a:rPr lang="en-GB" dirty="0">
                <a:cs typeface="Times New Roman" panose="02020603050405020304" pitchFamily="18" charset="0"/>
              </a:rPr>
              <a:t> un </a:t>
            </a:r>
            <a:r>
              <a:rPr lang="en-GB" dirty="0" err="1">
                <a:cs typeface="Times New Roman" panose="02020603050405020304" pitchFamily="18" charset="0"/>
              </a:rPr>
              <a:t>numero</a:t>
            </a:r>
            <a:r>
              <a:rPr lang="en-GB" dirty="0">
                <a:cs typeface="Times New Roman" panose="02020603050405020304" pitchFamily="18" charset="0"/>
              </a:rPr>
              <a:t> di </a:t>
            </a:r>
            <a:r>
              <a:rPr lang="en-GB" dirty="0" err="1">
                <a:cs typeface="Times New Roman" panose="02020603050405020304" pitchFamily="18" charset="0"/>
              </a:rPr>
              <a:t>pubblici</a:t>
            </a:r>
            <a:r>
              <a:rPr lang="en-GB" dirty="0">
                <a:cs typeface="Times New Roman" panose="02020603050405020304" pitchFamily="18" charset="0"/>
              </a:rPr>
              <a:t> </a:t>
            </a:r>
            <a:r>
              <a:rPr lang="en-GB" dirty="0" err="1">
                <a:cs typeface="Times New Roman" panose="02020603050405020304" pitchFamily="18" charset="0"/>
              </a:rPr>
              <a:t>diversi</a:t>
            </a:r>
            <a:r>
              <a:rPr lang="en-GB" dirty="0">
                <a:cs typeface="Times New Roman" panose="02020603050405020304" pitchFamily="18" charset="0"/>
              </a:rPr>
              <a:t> da </a:t>
            </a:r>
            <a:r>
              <a:rPr lang="en-GB" dirty="0" err="1">
                <a:cs typeface="Times New Roman" panose="02020603050405020304" pitchFamily="18" charset="0"/>
              </a:rPr>
              <a:t>raggiungere</a:t>
            </a:r>
            <a:r>
              <a:rPr lang="en-GB" dirty="0">
                <a:cs typeface="Times New Roman" panose="02020603050405020304" pitchFamily="18" charset="0"/>
              </a:rPr>
              <a:t>? (</a:t>
            </a:r>
            <a:r>
              <a:rPr lang="en-GB" dirty="0" err="1">
                <a:cs typeface="Times New Roman" panose="02020603050405020304" pitchFamily="18" charset="0"/>
              </a:rPr>
              <a:t>Quali</a:t>
            </a:r>
            <a:r>
              <a:rPr lang="en-GB" dirty="0">
                <a:cs typeface="Times New Roman" panose="02020603050405020304" pitchFamily="18" charset="0"/>
              </a:rPr>
              <a:t> </a:t>
            </a:r>
            <a:r>
              <a:rPr lang="en-GB" dirty="0" err="1">
                <a:cs typeface="Times New Roman" panose="02020603050405020304" pitchFamily="18" charset="0"/>
              </a:rPr>
              <a:t>canali</a:t>
            </a:r>
            <a:r>
              <a:rPr lang="en-GB" dirty="0">
                <a:cs typeface="Times New Roman" panose="02020603050405020304" pitchFamily="18" charset="0"/>
              </a:rPr>
              <a:t> di </a:t>
            </a:r>
            <a:r>
              <a:rPr lang="en-GB" dirty="0" err="1">
                <a:cs typeface="Times New Roman" panose="02020603050405020304" pitchFamily="18" charset="0"/>
              </a:rPr>
              <a:t>comunicazione</a:t>
            </a:r>
            <a:r>
              <a:rPr lang="en-GB" dirty="0">
                <a:cs typeface="Times New Roman" panose="02020603050405020304" pitchFamily="18" charset="0"/>
              </a:rPr>
              <a:t> </a:t>
            </a:r>
            <a:r>
              <a:rPr lang="en-GB" dirty="0" err="1">
                <a:cs typeface="Times New Roman" panose="02020603050405020304" pitchFamily="18" charset="0"/>
              </a:rPr>
              <a:t>useremo</a:t>
            </a:r>
            <a:r>
              <a:rPr lang="en-GB" dirty="0">
                <a:cs typeface="Times New Roman" panose="02020603050405020304" pitchFamily="18" charset="0"/>
              </a:rPr>
              <a:t>?)</a:t>
            </a:r>
            <a:endParaRPr lang="en-LB" dirty="0">
              <a:cs typeface="Times New Roman" panose="02020603050405020304" pitchFamily="18" charset="0"/>
            </a:endParaRPr>
          </a:p>
          <a:p>
            <a:pPr algn="l" rtl="0"/>
            <a:r>
              <a:rPr lang="en-IE" dirty="0">
                <a:cs typeface="Times New Roman" panose="02020603050405020304" pitchFamily="18" charset="0"/>
              </a:rPr>
              <a:t> </a:t>
            </a:r>
            <a:endParaRPr lang="en-LB" dirty="0">
              <a:cs typeface="Times New Roman" panose="02020603050405020304" pitchFamily="18" charset="0"/>
            </a:endParaRPr>
          </a:p>
          <a:p>
            <a:pPr algn="l" rtl="0"/>
            <a:r>
              <a:rPr lang="en-IE" dirty="0">
                <a:cs typeface="Times New Roman" panose="02020603050405020304" pitchFamily="18" charset="0"/>
              </a:rPr>
              <a:t>Una volta </a:t>
            </a:r>
            <a:r>
              <a:rPr lang="en-IE" dirty="0" err="1">
                <a:cs typeface="Times New Roman" panose="02020603050405020304" pitchFamily="18" charset="0"/>
              </a:rPr>
              <a:t>che</a:t>
            </a:r>
            <a:r>
              <a:rPr lang="en-IE" dirty="0">
                <a:cs typeface="Times New Roman" panose="02020603050405020304" pitchFamily="18" charset="0"/>
              </a:rPr>
              <a:t> </a:t>
            </a:r>
            <a:r>
              <a:rPr lang="en-IE" dirty="0" err="1">
                <a:cs typeface="Times New Roman" panose="02020603050405020304" pitchFamily="18" charset="0"/>
              </a:rPr>
              <a:t>avremo</a:t>
            </a:r>
            <a:r>
              <a:rPr lang="en-IE" dirty="0">
                <a:cs typeface="Times New Roman" panose="02020603050405020304" pitchFamily="18" charset="0"/>
              </a:rPr>
              <a:t> la </a:t>
            </a:r>
            <a:r>
              <a:rPr lang="en-IE" dirty="0" err="1">
                <a:cs typeface="Times New Roman" panose="02020603050405020304" pitchFamily="18" charset="0"/>
              </a:rPr>
              <a:t>risposta</a:t>
            </a:r>
            <a:r>
              <a:rPr lang="en-IE" dirty="0">
                <a:cs typeface="Times New Roman" panose="02020603050405020304" pitchFamily="18" charset="0"/>
              </a:rPr>
              <a:t> a </a:t>
            </a:r>
            <a:r>
              <a:rPr lang="en-IE" dirty="0" err="1">
                <a:cs typeface="Times New Roman" panose="02020603050405020304" pitchFamily="18" charset="0"/>
              </a:rPr>
              <a:t>queste</a:t>
            </a:r>
            <a:r>
              <a:rPr lang="en-IE" dirty="0">
                <a:cs typeface="Times New Roman" panose="02020603050405020304" pitchFamily="18" charset="0"/>
              </a:rPr>
              <a:t> </a:t>
            </a:r>
            <a:r>
              <a:rPr lang="en-IE" dirty="0" err="1">
                <a:cs typeface="Times New Roman" panose="02020603050405020304" pitchFamily="18" charset="0"/>
              </a:rPr>
              <a:t>domande</a:t>
            </a:r>
            <a:r>
              <a:rPr lang="en-IE" dirty="0">
                <a:cs typeface="Times New Roman" panose="02020603050405020304" pitchFamily="18" charset="0"/>
              </a:rPr>
              <a:t>, </a:t>
            </a:r>
            <a:r>
              <a:rPr lang="en-IE" dirty="0" err="1">
                <a:cs typeface="Times New Roman" panose="02020603050405020304" pitchFamily="18" charset="0"/>
              </a:rPr>
              <a:t>saremo</a:t>
            </a:r>
            <a:r>
              <a:rPr lang="en-IE" dirty="0">
                <a:cs typeface="Times New Roman" panose="02020603050405020304" pitchFamily="18" charset="0"/>
              </a:rPr>
              <a:t> in </a:t>
            </a:r>
            <a:r>
              <a:rPr lang="en-IE" dirty="0" err="1">
                <a:cs typeface="Times New Roman" panose="02020603050405020304" pitchFamily="18" charset="0"/>
              </a:rPr>
              <a:t>grado</a:t>
            </a:r>
            <a:r>
              <a:rPr lang="en-IE" dirty="0">
                <a:cs typeface="Times New Roman" panose="02020603050405020304" pitchFamily="18" charset="0"/>
              </a:rPr>
              <a:t> di </a:t>
            </a:r>
            <a:r>
              <a:rPr lang="en-IE" dirty="0" err="1">
                <a:cs typeface="Times New Roman" panose="02020603050405020304" pitchFamily="18" charset="0"/>
              </a:rPr>
              <a:t>mettere</a:t>
            </a:r>
            <a:r>
              <a:rPr lang="en-IE" dirty="0">
                <a:cs typeface="Times New Roman" panose="02020603050405020304" pitchFamily="18" charset="0"/>
              </a:rPr>
              <a:t> in </a:t>
            </a:r>
            <a:r>
              <a:rPr lang="en-IE" dirty="0" err="1">
                <a:cs typeface="Times New Roman" panose="02020603050405020304" pitchFamily="18" charset="0"/>
              </a:rPr>
              <a:t>atto</a:t>
            </a:r>
            <a:r>
              <a:rPr lang="en-IE" dirty="0">
                <a:cs typeface="Times New Roman" panose="02020603050405020304" pitchFamily="18" charset="0"/>
              </a:rPr>
              <a:t> un piano </a:t>
            </a:r>
            <a:r>
              <a:rPr lang="en-IE" dirty="0" err="1">
                <a:cs typeface="Times New Roman" panose="02020603050405020304" pitchFamily="18" charset="0"/>
              </a:rPr>
              <a:t>promozionale</a:t>
            </a:r>
            <a:r>
              <a:rPr lang="en-IE" dirty="0">
                <a:cs typeface="Times New Roman" panose="02020603050405020304" pitchFamily="18" charset="0"/>
              </a:rPr>
              <a:t>/di marketing.</a:t>
            </a:r>
            <a:endParaRPr lang="en-LB" dirty="0">
              <a:cs typeface="Times New Roman" panose="02020603050405020304" pitchFamily="18" charset="0"/>
            </a:endParaRPr>
          </a:p>
          <a:p>
            <a:pPr algn="l" rtl="0"/>
            <a:r>
              <a:rPr lang="en-IE" dirty="0">
                <a:cs typeface="Times New Roman" panose="02020603050405020304" pitchFamily="18" charset="0"/>
              </a:rPr>
              <a:t> </a:t>
            </a:r>
            <a:endParaRPr lang="en-LB" dirty="0">
              <a:cs typeface="Times New Roman" panose="02020603050405020304" pitchFamily="18" charset="0"/>
            </a:endParaRPr>
          </a:p>
          <a:p>
            <a:pPr algn="l" rtl="0"/>
            <a:r>
              <a:rPr lang="en-IE" dirty="0" err="1">
                <a:cs typeface="Times New Roman" panose="02020603050405020304" pitchFamily="18" charset="0"/>
              </a:rPr>
              <a:t>Gli</a:t>
            </a:r>
            <a:r>
              <a:rPr lang="en-IE" dirty="0">
                <a:cs typeface="Times New Roman" panose="02020603050405020304" pitchFamily="18" charset="0"/>
              </a:rPr>
              <a:t> </a:t>
            </a:r>
            <a:r>
              <a:rPr lang="en-IE" dirty="0" err="1">
                <a:cs typeface="Times New Roman" panose="02020603050405020304" pitchFamily="18" charset="0"/>
              </a:rPr>
              <a:t>strumenti</a:t>
            </a:r>
            <a:r>
              <a:rPr lang="en-IE" dirty="0">
                <a:cs typeface="Times New Roman" panose="02020603050405020304" pitchFamily="18" charset="0"/>
              </a:rPr>
              <a:t> di </a:t>
            </a:r>
            <a:r>
              <a:rPr lang="en-IE" dirty="0" err="1">
                <a:cs typeface="Times New Roman" panose="02020603050405020304" pitchFamily="18" charset="0"/>
              </a:rPr>
              <a:t>comunicazione</a:t>
            </a:r>
            <a:r>
              <a:rPr lang="en-IE" dirty="0">
                <a:cs typeface="Times New Roman" panose="02020603050405020304" pitchFamily="18" charset="0"/>
              </a:rPr>
              <a:t> </a:t>
            </a:r>
            <a:r>
              <a:rPr lang="en-IE" dirty="0" err="1">
                <a:cs typeface="Times New Roman" panose="02020603050405020304" pitchFamily="18" charset="0"/>
              </a:rPr>
              <a:t>esterna</a:t>
            </a:r>
            <a:r>
              <a:rPr lang="en-IE" dirty="0">
                <a:cs typeface="Times New Roman" panose="02020603050405020304" pitchFamily="18" charset="0"/>
              </a:rPr>
              <a:t> </a:t>
            </a:r>
            <a:r>
              <a:rPr lang="en-IE" dirty="0" err="1">
                <a:cs typeface="Times New Roman" panose="02020603050405020304" pitchFamily="18" charset="0"/>
              </a:rPr>
              <a:t>più</a:t>
            </a:r>
            <a:r>
              <a:rPr lang="en-IE" dirty="0">
                <a:cs typeface="Times New Roman" panose="02020603050405020304" pitchFamily="18" charset="0"/>
              </a:rPr>
              <a:t> </a:t>
            </a:r>
            <a:r>
              <a:rPr lang="en-IE" dirty="0" err="1">
                <a:cs typeface="Times New Roman" panose="02020603050405020304" pitchFamily="18" charset="0"/>
              </a:rPr>
              <a:t>efficaci</a:t>
            </a:r>
            <a:r>
              <a:rPr lang="en-IE" dirty="0">
                <a:cs typeface="Times New Roman" panose="02020603050405020304" pitchFamily="18" charset="0"/>
              </a:rPr>
              <a:t> per le </a:t>
            </a:r>
            <a:r>
              <a:rPr lang="en-IE" dirty="0" err="1">
                <a:cs typeface="Times New Roman" panose="02020603050405020304" pitchFamily="18" charset="0"/>
              </a:rPr>
              <a:t>comunità</a:t>
            </a:r>
            <a:r>
              <a:rPr lang="en-IE" dirty="0">
                <a:cs typeface="Times New Roman" panose="02020603050405020304" pitchFamily="18" charset="0"/>
              </a:rPr>
              <a:t> </a:t>
            </a:r>
            <a:r>
              <a:rPr lang="en-IE" dirty="0" err="1">
                <a:cs typeface="Times New Roman" panose="02020603050405020304" pitchFamily="18" charset="0"/>
              </a:rPr>
              <a:t>sono</a:t>
            </a:r>
            <a:r>
              <a:rPr lang="en-IE" dirty="0">
                <a:cs typeface="Times New Roman" panose="02020603050405020304" pitchFamily="18" charset="0"/>
              </a:rPr>
              <a:t> i </a:t>
            </a:r>
            <a:r>
              <a:rPr lang="en-IE" dirty="0" err="1">
                <a:cs typeface="Times New Roman" panose="02020603050405020304" pitchFamily="18" charset="0"/>
              </a:rPr>
              <a:t>seguenti</a:t>
            </a:r>
            <a:r>
              <a:rPr lang="en-IE" dirty="0">
                <a:cs typeface="Times New Roman" panose="02020603050405020304" pitchFamily="18" charset="0"/>
              </a:rPr>
              <a:t>:</a:t>
            </a:r>
            <a:endParaRPr lang="ru-RU" dirty="0">
              <a:cs typeface="Times New Roman" panose="02020603050405020304" pitchFamily="18" charset="0"/>
            </a:endParaRPr>
          </a:p>
          <a:p>
            <a:pPr algn="l" rtl="0"/>
            <a:r>
              <a:rPr lang="en-IE" dirty="0">
                <a:cs typeface="Times New Roman" panose="02020603050405020304" pitchFamily="18" charset="0"/>
              </a:rPr>
              <a:t> </a:t>
            </a:r>
            <a:r>
              <a:rPr lang="en-IE" b="1" dirty="0">
                <a:solidFill>
                  <a:srgbClr val="F79037"/>
                </a:solidFill>
                <a:cs typeface="Times New Roman" panose="02020603050405020304" pitchFamily="18" charset="0"/>
              </a:rPr>
              <a:t>Facebook/Twitter/Instagram/TikTok/Siti web/YouTube</a:t>
            </a:r>
          </a:p>
          <a:p>
            <a:pPr algn="l" rtl="0"/>
            <a:endParaRPr lang="en-LB" b="1" dirty="0">
              <a:solidFill>
                <a:srgbClr val="F79037"/>
              </a:solidFill>
              <a:cs typeface="Times New Roman" panose="02020603050405020304" pitchFamily="18" charset="0"/>
            </a:endParaRPr>
          </a:p>
          <a:p>
            <a:pPr algn="l" rtl="0"/>
            <a:r>
              <a:rPr lang="en-IE" dirty="0" err="1">
                <a:cs typeface="Times New Roman" panose="02020603050405020304" pitchFamily="18" charset="0"/>
              </a:rPr>
              <a:t>Puoi</a:t>
            </a:r>
            <a:r>
              <a:rPr lang="en-IE" dirty="0">
                <a:cs typeface="Times New Roman" panose="02020603050405020304" pitchFamily="18" charset="0"/>
              </a:rPr>
              <a:t> </a:t>
            </a:r>
            <a:r>
              <a:rPr lang="en-IE" dirty="0" err="1">
                <a:cs typeface="Times New Roman" panose="02020603050405020304" pitchFamily="18" charset="0"/>
              </a:rPr>
              <a:t>anche</a:t>
            </a:r>
            <a:r>
              <a:rPr lang="en-IE" dirty="0">
                <a:cs typeface="Times New Roman" panose="02020603050405020304" pitchFamily="18" charset="0"/>
              </a:rPr>
              <a:t> </a:t>
            </a:r>
            <a:r>
              <a:rPr lang="en-IE" dirty="0" err="1">
                <a:cs typeface="Times New Roman" panose="02020603050405020304" pitchFamily="18" charset="0"/>
              </a:rPr>
              <a:t>raccogliere</a:t>
            </a:r>
            <a:r>
              <a:rPr lang="en-IE" dirty="0">
                <a:cs typeface="Times New Roman" panose="02020603050405020304" pitchFamily="18" charset="0"/>
              </a:rPr>
              <a:t> video e </a:t>
            </a:r>
            <a:r>
              <a:rPr lang="en-IE" dirty="0" err="1">
                <a:cs typeface="Times New Roman" panose="02020603050405020304" pitchFamily="18" charset="0"/>
              </a:rPr>
              <a:t>testimonianze</a:t>
            </a:r>
            <a:r>
              <a:rPr lang="en-IE" dirty="0">
                <a:cs typeface="Times New Roman" panose="02020603050405020304" pitchFamily="18" charset="0"/>
              </a:rPr>
              <a:t>; </a:t>
            </a:r>
            <a:r>
              <a:rPr lang="en-IE" dirty="0" err="1">
                <a:cs typeface="Times New Roman" panose="02020603050405020304" pitchFamily="18" charset="0"/>
              </a:rPr>
              <a:t>partecipare</a:t>
            </a:r>
            <a:r>
              <a:rPr lang="en-IE" dirty="0">
                <a:cs typeface="Times New Roman" panose="02020603050405020304" pitchFamily="18" charset="0"/>
              </a:rPr>
              <a:t> o </a:t>
            </a:r>
            <a:r>
              <a:rPr lang="en-IE" dirty="0" err="1">
                <a:cs typeface="Times New Roman" panose="02020603050405020304" pitchFamily="18" charset="0"/>
              </a:rPr>
              <a:t>organizzare</a:t>
            </a:r>
            <a:r>
              <a:rPr lang="en-IE" dirty="0">
                <a:cs typeface="Times New Roman" panose="02020603050405020304" pitchFamily="18" charset="0"/>
              </a:rPr>
              <a:t> </a:t>
            </a:r>
            <a:r>
              <a:rPr lang="en-IE" dirty="0" err="1">
                <a:cs typeface="Times New Roman" panose="02020603050405020304" pitchFamily="18" charset="0"/>
              </a:rPr>
              <a:t>eventi</a:t>
            </a:r>
            <a:r>
              <a:rPr lang="en-IE" dirty="0">
                <a:cs typeface="Times New Roman" panose="02020603050405020304" pitchFamily="18" charset="0"/>
              </a:rPr>
              <a:t> di networking. </a:t>
            </a:r>
            <a:r>
              <a:rPr lang="en-IE" dirty="0" err="1">
                <a:cs typeface="Times New Roman" panose="02020603050405020304" pitchFamily="18" charset="0"/>
              </a:rPr>
              <a:t>Avrai</a:t>
            </a:r>
            <a:r>
              <a:rPr lang="en-IE" dirty="0">
                <a:cs typeface="Times New Roman" panose="02020603050405020304" pitchFamily="18" charset="0"/>
              </a:rPr>
              <a:t> </a:t>
            </a:r>
            <a:r>
              <a:rPr lang="en-IE" dirty="0" err="1">
                <a:cs typeface="Times New Roman" panose="02020603050405020304" pitchFamily="18" charset="0"/>
              </a:rPr>
              <a:t>quindi</a:t>
            </a:r>
            <a:r>
              <a:rPr lang="en-IE" dirty="0">
                <a:cs typeface="Times New Roman" panose="02020603050405020304" pitchFamily="18" charset="0"/>
              </a:rPr>
              <a:t> </a:t>
            </a:r>
            <a:r>
              <a:rPr lang="en-IE" dirty="0" err="1">
                <a:cs typeface="Times New Roman" panose="02020603050405020304" pitchFamily="18" charset="0"/>
              </a:rPr>
              <a:t>bisogno</a:t>
            </a:r>
            <a:r>
              <a:rPr lang="en-IE" dirty="0">
                <a:cs typeface="Times New Roman" panose="02020603050405020304" pitchFamily="18" charset="0"/>
              </a:rPr>
              <a:t> di </a:t>
            </a:r>
            <a:r>
              <a:rPr lang="en-IE" dirty="0" err="1">
                <a:cs typeface="Times New Roman" panose="02020603050405020304" pitchFamily="18" charset="0"/>
              </a:rPr>
              <a:t>comunicati</a:t>
            </a:r>
            <a:r>
              <a:rPr lang="en-IE" dirty="0">
                <a:cs typeface="Times New Roman" panose="02020603050405020304" pitchFamily="18" charset="0"/>
              </a:rPr>
              <a:t> </a:t>
            </a:r>
            <a:r>
              <a:rPr lang="en-IE" dirty="0" err="1">
                <a:cs typeface="Times New Roman" panose="02020603050405020304" pitchFamily="18" charset="0"/>
              </a:rPr>
              <a:t>stampa</a:t>
            </a:r>
            <a:r>
              <a:rPr lang="en-IE" dirty="0">
                <a:cs typeface="Times New Roman" panose="02020603050405020304" pitchFamily="18" charset="0"/>
              </a:rPr>
              <a:t>, </a:t>
            </a:r>
            <a:r>
              <a:rPr lang="en-IE" dirty="0" err="1">
                <a:cs typeface="Times New Roman" panose="02020603050405020304" pitchFamily="18" charset="0"/>
              </a:rPr>
              <a:t>volantini</a:t>
            </a:r>
            <a:r>
              <a:rPr lang="en-IE" dirty="0">
                <a:cs typeface="Times New Roman" panose="02020603050405020304" pitchFamily="18" charset="0"/>
              </a:rPr>
              <a:t> e brochure.</a:t>
            </a:r>
            <a:endParaRPr lang="en-GB" dirty="0"/>
          </a:p>
        </p:txBody>
      </p:sp>
      <p:sp>
        <p:nvSpPr>
          <p:cNvPr id="4" name="Text Placeholder 7">
            <a:extLst>
              <a:ext uri="{FF2B5EF4-FFF2-40B4-BE49-F238E27FC236}">
                <a16:creationId xmlns:a16="http://schemas.microsoft.com/office/drawing/2014/main" id="{352A2231-2B07-B68E-1722-ABA7EEDFEC5C}"/>
              </a:ext>
            </a:extLst>
          </p:cNvPr>
          <p:cNvSpPr txBox="1">
            <a:spLocks/>
          </p:cNvSpPr>
          <p:nvPr/>
        </p:nvSpPr>
        <p:spPr>
          <a:xfrm>
            <a:off x="573363" y="2217297"/>
            <a:ext cx="3118808"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spcBef>
                <a:spcPts val="0"/>
              </a:spcBef>
            </a:pPr>
            <a:r>
              <a:rPr lang="en-GB" dirty="0" err="1">
                <a:solidFill>
                  <a:schemeClr val="bg1"/>
                </a:solidFill>
              </a:rPr>
              <a:t>Interno</a:t>
            </a:r>
            <a:endParaRPr lang="ru-RU" dirty="0">
              <a:solidFill>
                <a:schemeClr val="bg1"/>
              </a:solidFill>
            </a:endParaRPr>
          </a:p>
          <a:p>
            <a:pPr algn="l" rtl="0">
              <a:spcBef>
                <a:spcPts val="0"/>
              </a:spcBef>
            </a:pPr>
            <a:r>
              <a:rPr lang="en-GB" dirty="0" err="1">
                <a:solidFill>
                  <a:schemeClr val="bg1"/>
                </a:solidFill>
              </a:rPr>
              <a:t>Strumenti</a:t>
            </a:r>
            <a:r>
              <a:rPr lang="en-GB" dirty="0">
                <a:solidFill>
                  <a:schemeClr val="bg1"/>
                </a:solidFill>
              </a:rPr>
              <a:t> di </a:t>
            </a:r>
            <a:r>
              <a:rPr lang="en-GB" dirty="0" err="1">
                <a:solidFill>
                  <a:schemeClr val="bg1"/>
                </a:solidFill>
              </a:rPr>
              <a:t>comunicazione</a:t>
            </a:r>
            <a:endParaRPr lang="en-LB" dirty="0">
              <a:solidFill>
                <a:schemeClr val="bg1"/>
              </a:solidFill>
            </a:endParaRPr>
          </a:p>
        </p:txBody>
      </p:sp>
      <p:sp>
        <p:nvSpPr>
          <p:cNvPr id="3" name="Text Placeholder 1">
            <a:extLst>
              <a:ext uri="{FF2B5EF4-FFF2-40B4-BE49-F238E27FC236}">
                <a16:creationId xmlns:a16="http://schemas.microsoft.com/office/drawing/2014/main" id="{DC43216D-4EE8-7C31-B2AD-2EBC03CC98D3}"/>
              </a:ext>
            </a:extLst>
          </p:cNvPr>
          <p:cNvSpPr txBox="1">
            <a:spLocks/>
          </p:cNvSpPr>
          <p:nvPr/>
        </p:nvSpPr>
        <p:spPr>
          <a:xfrm>
            <a:off x="1619040" y="574956"/>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dirty="0"/>
              <a:t>Strumenti di comunicazione per il Centro </a:t>
            </a:r>
            <a:r>
              <a:rPr lang="en-US" dirty="0" err="1"/>
              <a:t>Didattico</a:t>
            </a:r>
            <a:r>
              <a:rPr lang="en-US" dirty="0"/>
              <a:t> </a:t>
            </a:r>
            <a:r>
              <a:rPr lang="en-US" dirty="0" err="1"/>
              <a:t>Membri</a:t>
            </a:r>
            <a:r>
              <a:rPr lang="en-US" dirty="0"/>
              <a:t> </a:t>
            </a:r>
          </a:p>
        </p:txBody>
      </p:sp>
      <p:grpSp>
        <p:nvGrpSpPr>
          <p:cNvPr id="5" name="Group 4">
            <a:extLst>
              <a:ext uri="{FF2B5EF4-FFF2-40B4-BE49-F238E27FC236}">
                <a16:creationId xmlns:a16="http://schemas.microsoft.com/office/drawing/2014/main" id="{716F9222-8B7F-52B7-106D-C0B52F1CDCC0}"/>
              </a:ext>
            </a:extLst>
          </p:cNvPr>
          <p:cNvGrpSpPr/>
          <p:nvPr/>
        </p:nvGrpSpPr>
        <p:grpSpPr>
          <a:xfrm>
            <a:off x="604285" y="596808"/>
            <a:ext cx="982080" cy="952049"/>
            <a:chOff x="10307935" y="5202509"/>
            <a:chExt cx="982080" cy="952049"/>
          </a:xfrm>
          <a:solidFill>
            <a:srgbClr val="086575"/>
          </a:solidFill>
        </p:grpSpPr>
        <p:grpSp>
          <p:nvGrpSpPr>
            <p:cNvPr id="6" name="Graphic 2">
              <a:extLst>
                <a:ext uri="{FF2B5EF4-FFF2-40B4-BE49-F238E27FC236}">
                  <a16:creationId xmlns:a16="http://schemas.microsoft.com/office/drawing/2014/main" id="{DAB26C89-55B4-6399-FB38-A8481BD4792A}"/>
                </a:ext>
              </a:extLst>
            </p:cNvPr>
            <p:cNvGrpSpPr/>
            <p:nvPr userDrawn="1"/>
          </p:nvGrpSpPr>
          <p:grpSpPr>
            <a:xfrm>
              <a:off x="10555087" y="5332591"/>
              <a:ext cx="706050" cy="650900"/>
              <a:chOff x="5526360" y="5154425"/>
              <a:chExt cx="706050" cy="650900"/>
            </a:xfrm>
            <a:grpFill/>
          </p:grpSpPr>
          <p:sp>
            <p:nvSpPr>
              <p:cNvPr id="23" name="Freeform 22">
                <a:extLst>
                  <a:ext uri="{FF2B5EF4-FFF2-40B4-BE49-F238E27FC236}">
                    <a16:creationId xmlns:a16="http://schemas.microsoft.com/office/drawing/2014/main" id="{8AF2122E-8A68-1F54-9086-F4E0CCD6D452}"/>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04A6F5D3-BE03-8440-6D13-B84A42595FF4}"/>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9D8A9203-DED1-4B16-33C3-EA87862C9816}"/>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DCE424A1-2A0B-862C-E557-BFE6618823AD}"/>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BDA0D465-C199-E923-E2F7-D228ADBF83F7}"/>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CB37E3E7-B804-E80F-1B07-28776D48EFDC}"/>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CE3A553E-ADB4-6AD9-6E3E-6A19B7566031}"/>
                </a:ext>
              </a:extLst>
            </p:cNvPr>
            <p:cNvGrpSpPr/>
            <p:nvPr userDrawn="1"/>
          </p:nvGrpSpPr>
          <p:grpSpPr>
            <a:xfrm>
              <a:off x="10307935" y="5202509"/>
              <a:ext cx="982080" cy="952049"/>
              <a:chOff x="5279208" y="5014127"/>
              <a:chExt cx="982080" cy="952049"/>
            </a:xfrm>
            <a:grpFill/>
          </p:grpSpPr>
          <p:sp>
            <p:nvSpPr>
              <p:cNvPr id="11" name="Freeform 10">
                <a:extLst>
                  <a:ext uri="{FF2B5EF4-FFF2-40B4-BE49-F238E27FC236}">
                    <a16:creationId xmlns:a16="http://schemas.microsoft.com/office/drawing/2014/main" id="{0E9D2457-D0E4-94D1-1F90-31CF4A4E0049}"/>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2F2BF3CB-47AE-827A-927C-52E4E7370976}"/>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D1F6BA2A-2760-B8B4-A2F3-892313C2B6B3}"/>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A24A520E-7BA0-DE3E-8092-1194F255C8EC}"/>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18A25EF2-40B9-AB4B-354F-07BBC7500F22}"/>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6F4FF606-2E1D-D904-CD27-679ABA9F1F15}"/>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FAFB53F0-DB1A-D902-1AE9-DEB01E44F180}"/>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5FF19F9A-7442-0392-FAAA-D13529B90F6E}"/>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56BC0288-BF99-9D90-F1F2-44A463DA4556}"/>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25778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53235666-7B9E-DEB2-03CE-B9CE76326031}"/>
              </a:ext>
            </a:extLst>
          </p:cNvPr>
          <p:cNvGrpSpPr/>
          <p:nvPr/>
        </p:nvGrpSpPr>
        <p:grpSpPr>
          <a:xfrm>
            <a:off x="210752" y="2350093"/>
            <a:ext cx="7138170" cy="8341720"/>
            <a:chOff x="210752" y="2350093"/>
            <a:chExt cx="7138170" cy="7862880"/>
          </a:xfrm>
        </p:grpSpPr>
        <p:sp>
          <p:nvSpPr>
            <p:cNvPr id="83" name="Rectangle 82">
              <a:extLst>
                <a:ext uri="{FF2B5EF4-FFF2-40B4-BE49-F238E27FC236}">
                  <a16:creationId xmlns:a16="http://schemas.microsoft.com/office/drawing/2014/main" id="{62D23397-F5E8-F002-9E09-8F4F1A866843}"/>
                </a:ext>
              </a:extLst>
            </p:cNvPr>
            <p:cNvSpPr/>
            <p:nvPr/>
          </p:nvSpPr>
          <p:spPr>
            <a:xfrm>
              <a:off x="210752" y="2350093"/>
              <a:ext cx="7138170" cy="7862880"/>
            </a:xfrm>
            <a:prstGeom prst="rect">
              <a:avLst/>
            </a:prstGeom>
            <a:solidFill>
              <a:schemeClr val="bg1"/>
            </a:solidFill>
            <a:ln>
              <a:no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4" name="Rectangle 83">
              <a:extLst>
                <a:ext uri="{FF2B5EF4-FFF2-40B4-BE49-F238E27FC236}">
                  <a16:creationId xmlns:a16="http://schemas.microsoft.com/office/drawing/2014/main" id="{02DE1F0D-E8DA-FBEC-6F58-B6E16CC87294}"/>
                </a:ext>
              </a:extLst>
            </p:cNvPr>
            <p:cNvSpPr/>
            <p:nvPr/>
          </p:nvSpPr>
          <p:spPr>
            <a:xfrm>
              <a:off x="323014" y="2465614"/>
              <a:ext cx="6913647" cy="7617188"/>
            </a:xfrm>
            <a:prstGeom prst="rect">
              <a:avLst/>
            </a:prstGeom>
            <a:solidFill>
              <a:schemeClr val="bg1"/>
            </a:solidFill>
            <a:ln>
              <a:solidFill>
                <a:srgbClr val="F79037"/>
              </a:solid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3" name="Slide Number Placeholder 2">
            <a:extLst>
              <a:ext uri="{FF2B5EF4-FFF2-40B4-BE49-F238E27FC236}">
                <a16:creationId xmlns:a16="http://schemas.microsoft.com/office/drawing/2014/main" id="{CF288813-9063-2637-388D-60E0264B8536}"/>
              </a:ext>
            </a:extLst>
          </p:cNvPr>
          <p:cNvSpPr>
            <a:spLocks noGrp="1"/>
          </p:cNvSpPr>
          <p:nvPr>
            <p:ph type="sldNum" sz="quarter" idx="4"/>
          </p:nvPr>
        </p:nvSpPr>
        <p:spPr/>
        <p:txBody>
          <a:bodyPr/>
          <a:lstStyle/>
          <a:p>
            <a:fld id="{CB2079F2-58AF-ED44-82D7-E04B2F6FD686}" type="slidenum">
              <a:rPr lang="en-US" smtClean="0"/>
              <a:pPr algn="l" rtl="0"/>
              <a:t>52</a:t>
            </a:fld>
            <a:endParaRPr lang="en-US" dirty="0"/>
          </a:p>
        </p:txBody>
      </p:sp>
      <p:sp>
        <p:nvSpPr>
          <p:cNvPr id="7" name="Text Placeholder 9">
            <a:extLst>
              <a:ext uri="{FF2B5EF4-FFF2-40B4-BE49-F238E27FC236}">
                <a16:creationId xmlns:a16="http://schemas.microsoft.com/office/drawing/2014/main" id="{9C78A066-6A58-6D7A-2317-DDE330A98085}"/>
              </a:ext>
            </a:extLst>
          </p:cNvPr>
          <p:cNvSpPr>
            <a:spLocks noGrp="1"/>
          </p:cNvSpPr>
          <p:nvPr>
            <p:ph type="body" sz="quarter" idx="32"/>
          </p:nvPr>
        </p:nvSpPr>
        <p:spPr>
          <a:xfrm>
            <a:off x="581891" y="2586879"/>
            <a:ext cx="6511635" cy="4320952"/>
          </a:xfrm>
        </p:spPr>
        <p:txBody>
          <a:bodyPr numCol="2"/>
          <a:lstStyle/>
          <a:p>
            <a:pPr algn="l" rtl="0"/>
            <a:r>
              <a:rPr lang="en-GB" dirty="0">
                <a:solidFill>
                  <a:srgbClr val="086575"/>
                </a:solidFill>
              </a:rPr>
              <a:t>(Inserire qui il nome del Centro) Il Centro di formazione è il responsabile del trattamento dei tuoi dati personali. È possibile contattare il Roscommon Learning Center utilizzando i seguenti metodi</a:t>
            </a:r>
          </a:p>
          <a:p>
            <a:pPr algn="l" rtl="0"/>
            <a:r>
              <a:rPr lang="en-GB" dirty="0">
                <a:solidFill>
                  <a:srgbClr val="086575"/>
                </a:solidFill>
              </a:rPr>
              <a:t>Telefono xxxxxxxxxx</a:t>
            </a:r>
          </a:p>
          <a:p>
            <a:pPr algn="l" rtl="0"/>
            <a:r>
              <a:rPr lang="en-GB" dirty="0">
                <a:solidFill>
                  <a:srgbClr val="086575"/>
                </a:solidFill>
              </a:rPr>
              <a:t>E-mail xxxxxxxxxxxx</a:t>
            </a:r>
          </a:p>
          <a:p>
            <a:pPr algn="l" rtl="0"/>
            <a:r>
              <a:rPr lang="en-GB" dirty="0">
                <a:solidFill>
                  <a:srgbClr val="086575"/>
                </a:solidFill>
              </a:rPr>
              <a:t> </a:t>
            </a:r>
          </a:p>
          <a:p>
            <a:pPr algn="l" rtl="0"/>
            <a:r>
              <a:rPr lang="en-GB" dirty="0">
                <a:solidFill>
                  <a:srgbClr val="086575"/>
                </a:solidFill>
              </a:rPr>
              <a:t>Stai dando il consenso informato affinché i tuoi dati personali, vale a dire il tuo nome, indirizzo e-mail e numero di telefono, vengano utilizzati per i seguenti scopi (seleziona tutte le opzioni pertinenti):</a:t>
            </a:r>
          </a:p>
          <a:p>
            <a:pPr algn="l" rtl="0"/>
            <a:r>
              <a:rPr lang="en-GB" sz="2800" dirty="0">
                <a:solidFill>
                  <a:srgbClr val="086575"/>
                </a:solidFill>
              </a:rPr>
              <a:t>□</a:t>
            </a:r>
            <a:r>
              <a:rPr lang="en-GB" dirty="0">
                <a:solidFill>
                  <a:srgbClr val="086575"/>
                </a:solidFill>
              </a:rPr>
              <a:t> </a:t>
            </a:r>
            <a:r>
              <a:rPr lang="en-GB" i="1" dirty="0">
                <a:solidFill>
                  <a:srgbClr val="086575"/>
                </a:solidFill>
              </a:rPr>
              <a:t>scopi di marketing per (inserire il nome del centro) Learning Center - promuovere il centro</a:t>
            </a:r>
          </a:p>
          <a:p>
            <a:pPr algn="l" rtl="0"/>
            <a:r>
              <a:rPr lang="en-GB" sz="2800" dirty="0">
                <a:solidFill>
                  <a:srgbClr val="086575"/>
                </a:solidFill>
              </a:rPr>
              <a:t>□</a:t>
            </a:r>
            <a:r>
              <a:rPr lang="en-GB" dirty="0">
                <a:solidFill>
                  <a:srgbClr val="086575"/>
                </a:solidFill>
              </a:rPr>
              <a:t> </a:t>
            </a:r>
            <a:r>
              <a:rPr lang="en-GB" i="1" dirty="0">
                <a:solidFill>
                  <a:srgbClr val="086575"/>
                </a:solidFill>
              </a:rPr>
              <a:t>comunicare (inserire il nome del centro) attività e risultati del Centro di apprendimento</a:t>
            </a:r>
          </a:p>
          <a:p>
            <a:pPr algn="l" rtl="0"/>
            <a:r>
              <a:rPr lang="en-GB" sz="2800" dirty="0">
                <a:solidFill>
                  <a:srgbClr val="086575"/>
                </a:solidFill>
              </a:rPr>
              <a:t>□</a:t>
            </a:r>
            <a:r>
              <a:rPr lang="en-GB" dirty="0">
                <a:solidFill>
                  <a:srgbClr val="086575"/>
                </a:solidFill>
              </a:rPr>
              <a:t> </a:t>
            </a:r>
            <a:r>
              <a:rPr lang="en-GB" i="1" dirty="0">
                <a:solidFill>
                  <a:srgbClr val="086575"/>
                </a:solidFill>
              </a:rPr>
              <a:t>capacità di sviluppo del Centro di apprendimento (inserire il nome del centro).</a:t>
            </a:r>
            <a:endParaRPr lang="ru-RU" i="1" dirty="0">
              <a:solidFill>
                <a:srgbClr val="086575"/>
              </a:solidFill>
            </a:endParaRPr>
          </a:p>
          <a:p>
            <a:pPr algn="l" rtl="0"/>
            <a:r>
              <a:rPr lang="en-GB" sz="2800" dirty="0">
                <a:solidFill>
                  <a:srgbClr val="086575"/>
                </a:solidFill>
              </a:rPr>
              <a:t>□</a:t>
            </a:r>
            <a:r>
              <a:rPr lang="en-GB" i="1" dirty="0">
                <a:solidFill>
                  <a:srgbClr val="086575"/>
                </a:solidFill>
              </a:rPr>
              <a:t>reclutare nuovi membri per (inserire il nome del centro) Learning Center</a:t>
            </a:r>
            <a:endParaRPr lang="ru-RU" i="1" dirty="0">
              <a:solidFill>
                <a:srgbClr val="086575"/>
              </a:solidFill>
            </a:endParaRPr>
          </a:p>
          <a:p>
            <a:pPr algn="l" rtl="0"/>
            <a:endParaRPr lang="ru-RU" i="1" dirty="0">
              <a:solidFill>
                <a:srgbClr val="086575"/>
              </a:solidFill>
            </a:endParaRPr>
          </a:p>
          <a:p>
            <a:pPr algn="l" rtl="0"/>
            <a:endParaRPr lang="ru-RU" i="1" dirty="0">
              <a:solidFill>
                <a:srgbClr val="086575"/>
              </a:solidFill>
            </a:endParaRPr>
          </a:p>
          <a:p>
            <a:pPr algn="l" rtl="0"/>
            <a:endParaRPr lang="ru-RU" i="1" dirty="0">
              <a:solidFill>
                <a:srgbClr val="086575"/>
              </a:solidFill>
            </a:endParaRPr>
          </a:p>
          <a:p>
            <a:pPr algn="l" rtl="0"/>
            <a:r>
              <a:rPr lang="en-GB" sz="2800" i="1" dirty="0">
                <a:solidFill>
                  <a:srgbClr val="086575"/>
                </a:solidFill>
              </a:rPr>
              <a:t>□</a:t>
            </a:r>
            <a:r>
              <a:rPr lang="en-GB" i="1" dirty="0">
                <a:solidFill>
                  <a:srgbClr val="086575"/>
                </a:solidFill>
              </a:rPr>
              <a:t>altro [includere una descrizione dettagliata dell'uso dei dati personali]</a:t>
            </a:r>
          </a:p>
          <a:p>
            <a:pPr algn="l" rtl="0"/>
            <a:r>
              <a:rPr lang="en-GB" dirty="0">
                <a:solidFill>
                  <a:srgbClr val="086575"/>
                </a:solidFill>
              </a:rPr>
              <a:t> </a:t>
            </a:r>
          </a:p>
          <a:p>
            <a:pPr algn="l" rtl="0"/>
            <a:r>
              <a:rPr lang="en-GB" dirty="0">
                <a:solidFill>
                  <a:srgbClr val="086575"/>
                </a:solidFill>
              </a:rPr>
              <a:t>Il Centro di formazione (inserire il nome del centro) potrebbe voler condividere i tuoi dati personali con: [identificare tutti gli individui, i gruppi e le terze parti che riceveranno dati personali, inclusa la condivisione di informazioni per promuovere il centro su Facebook, Instagram e LinkedIn, relazioni annuali, newsletter aziendali].</a:t>
            </a:r>
            <a:endParaRPr lang="ru-RU" dirty="0">
              <a:solidFill>
                <a:srgbClr val="086575"/>
              </a:solidFill>
            </a:endParaRPr>
          </a:p>
          <a:p>
            <a:pPr algn="l" rtl="0"/>
            <a:endParaRPr lang="en-GB" dirty="0">
              <a:solidFill>
                <a:srgbClr val="086575"/>
              </a:solidFill>
            </a:endParaRPr>
          </a:p>
          <a:p>
            <a:pPr algn="l" rtl="0"/>
            <a:r>
              <a:rPr lang="en-GB" b="1" dirty="0">
                <a:solidFill>
                  <a:srgbClr val="086575"/>
                </a:solidFill>
              </a:rPr>
              <a:t>OGNI CENTRO DEVE COMPLETARE QUESTO IN BASE A COME CONDIVIDERANNO I DETTAGLI</a:t>
            </a:r>
          </a:p>
          <a:p>
            <a:pPr algn="l" rtl="0"/>
            <a:r>
              <a:rPr lang="en-GB" i="1" dirty="0">
                <a:solidFill>
                  <a:srgbClr val="086575"/>
                </a:solidFill>
              </a:rPr>
              <a:t>Acconsenti a questa condivisione</a:t>
            </a:r>
            <a:endParaRPr lang="ru-RU" i="1" dirty="0">
              <a:solidFill>
                <a:srgbClr val="086575"/>
              </a:solidFill>
            </a:endParaRPr>
          </a:p>
          <a:p>
            <a:pPr algn="l" rtl="0"/>
            <a:r>
              <a:rPr lang="en-GB" dirty="0">
                <a:solidFill>
                  <a:srgbClr val="086575"/>
                </a:solidFill>
              </a:rPr>
              <a:t>SÌ</a:t>
            </a:r>
            <a:r>
              <a:rPr lang="en-GB" sz="2800" dirty="0">
                <a:solidFill>
                  <a:srgbClr val="086575"/>
                </a:solidFill>
              </a:rPr>
              <a:t>□</a:t>
            </a:r>
            <a:r>
              <a:rPr lang="en-GB" dirty="0">
                <a:solidFill>
                  <a:srgbClr val="086575"/>
                </a:solidFill>
              </a:rPr>
              <a:t>NO</a:t>
            </a:r>
            <a:r>
              <a:rPr lang="en-GB" sz="2800" dirty="0">
                <a:solidFill>
                  <a:srgbClr val="086575"/>
                </a:solidFill>
              </a:rPr>
              <a:t>□</a:t>
            </a:r>
            <a:endParaRPr lang="ru-RU" sz="2800" dirty="0">
              <a:solidFill>
                <a:srgbClr val="086575"/>
              </a:solidFill>
            </a:endParaRPr>
          </a:p>
          <a:p>
            <a:pPr algn="l" rtl="0">
              <a:spcBef>
                <a:spcPts val="600"/>
              </a:spcBef>
            </a:pPr>
            <a:r>
              <a:rPr lang="en-GB" i="1" dirty="0">
                <a:solidFill>
                  <a:srgbClr val="086575"/>
                </a:solidFill>
              </a:rPr>
              <a:t>Si prega di indicare il proprio consenso per le riprese/fotografie/pubblicità relative a questo progetto e di comprendere appieno il motivo della fotografia/riprese/audio.</a:t>
            </a:r>
            <a:endParaRPr lang="ru-RU" i="1" dirty="0">
              <a:solidFill>
                <a:srgbClr val="086575"/>
              </a:solidFill>
            </a:endParaRPr>
          </a:p>
          <a:p>
            <a:pPr algn="l" rtl="0"/>
            <a:r>
              <a:rPr lang="en-GB" dirty="0">
                <a:solidFill>
                  <a:srgbClr val="086575"/>
                </a:solidFill>
              </a:rPr>
              <a:t>SÌ</a:t>
            </a:r>
            <a:r>
              <a:rPr lang="en-GB" sz="2800" dirty="0">
                <a:solidFill>
                  <a:srgbClr val="086575"/>
                </a:solidFill>
              </a:rPr>
              <a:t>□</a:t>
            </a:r>
            <a:r>
              <a:rPr lang="en-GB" dirty="0">
                <a:solidFill>
                  <a:srgbClr val="086575"/>
                </a:solidFill>
              </a:rPr>
              <a:t>NO</a:t>
            </a:r>
            <a:r>
              <a:rPr lang="en-GB" sz="2800" dirty="0">
                <a:solidFill>
                  <a:srgbClr val="086575"/>
                </a:solidFill>
              </a:rPr>
              <a:t>□</a:t>
            </a:r>
            <a:endParaRPr lang="ru-RU" sz="2800" dirty="0">
              <a:solidFill>
                <a:srgbClr val="086575"/>
              </a:solidFill>
            </a:endParaRPr>
          </a:p>
          <a:p>
            <a:pPr algn="l" rtl="0"/>
            <a:endParaRPr lang="en-GB" sz="2800" dirty="0">
              <a:solidFill>
                <a:srgbClr val="086575"/>
              </a:solidFill>
            </a:endParaRPr>
          </a:p>
          <a:p>
            <a:pPr algn="l" rtl="0"/>
            <a:endParaRPr lang="en-GB" dirty="0">
              <a:solidFill>
                <a:srgbClr val="086575"/>
              </a:solidFill>
            </a:endParaRPr>
          </a:p>
        </p:txBody>
      </p:sp>
      <p:sp>
        <p:nvSpPr>
          <p:cNvPr id="66" name="Text Placeholder 9">
            <a:extLst>
              <a:ext uri="{FF2B5EF4-FFF2-40B4-BE49-F238E27FC236}">
                <a16:creationId xmlns:a16="http://schemas.microsoft.com/office/drawing/2014/main" id="{75F789E0-ACFE-24D1-4D81-A2C7A16B2616}"/>
              </a:ext>
            </a:extLst>
          </p:cNvPr>
          <p:cNvSpPr txBox="1">
            <a:spLocks/>
          </p:cNvSpPr>
          <p:nvPr/>
        </p:nvSpPr>
        <p:spPr>
          <a:xfrm>
            <a:off x="581891" y="1666533"/>
            <a:ext cx="6511635" cy="67648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dirty="0">
                <a:solidFill>
                  <a:srgbClr val="086575"/>
                </a:solidFill>
              </a:rPr>
              <a:t>Qualsiasi organizzazione che detenga i dati di una persona deve avere il consenso scritto di ciascuna persona per farlo, di seguito è riportato lo stesso modulo di consenso che può essere utilizzato dal Centro di apprendimento.</a:t>
            </a:r>
            <a:endParaRPr lang="ru-RU" dirty="0">
              <a:solidFill>
                <a:srgbClr val="086575"/>
              </a:solidFill>
            </a:endParaRPr>
          </a:p>
          <a:p>
            <a:pPr algn="l" rtl="0"/>
            <a:r>
              <a:rPr lang="en-GB" b="1" dirty="0">
                <a:solidFill>
                  <a:srgbClr val="F79037"/>
                </a:solidFill>
              </a:rPr>
              <a:t>Da sottoscrivere a tutti i membri del Centro di apprendimento</a:t>
            </a:r>
          </a:p>
          <a:p>
            <a:pPr algn="l" rtl="0"/>
            <a:endParaRPr lang="en-GB" dirty="0">
              <a:solidFill>
                <a:srgbClr val="086575"/>
              </a:solidFill>
            </a:endParaRPr>
          </a:p>
        </p:txBody>
      </p:sp>
      <p:sp>
        <p:nvSpPr>
          <p:cNvPr id="2" name="Text Placeholder 1">
            <a:extLst>
              <a:ext uri="{FF2B5EF4-FFF2-40B4-BE49-F238E27FC236}">
                <a16:creationId xmlns:a16="http://schemas.microsoft.com/office/drawing/2014/main" id="{BF29E28E-48CE-D998-EC4F-40CABC208B57}"/>
              </a:ext>
            </a:extLst>
          </p:cNvPr>
          <p:cNvSpPr txBox="1">
            <a:spLocks/>
          </p:cNvSpPr>
          <p:nvPr/>
        </p:nvSpPr>
        <p:spPr>
          <a:xfrm>
            <a:off x="1631159" y="761052"/>
            <a:ext cx="3014509"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dirty="0" err="1"/>
              <a:t>Esempio</a:t>
            </a:r>
            <a:r>
              <a:rPr lang="en-GB" dirty="0"/>
              <a:t> di modulo di </a:t>
            </a:r>
            <a:r>
              <a:rPr lang="en-GB" dirty="0" err="1"/>
              <a:t>consenso</a:t>
            </a:r>
            <a:endParaRPr lang="en-LB" dirty="0"/>
          </a:p>
        </p:txBody>
      </p:sp>
      <p:grpSp>
        <p:nvGrpSpPr>
          <p:cNvPr id="4" name="Group 3">
            <a:extLst>
              <a:ext uri="{FF2B5EF4-FFF2-40B4-BE49-F238E27FC236}">
                <a16:creationId xmlns:a16="http://schemas.microsoft.com/office/drawing/2014/main" id="{8454DA77-7953-7F8F-F0CA-16F8EDB8BCCC}"/>
              </a:ext>
            </a:extLst>
          </p:cNvPr>
          <p:cNvGrpSpPr/>
          <p:nvPr/>
        </p:nvGrpSpPr>
        <p:grpSpPr>
          <a:xfrm>
            <a:off x="604285" y="515163"/>
            <a:ext cx="982080" cy="952049"/>
            <a:chOff x="10307935" y="5202509"/>
            <a:chExt cx="982080" cy="952049"/>
          </a:xfrm>
          <a:solidFill>
            <a:srgbClr val="086575"/>
          </a:solidFill>
        </p:grpSpPr>
        <p:grpSp>
          <p:nvGrpSpPr>
            <p:cNvPr id="6" name="Graphic 2">
              <a:extLst>
                <a:ext uri="{FF2B5EF4-FFF2-40B4-BE49-F238E27FC236}">
                  <a16:creationId xmlns:a16="http://schemas.microsoft.com/office/drawing/2014/main" id="{167F6409-E77F-693C-5CD7-F28F6E306E0C}"/>
                </a:ext>
              </a:extLst>
            </p:cNvPr>
            <p:cNvGrpSpPr/>
            <p:nvPr userDrawn="1"/>
          </p:nvGrpSpPr>
          <p:grpSpPr>
            <a:xfrm>
              <a:off x="10555087" y="5332591"/>
              <a:ext cx="706050" cy="650900"/>
              <a:chOff x="5526360" y="5154425"/>
              <a:chExt cx="706050" cy="650900"/>
            </a:xfrm>
            <a:grpFill/>
          </p:grpSpPr>
          <p:sp>
            <p:nvSpPr>
              <p:cNvPr id="24" name="Freeform 23">
                <a:extLst>
                  <a:ext uri="{FF2B5EF4-FFF2-40B4-BE49-F238E27FC236}">
                    <a16:creationId xmlns:a16="http://schemas.microsoft.com/office/drawing/2014/main" id="{13CC972C-7DC7-BE14-8F52-9DE56E58B344}"/>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B0CECD4E-363A-C9EE-865A-36633A7EB859}"/>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559DC75F-9FC7-0AAB-8D20-D27CEBE5C18F}"/>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2233E831-BCF6-A659-ACDD-422915E4E553}"/>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6437F5AD-1E72-5F46-2DC7-3CBB95771BD5}"/>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182F838A-C39B-D12E-62D7-3B1CFE1EA6F7}"/>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8492338D-4B85-77AD-06FD-FFAC68AC2952}"/>
                </a:ext>
              </a:extLst>
            </p:cNvPr>
            <p:cNvGrpSpPr/>
            <p:nvPr userDrawn="1"/>
          </p:nvGrpSpPr>
          <p:grpSpPr>
            <a:xfrm>
              <a:off x="10307935" y="5202509"/>
              <a:ext cx="982080" cy="952049"/>
              <a:chOff x="5279208" y="5014127"/>
              <a:chExt cx="982080" cy="952049"/>
            </a:xfrm>
            <a:grpFill/>
          </p:grpSpPr>
          <p:sp>
            <p:nvSpPr>
              <p:cNvPr id="15" name="Freeform 14">
                <a:extLst>
                  <a:ext uri="{FF2B5EF4-FFF2-40B4-BE49-F238E27FC236}">
                    <a16:creationId xmlns:a16="http://schemas.microsoft.com/office/drawing/2014/main" id="{66F0390C-F4A8-81A4-5088-7E85892125AB}"/>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5E7E304A-C413-A89C-6C04-1D749CE33987}"/>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9614D6DE-5C60-4350-B743-0E502B0FB96C}"/>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2A5572A1-AE92-EA7B-6D4A-5F6AD532D124}"/>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BAA17420-459B-973A-A133-E558D753D2CD}"/>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812C3D8C-E01C-3C78-BF3F-13CE1FE0B317}"/>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509E9F7D-D048-039A-BEB0-86587F706CDE}"/>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FF3DB1BE-8CE2-86CF-0E4C-DC9964614AFD}"/>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72C84EF3-FD81-D26B-8DED-90EBF7E8517B}"/>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pPr algn="l" rtl="0"/>
                <a:endParaRPr lang="en-US"/>
              </a:p>
            </p:txBody>
          </p:sp>
        </p:grpSp>
      </p:grpSp>
      <p:grpSp>
        <p:nvGrpSpPr>
          <p:cNvPr id="30" name="Graphic 2">
            <a:extLst>
              <a:ext uri="{FF2B5EF4-FFF2-40B4-BE49-F238E27FC236}">
                <a16:creationId xmlns:a16="http://schemas.microsoft.com/office/drawing/2014/main" id="{E3885F39-9152-A09D-2D01-FA0DD384A6D0}"/>
              </a:ext>
            </a:extLst>
          </p:cNvPr>
          <p:cNvGrpSpPr/>
          <p:nvPr/>
        </p:nvGrpSpPr>
        <p:grpSpPr>
          <a:xfrm>
            <a:off x="5123159" y="701385"/>
            <a:ext cx="1585079" cy="812547"/>
            <a:chOff x="4112108" y="1054254"/>
            <a:chExt cx="2408066" cy="1234428"/>
          </a:xfrm>
        </p:grpSpPr>
        <p:grpSp>
          <p:nvGrpSpPr>
            <p:cNvPr id="31" name="Graphic 2">
              <a:extLst>
                <a:ext uri="{FF2B5EF4-FFF2-40B4-BE49-F238E27FC236}">
                  <a16:creationId xmlns:a16="http://schemas.microsoft.com/office/drawing/2014/main" id="{90312F71-8173-F235-46FC-935DDC005336}"/>
                </a:ext>
              </a:extLst>
            </p:cNvPr>
            <p:cNvGrpSpPr/>
            <p:nvPr/>
          </p:nvGrpSpPr>
          <p:grpSpPr>
            <a:xfrm>
              <a:off x="5038056" y="1057107"/>
              <a:ext cx="1482118" cy="1231575"/>
              <a:chOff x="5038056" y="1057107"/>
              <a:chExt cx="1482118" cy="1231575"/>
            </a:xfrm>
            <a:solidFill>
              <a:srgbClr val="E25684"/>
            </a:solidFill>
          </p:grpSpPr>
          <p:sp>
            <p:nvSpPr>
              <p:cNvPr id="77" name="Freeform 76">
                <a:extLst>
                  <a:ext uri="{FF2B5EF4-FFF2-40B4-BE49-F238E27FC236}">
                    <a16:creationId xmlns:a16="http://schemas.microsoft.com/office/drawing/2014/main" id="{E824AC6D-55CE-481D-6A10-AF560D929FCB}"/>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pPr algn="l" rtl="0"/>
                <a:endParaRPr lang="en-US"/>
              </a:p>
            </p:txBody>
          </p:sp>
          <p:sp>
            <p:nvSpPr>
              <p:cNvPr id="78" name="Freeform 77">
                <a:extLst>
                  <a:ext uri="{FF2B5EF4-FFF2-40B4-BE49-F238E27FC236}">
                    <a16:creationId xmlns:a16="http://schemas.microsoft.com/office/drawing/2014/main" id="{7E21DD33-3D83-906F-C731-981FCC9851BD}"/>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pPr algn="l" rtl="0"/>
                <a:endParaRPr lang="en-US"/>
              </a:p>
            </p:txBody>
          </p:sp>
          <p:sp>
            <p:nvSpPr>
              <p:cNvPr id="79" name="Freeform 78">
                <a:extLst>
                  <a:ext uri="{FF2B5EF4-FFF2-40B4-BE49-F238E27FC236}">
                    <a16:creationId xmlns:a16="http://schemas.microsoft.com/office/drawing/2014/main" id="{B7584FC4-3F7B-189B-27B0-7C4EC8689D1B}"/>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pPr algn="l" rtl="0"/>
                <a:endParaRPr lang="en-US"/>
              </a:p>
            </p:txBody>
          </p:sp>
          <p:sp>
            <p:nvSpPr>
              <p:cNvPr id="80" name="Freeform 79">
                <a:extLst>
                  <a:ext uri="{FF2B5EF4-FFF2-40B4-BE49-F238E27FC236}">
                    <a16:creationId xmlns:a16="http://schemas.microsoft.com/office/drawing/2014/main" id="{1A94A377-A708-D032-7E3C-1D44E1821266}"/>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pPr algn="l" rtl="0"/>
                <a:endParaRPr lang="en-US"/>
              </a:p>
            </p:txBody>
          </p:sp>
        </p:grpSp>
        <p:grpSp>
          <p:nvGrpSpPr>
            <p:cNvPr id="32" name="Graphic 2">
              <a:extLst>
                <a:ext uri="{FF2B5EF4-FFF2-40B4-BE49-F238E27FC236}">
                  <a16:creationId xmlns:a16="http://schemas.microsoft.com/office/drawing/2014/main" id="{614B66AE-1456-041F-4ED1-C9B9B0FBD89A}"/>
                </a:ext>
              </a:extLst>
            </p:cNvPr>
            <p:cNvGrpSpPr/>
            <p:nvPr/>
          </p:nvGrpSpPr>
          <p:grpSpPr>
            <a:xfrm>
              <a:off x="4112108" y="1054254"/>
              <a:ext cx="1223505" cy="1231575"/>
              <a:chOff x="4112108" y="1054254"/>
              <a:chExt cx="1223505" cy="1231575"/>
            </a:xfrm>
            <a:solidFill>
              <a:srgbClr val="F1983D"/>
            </a:solidFill>
          </p:grpSpPr>
          <p:sp>
            <p:nvSpPr>
              <p:cNvPr id="75" name="Freeform 74">
                <a:extLst>
                  <a:ext uri="{FF2B5EF4-FFF2-40B4-BE49-F238E27FC236}">
                    <a16:creationId xmlns:a16="http://schemas.microsoft.com/office/drawing/2014/main" id="{85F66FE8-E7F1-A079-676A-55A41358C37E}"/>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pPr algn="l" rtl="0"/>
                <a:endParaRPr lang="en-US"/>
              </a:p>
            </p:txBody>
          </p:sp>
          <p:sp>
            <p:nvSpPr>
              <p:cNvPr id="76" name="Freeform 75">
                <a:extLst>
                  <a:ext uri="{FF2B5EF4-FFF2-40B4-BE49-F238E27FC236}">
                    <a16:creationId xmlns:a16="http://schemas.microsoft.com/office/drawing/2014/main" id="{DB1A6F43-0A90-A8DF-86A9-9B282CEB5892}"/>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pPr algn="l" rtl="0"/>
                <a:endParaRPr lang="en-US"/>
              </a:p>
            </p:txBody>
          </p:sp>
        </p:grpSp>
        <p:grpSp>
          <p:nvGrpSpPr>
            <p:cNvPr id="33" name="Graphic 2">
              <a:extLst>
                <a:ext uri="{FF2B5EF4-FFF2-40B4-BE49-F238E27FC236}">
                  <a16:creationId xmlns:a16="http://schemas.microsoft.com/office/drawing/2014/main" id="{A0FF55E6-BA00-B1E4-9FD9-591737B4DFE3}"/>
                </a:ext>
              </a:extLst>
            </p:cNvPr>
            <p:cNvGrpSpPr/>
            <p:nvPr/>
          </p:nvGrpSpPr>
          <p:grpSpPr>
            <a:xfrm>
              <a:off x="4449594" y="1366190"/>
              <a:ext cx="1600919" cy="664765"/>
              <a:chOff x="4449594" y="1366190"/>
              <a:chExt cx="1600919" cy="664765"/>
            </a:xfrm>
            <a:solidFill>
              <a:srgbClr val="086575"/>
            </a:solidFill>
          </p:grpSpPr>
          <p:grpSp>
            <p:nvGrpSpPr>
              <p:cNvPr id="34" name="Graphic 2">
                <a:extLst>
                  <a:ext uri="{FF2B5EF4-FFF2-40B4-BE49-F238E27FC236}">
                    <a16:creationId xmlns:a16="http://schemas.microsoft.com/office/drawing/2014/main" id="{79728A63-5653-EBC7-3DC9-94A09EA3B29C}"/>
                  </a:ext>
                </a:extLst>
              </p:cNvPr>
              <p:cNvGrpSpPr/>
              <p:nvPr/>
            </p:nvGrpSpPr>
            <p:grpSpPr>
              <a:xfrm>
                <a:off x="4866936" y="1683832"/>
                <a:ext cx="1183577" cy="347123"/>
                <a:chOff x="4866936" y="1683832"/>
                <a:chExt cx="1183577" cy="347123"/>
              </a:xfrm>
              <a:solidFill>
                <a:srgbClr val="086575"/>
              </a:solidFill>
            </p:grpSpPr>
            <p:sp>
              <p:nvSpPr>
                <p:cNvPr id="69" name="Freeform 68">
                  <a:extLst>
                    <a:ext uri="{FF2B5EF4-FFF2-40B4-BE49-F238E27FC236}">
                      <a16:creationId xmlns:a16="http://schemas.microsoft.com/office/drawing/2014/main" id="{C6861227-152B-AA4D-CB0B-1B3B601DD9D7}"/>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pPr algn="l" rtl="0"/>
                  <a:endParaRPr lang="en-US"/>
                </a:p>
              </p:txBody>
            </p:sp>
            <p:sp>
              <p:nvSpPr>
                <p:cNvPr id="70" name="Freeform 69">
                  <a:extLst>
                    <a:ext uri="{FF2B5EF4-FFF2-40B4-BE49-F238E27FC236}">
                      <a16:creationId xmlns:a16="http://schemas.microsoft.com/office/drawing/2014/main" id="{2894B6A5-371A-8AB6-5315-C9897769B801}"/>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pPr algn="l" rtl="0"/>
                  <a:endParaRPr lang="en-US"/>
                </a:p>
              </p:txBody>
            </p:sp>
            <p:sp>
              <p:nvSpPr>
                <p:cNvPr id="71" name="Freeform 70">
                  <a:extLst>
                    <a:ext uri="{FF2B5EF4-FFF2-40B4-BE49-F238E27FC236}">
                      <a16:creationId xmlns:a16="http://schemas.microsoft.com/office/drawing/2014/main" id="{C9118522-5AE4-35B6-AB4C-E265A3E8785A}"/>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pPr algn="l" rtl="0"/>
                  <a:endParaRPr lang="en-US"/>
                </a:p>
              </p:txBody>
            </p:sp>
            <p:sp>
              <p:nvSpPr>
                <p:cNvPr id="72" name="Freeform 71">
                  <a:extLst>
                    <a:ext uri="{FF2B5EF4-FFF2-40B4-BE49-F238E27FC236}">
                      <a16:creationId xmlns:a16="http://schemas.microsoft.com/office/drawing/2014/main" id="{02EB57FA-265A-A05A-5AB5-83E28EDFA9C1}"/>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pPr algn="l" rtl="0"/>
                  <a:endParaRPr lang="en-US"/>
                </a:p>
              </p:txBody>
            </p:sp>
            <p:sp>
              <p:nvSpPr>
                <p:cNvPr id="73" name="Freeform 72">
                  <a:extLst>
                    <a:ext uri="{FF2B5EF4-FFF2-40B4-BE49-F238E27FC236}">
                      <a16:creationId xmlns:a16="http://schemas.microsoft.com/office/drawing/2014/main" id="{E267AF0D-1D67-ED65-9C64-8716BCDEBB24}"/>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pPr algn="l" rtl="0"/>
                  <a:endParaRPr lang="en-US"/>
                </a:p>
              </p:txBody>
            </p:sp>
            <p:sp>
              <p:nvSpPr>
                <p:cNvPr id="74" name="Freeform 73">
                  <a:extLst>
                    <a:ext uri="{FF2B5EF4-FFF2-40B4-BE49-F238E27FC236}">
                      <a16:creationId xmlns:a16="http://schemas.microsoft.com/office/drawing/2014/main" id="{7A8067A5-BB31-B070-F94C-014D324CF0DD}"/>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pPr algn="l" rtl="0"/>
                  <a:endParaRPr lang="en-US"/>
                </a:p>
              </p:txBody>
            </p:sp>
          </p:grpSp>
          <p:grpSp>
            <p:nvGrpSpPr>
              <p:cNvPr id="35" name="Graphic 2">
                <a:extLst>
                  <a:ext uri="{FF2B5EF4-FFF2-40B4-BE49-F238E27FC236}">
                    <a16:creationId xmlns:a16="http://schemas.microsoft.com/office/drawing/2014/main" id="{3F4A1256-508C-80C0-076B-4BC57745BE29}"/>
                  </a:ext>
                </a:extLst>
              </p:cNvPr>
              <p:cNvGrpSpPr/>
              <p:nvPr/>
            </p:nvGrpSpPr>
            <p:grpSpPr>
              <a:xfrm>
                <a:off x="4449594" y="1366190"/>
                <a:ext cx="1063793" cy="348074"/>
                <a:chOff x="4449594" y="1366190"/>
                <a:chExt cx="1063793" cy="348074"/>
              </a:xfrm>
              <a:solidFill>
                <a:srgbClr val="086575"/>
              </a:solidFill>
            </p:grpSpPr>
            <p:sp>
              <p:nvSpPr>
                <p:cNvPr id="40" name="Freeform 39">
                  <a:extLst>
                    <a:ext uri="{FF2B5EF4-FFF2-40B4-BE49-F238E27FC236}">
                      <a16:creationId xmlns:a16="http://schemas.microsoft.com/office/drawing/2014/main" id="{2152425B-FA6E-C159-631D-F68DD9F01CAF}"/>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0E743ACD-D347-707D-DEAA-A56C778FE616}"/>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5B1F477D-4250-1A0C-FF0E-012C7551F839}"/>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13C0E6F9-DF34-D595-3C0C-8FA9A307496B}"/>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pPr algn="l" rtl="0"/>
                  <a:endParaRPr lang="en-US"/>
                </a:p>
              </p:txBody>
            </p:sp>
            <p:sp>
              <p:nvSpPr>
                <p:cNvPr id="67" name="Freeform 66">
                  <a:extLst>
                    <a:ext uri="{FF2B5EF4-FFF2-40B4-BE49-F238E27FC236}">
                      <a16:creationId xmlns:a16="http://schemas.microsoft.com/office/drawing/2014/main" id="{3D1C1892-AE76-2C12-7FB2-CBDB6FD2D2BA}"/>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pPr algn="l" rtl="0"/>
                  <a:endParaRPr lang="en-US"/>
                </a:p>
              </p:txBody>
            </p:sp>
            <p:sp>
              <p:nvSpPr>
                <p:cNvPr id="68" name="Freeform 67">
                  <a:extLst>
                    <a:ext uri="{FF2B5EF4-FFF2-40B4-BE49-F238E27FC236}">
                      <a16:creationId xmlns:a16="http://schemas.microsoft.com/office/drawing/2014/main" id="{250FE1B3-0AE7-6E6E-EF0F-AC7C4132ACEC}"/>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pPr algn="l" rtl="0"/>
                  <a:endParaRPr lang="en-US"/>
                </a:p>
              </p:txBody>
            </p:sp>
          </p:grpSp>
          <p:grpSp>
            <p:nvGrpSpPr>
              <p:cNvPr id="36" name="Graphic 2">
                <a:extLst>
                  <a:ext uri="{FF2B5EF4-FFF2-40B4-BE49-F238E27FC236}">
                    <a16:creationId xmlns:a16="http://schemas.microsoft.com/office/drawing/2014/main" id="{DE0D6EE5-1371-F540-E36E-B8F99687D05C}"/>
                  </a:ext>
                </a:extLst>
              </p:cNvPr>
              <p:cNvGrpSpPr/>
              <p:nvPr/>
            </p:nvGrpSpPr>
            <p:grpSpPr>
              <a:xfrm>
                <a:off x="5604652" y="1480313"/>
                <a:ext cx="260482" cy="153114"/>
                <a:chOff x="5604652" y="1480313"/>
                <a:chExt cx="260482" cy="153114"/>
              </a:xfrm>
              <a:solidFill>
                <a:srgbClr val="086575"/>
              </a:solidFill>
            </p:grpSpPr>
            <p:sp>
              <p:nvSpPr>
                <p:cNvPr id="37" name="Freeform 36">
                  <a:extLst>
                    <a:ext uri="{FF2B5EF4-FFF2-40B4-BE49-F238E27FC236}">
                      <a16:creationId xmlns:a16="http://schemas.microsoft.com/office/drawing/2014/main" id="{61435243-6DC3-5B2C-013E-F78E04D202C2}"/>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41CAA0C6-30A4-C9B3-36E0-1F0BCDF337C2}"/>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712B16A9-57C5-7A83-8474-933BD145686F}"/>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pPr algn="l" rtl="0"/>
                  <a:endParaRPr lang="en-US"/>
                </a:p>
              </p:txBody>
            </p:sp>
          </p:grpSp>
        </p:grpSp>
      </p:grpSp>
      <p:sp>
        <p:nvSpPr>
          <p:cNvPr id="81" name="Text Placeholder 9">
            <a:extLst>
              <a:ext uri="{FF2B5EF4-FFF2-40B4-BE49-F238E27FC236}">
                <a16:creationId xmlns:a16="http://schemas.microsoft.com/office/drawing/2014/main" id="{CB34C085-DE96-71AB-AE6C-085DCC0FA153}"/>
              </a:ext>
            </a:extLst>
          </p:cNvPr>
          <p:cNvSpPr txBox="1">
            <a:spLocks/>
          </p:cNvSpPr>
          <p:nvPr/>
        </p:nvSpPr>
        <p:spPr>
          <a:xfrm>
            <a:off x="566651" y="7113084"/>
            <a:ext cx="6511635" cy="292176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dirty="0">
                <a:solidFill>
                  <a:srgbClr val="086575"/>
                </a:solidFill>
              </a:rPr>
              <a:t>I tuoi dati personali saranno archiviati nei registri del Centro di formazione (inserire il nome del centro). Ai sensi dell'EUGDPR, hai il diritto di richiedere l'accesso, la rettifica, la cancellazione e la limitazione del trattamento dei tuoi dati personali. Hai anche il diritto di revocare questo consenso all'utilizzo dei tuoi dati personali. Se ritieni che il Roscommon Learning Center abbia violato l'EUGDPR, hai il diritto di presentare un reclamo all'autorità di vigilanza dell'UE competente.</a:t>
            </a:r>
          </a:p>
          <a:p>
            <a:pPr algn="l" rtl="0"/>
            <a:r>
              <a:rPr lang="en-GB" dirty="0">
                <a:solidFill>
                  <a:srgbClr val="086575"/>
                </a:solidFill>
              </a:rPr>
              <a:t> </a:t>
            </a:r>
          </a:p>
          <a:p>
            <a:pPr algn="l" rtl="0"/>
            <a:r>
              <a:rPr lang="en-GB" i="1" dirty="0">
                <a:solidFill>
                  <a:srgbClr val="086575"/>
                </a:solidFill>
              </a:rPr>
              <a:t>Si prega di [firmare/firmare elettronicamente/selezionare la casella sottostante], datare e restituire tramite [e-mail/inviare] quanto segue:</a:t>
            </a:r>
          </a:p>
          <a:p>
            <a:pPr algn="l" rtl="0"/>
            <a:r>
              <a:rPr lang="en-GB" dirty="0">
                <a:solidFill>
                  <a:srgbClr val="086575"/>
                </a:solidFill>
              </a:rPr>
              <a:t> </a:t>
            </a:r>
          </a:p>
          <a:p>
            <a:pPr algn="l" rtl="0"/>
            <a:r>
              <a:rPr lang="en-GB" dirty="0">
                <a:solidFill>
                  <a:srgbClr val="086575"/>
                </a:solidFill>
              </a:rPr>
              <a:t>Acconsento a (</a:t>
            </a:r>
            <a:r>
              <a:rPr lang="en-GB" i="1" dirty="0">
                <a:solidFill>
                  <a:srgbClr val="086575"/>
                </a:solidFill>
              </a:rPr>
              <a:t>Inserisci il nome del centro</a:t>
            </a:r>
            <a:r>
              <a:rPr lang="en-GB" dirty="0">
                <a:solidFill>
                  <a:srgbClr val="086575"/>
                </a:solidFill>
              </a:rPr>
              <a:t>) Learning Center utilizza i miei dati personali per le finalità descritte nella presente informativa e comprende che posso revocare il mio consenso in qualsiasi momento.</a:t>
            </a:r>
          </a:p>
          <a:p>
            <a:pPr algn="l" rtl="0"/>
            <a:endParaRPr lang="en-GB" dirty="0">
              <a:solidFill>
                <a:srgbClr val="086575"/>
              </a:solidFill>
            </a:endParaRPr>
          </a:p>
          <a:p>
            <a:pPr algn="l" rtl="0"/>
            <a:r>
              <a:rPr lang="en-GB" dirty="0">
                <a:solidFill>
                  <a:srgbClr val="F79037"/>
                </a:solidFill>
              </a:rPr>
              <a:t>___</a:t>
            </a:r>
            <a:r>
              <a:rPr lang="en-GB" dirty="0">
                <a:solidFill>
                  <a:srgbClr val="086575"/>
                </a:solidFill>
              </a:rPr>
              <a:t>dare il consenso</a:t>
            </a:r>
            <a:r>
              <a:rPr lang="en-GB" dirty="0">
                <a:solidFill>
                  <a:srgbClr val="F79037"/>
                </a:solidFill>
              </a:rPr>
              <a:t>___</a:t>
            </a:r>
            <a:r>
              <a:rPr lang="en-GB" dirty="0">
                <a:solidFill>
                  <a:srgbClr val="086575"/>
                </a:solidFill>
              </a:rPr>
              <a:t>non dare il consenso</a:t>
            </a:r>
          </a:p>
          <a:p>
            <a:pPr algn="l" rtl="0"/>
            <a:r>
              <a:rPr lang="en-GB" dirty="0">
                <a:solidFill>
                  <a:srgbClr val="086575"/>
                </a:solidFill>
              </a:rPr>
              <a:t> </a:t>
            </a:r>
          </a:p>
          <a:p>
            <a:pPr algn="l" rtl="0"/>
            <a:r>
              <a:rPr lang="en-GB" b="1" dirty="0">
                <a:solidFill>
                  <a:srgbClr val="086575"/>
                </a:solidFill>
              </a:rPr>
              <a:t>Nome della persona che fornisce il consenso:</a:t>
            </a:r>
            <a:r>
              <a:rPr lang="en-GB" dirty="0">
                <a:solidFill>
                  <a:srgbClr val="086575"/>
                </a:solidFill>
              </a:rPr>
              <a:t> </a:t>
            </a:r>
            <a:r>
              <a:rPr lang="en-GB" u="sng" dirty="0">
                <a:solidFill>
                  <a:srgbClr val="F79037"/>
                </a:solidFill>
              </a:rPr>
              <a:t>_________________________________________________________</a:t>
            </a:r>
          </a:p>
          <a:p>
            <a:pPr algn="l" rtl="0"/>
            <a:r>
              <a:rPr lang="en-GB" b="1" dirty="0">
                <a:solidFill>
                  <a:srgbClr val="086575"/>
                </a:solidFill>
              </a:rPr>
              <a:t>Indirizzo e-mail della persona che fornisce il consenso:</a:t>
            </a:r>
            <a:r>
              <a:rPr lang="en-GB" u="sng" dirty="0">
                <a:solidFill>
                  <a:srgbClr val="F79037"/>
                </a:solidFill>
              </a:rPr>
              <a:t>___________________________________________________</a:t>
            </a:r>
          </a:p>
          <a:p>
            <a:pPr algn="l" rtl="0"/>
            <a:r>
              <a:rPr lang="en-GB" b="1" dirty="0">
                <a:solidFill>
                  <a:srgbClr val="086575"/>
                </a:solidFill>
              </a:rPr>
              <a:t>Firma:</a:t>
            </a:r>
            <a:r>
              <a:rPr lang="en-GB" dirty="0">
                <a:solidFill>
                  <a:srgbClr val="086575"/>
                </a:solidFill>
              </a:rPr>
              <a:t> </a:t>
            </a:r>
            <a:r>
              <a:rPr lang="en-GB" u="sng" dirty="0">
                <a:solidFill>
                  <a:srgbClr val="F79037"/>
                </a:solidFill>
              </a:rPr>
              <a:t>________________________________________________________________________________</a:t>
            </a:r>
          </a:p>
          <a:p>
            <a:pPr algn="l" rtl="0"/>
            <a:r>
              <a:rPr lang="en-GB" b="1" dirty="0">
                <a:solidFill>
                  <a:srgbClr val="086575"/>
                </a:solidFill>
              </a:rPr>
              <a:t>Data della firma:</a:t>
            </a:r>
            <a:r>
              <a:rPr lang="en-GB" dirty="0">
                <a:solidFill>
                  <a:srgbClr val="086575"/>
                </a:solidFill>
              </a:rPr>
              <a:t> </a:t>
            </a:r>
            <a:r>
              <a:rPr lang="en-GB" u="sng" dirty="0">
                <a:solidFill>
                  <a:srgbClr val="F79037"/>
                </a:solidFill>
              </a:rPr>
              <a:t>__________________________________________________________________________</a:t>
            </a:r>
            <a:r>
              <a:rPr lang="en-GB" u="sng" dirty="0">
                <a:solidFill>
                  <a:srgbClr val="086575"/>
                </a:solidFill>
              </a:rPr>
              <a:t> </a:t>
            </a:r>
          </a:p>
        </p:txBody>
      </p:sp>
      <p:cxnSp>
        <p:nvCxnSpPr>
          <p:cNvPr id="8" name="Straight Connector 7">
            <a:extLst>
              <a:ext uri="{FF2B5EF4-FFF2-40B4-BE49-F238E27FC236}">
                <a16:creationId xmlns:a16="http://schemas.microsoft.com/office/drawing/2014/main" id="{C1792AB2-687C-A18A-9FEE-43DA6A5501EE}"/>
              </a:ext>
            </a:extLst>
          </p:cNvPr>
          <p:cNvCxnSpPr>
            <a:cxnSpLocks/>
          </p:cNvCxnSpPr>
          <p:nvPr/>
        </p:nvCxnSpPr>
        <p:spPr>
          <a:xfrm>
            <a:off x="647700" y="7064679"/>
            <a:ext cx="626427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52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dirty="0"/>
              <a:t>09</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gn="l" rtl="0">
              <a:lnSpc>
                <a:spcPct val="90000"/>
              </a:lnSpc>
              <a:spcBef>
                <a:spcPts val="825"/>
              </a:spcBef>
            </a:pPr>
            <a:r>
              <a:rPr lang="en-IE"/>
              <a:t>la migliore pratica</a:t>
            </a:r>
          </a:p>
          <a:p>
            <a:pPr algn="l" rtl="0">
              <a:lnSpc>
                <a:spcPct val="90000"/>
              </a:lnSpc>
              <a:spcBef>
                <a:spcPts val="825"/>
              </a:spcBef>
            </a:pPr>
            <a:r>
              <a:rPr lang="en-IE"/>
              <a:t>casi studio</a:t>
            </a:r>
          </a:p>
        </p:txBody>
      </p:sp>
    </p:spTree>
    <p:extLst>
      <p:ext uri="{BB962C8B-B14F-4D97-AF65-F5344CB8AC3E}">
        <p14:creationId xmlns:p14="http://schemas.microsoft.com/office/powerpoint/2010/main" val="1804089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43A090-694C-6332-22CF-533555233636}"/>
              </a:ext>
            </a:extLst>
          </p:cNvPr>
          <p:cNvSpPr>
            <a:spLocks noGrp="1"/>
          </p:cNvSpPr>
          <p:nvPr>
            <p:ph type="body" sz="quarter" idx="15"/>
          </p:nvPr>
        </p:nvSpPr>
        <p:spPr>
          <a:xfrm>
            <a:off x="647700" y="800557"/>
            <a:ext cx="5712233" cy="2002900"/>
          </a:xfrm>
        </p:spPr>
        <p:txBody>
          <a:bodyPr/>
          <a:lstStyle/>
          <a:p>
            <a:pPr algn="l" rtl="0"/>
            <a:r>
              <a:rPr lang="en-GB" dirty="0">
                <a:solidFill>
                  <a:schemeClr val="bg1"/>
                </a:solidFill>
              </a:rPr>
              <a:t>Best practice del design thinking da Francia, </a:t>
            </a:r>
            <a:r>
              <a:rPr lang="en-GB" dirty="0" err="1">
                <a:solidFill>
                  <a:schemeClr val="bg1"/>
                </a:solidFill>
              </a:rPr>
              <a:t>Spagna</a:t>
            </a:r>
            <a:r>
              <a:rPr lang="en-GB" dirty="0">
                <a:solidFill>
                  <a:schemeClr val="bg1"/>
                </a:solidFill>
              </a:rPr>
              <a:t>, Italia, </a:t>
            </a:r>
            <a:r>
              <a:rPr lang="en-GB" dirty="0" err="1">
                <a:solidFill>
                  <a:schemeClr val="bg1"/>
                </a:solidFill>
              </a:rPr>
              <a:t>Danimarca</a:t>
            </a:r>
            <a:r>
              <a:rPr lang="en-GB" dirty="0">
                <a:solidFill>
                  <a:schemeClr val="bg1"/>
                </a:solidFill>
              </a:rPr>
              <a:t>, Irlanda e </a:t>
            </a:r>
            <a:r>
              <a:rPr lang="en-GB" dirty="0" err="1">
                <a:solidFill>
                  <a:schemeClr val="bg1"/>
                </a:solidFill>
              </a:rPr>
              <a:t>oltre</a:t>
            </a:r>
            <a:endParaRPr lang="en-GB" dirty="0">
              <a:solidFill>
                <a:schemeClr val="bg1"/>
              </a:solidFill>
            </a:endParaRPr>
          </a:p>
          <a:p>
            <a:pPr algn="l" rtl="0"/>
            <a:endParaRPr lang="en-GB" dirty="0"/>
          </a:p>
        </p:txBody>
      </p:sp>
      <p:pic>
        <p:nvPicPr>
          <p:cNvPr id="8" name="Picture Placeholder 7">
            <a:extLst>
              <a:ext uri="{FF2B5EF4-FFF2-40B4-BE49-F238E27FC236}">
                <a16:creationId xmlns:a16="http://schemas.microsoft.com/office/drawing/2014/main" id="{3EFC27C7-01DB-D5E2-578A-C28F9ACC7640}"/>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a:stretch/>
        </p:blipFill>
        <p:spPr>
          <a:xfrm>
            <a:off x="0" y="4226364"/>
            <a:ext cx="6056028" cy="5437409"/>
          </a:xfrm>
        </p:spPr>
      </p:pic>
      <p:sp>
        <p:nvSpPr>
          <p:cNvPr id="6" name="Text Placeholder 9">
            <a:extLst>
              <a:ext uri="{FF2B5EF4-FFF2-40B4-BE49-F238E27FC236}">
                <a16:creationId xmlns:a16="http://schemas.microsoft.com/office/drawing/2014/main" id="{5518DE64-C64E-D663-234A-82459DF85CD2}"/>
              </a:ext>
            </a:extLst>
          </p:cNvPr>
          <p:cNvSpPr txBox="1">
            <a:spLocks/>
          </p:cNvSpPr>
          <p:nvPr/>
        </p:nvSpPr>
        <p:spPr>
          <a:xfrm>
            <a:off x="3392410" y="3348407"/>
            <a:ext cx="3293548" cy="67648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seguenti</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sono</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studi</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casi</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buone</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pratiche</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dall'Europa</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oltre</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identificati</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dai</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partner del </a:t>
            </a:r>
            <a:r>
              <a:rPr lang="en-IE"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progetto</a:t>
            </a:r>
            <a:r>
              <a:rPr lang="en-I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L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331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73368"/>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2038985"/>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lgn="l" rtl="0"/>
              <a:t>55</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4461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884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pPr algn="l" rtl="0"/>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6143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a:t>Empatia</a:t>
            </a:r>
            <a:endParaRPr lang="en-LB"/>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89677"/>
            <a:ext cx="6248103" cy="2485935"/>
          </a:xfrm>
        </p:spPr>
        <p:txBody>
          <a:bodyPr/>
          <a:lstStyle/>
          <a:p>
            <a:pPr rtl="0"/>
            <a:r>
              <a:rPr lang="en-US" sz="1600" i="1" dirty="0">
                <a:solidFill>
                  <a:srgbClr val="F79037"/>
                </a:solidFill>
                <a:cs typeface="Times New Roman" panose="02020603050405020304" pitchFamily="18" charset="0"/>
              </a:rPr>
              <a:t>Nome </a:t>
            </a:r>
            <a:r>
              <a:rPr lang="en-US" sz="1600" i="1" dirty="0" err="1">
                <a:solidFill>
                  <a:srgbClr val="F79037"/>
                </a:solidFill>
                <a:cs typeface="Times New Roman" panose="02020603050405020304" pitchFamily="18" charset="0"/>
              </a:rPr>
              <a:t>dell'organizzazione</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che</a:t>
            </a:r>
            <a:r>
              <a:rPr lang="en-US" sz="1600" i="1" dirty="0">
                <a:solidFill>
                  <a:srgbClr val="F79037"/>
                </a:solidFill>
                <a:cs typeface="Times New Roman" panose="02020603050405020304" pitchFamily="18" charset="0"/>
              </a:rPr>
              <a:t> ha </a:t>
            </a:r>
            <a:r>
              <a:rPr lang="en-US" sz="1600" i="1" dirty="0" err="1">
                <a:solidFill>
                  <a:srgbClr val="F79037"/>
                </a:solidFill>
                <a:cs typeface="Times New Roman" panose="02020603050405020304" pitchFamily="18" charset="0"/>
              </a:rPr>
              <a:t>avviato</a:t>
            </a:r>
            <a:r>
              <a:rPr lang="en-US" sz="1600" i="1" dirty="0">
                <a:solidFill>
                  <a:srgbClr val="F79037"/>
                </a:solidFill>
                <a:cs typeface="Times New Roman" panose="02020603050405020304" pitchFamily="18" charset="0"/>
              </a:rPr>
              <a:t> il </a:t>
            </a:r>
            <a:r>
              <a:rPr lang="en-US" sz="1600" i="1" dirty="0" err="1">
                <a:solidFill>
                  <a:srgbClr val="F79037"/>
                </a:solidFill>
                <a:cs typeface="Times New Roman" panose="02020603050405020304" pitchFamily="18" charset="0"/>
              </a:rPr>
              <a:t>progetto</a:t>
            </a:r>
            <a:r>
              <a:rPr lang="en-US" sz="1600" i="1" dirty="0">
                <a:solidFill>
                  <a:srgbClr val="F79037"/>
                </a:solidFill>
                <a:cs typeface="Times New Roman" panose="02020603050405020304" pitchFamily="18" charset="0"/>
              </a:rPr>
              <a:t>:</a:t>
            </a:r>
          </a:p>
          <a:p>
            <a:pPr rtl="0"/>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Partnership LEADER Roscommon, Athlone Institute of Technology e Trinity College Dublin</a:t>
            </a:r>
          </a:p>
          <a:p>
            <a:pPr rtl="0"/>
            <a:endParaRPr lang="en-US" dirty="0">
              <a:solidFill>
                <a:srgbClr val="086575"/>
              </a:solidFill>
              <a:ea typeface="Calibri" panose="020F0502020204030204" pitchFamily="34" charset="0"/>
              <a:cs typeface="Times New Roman" panose="02020603050405020304" pitchFamily="18" charset="0"/>
            </a:endParaRPr>
          </a:p>
          <a:p>
            <a:pPr rtl="0"/>
            <a:r>
              <a:rPr lang="en-GB" sz="1600" i="1" dirty="0">
                <a:solidFill>
                  <a:srgbClr val="F79037"/>
                </a:solidFill>
                <a:cs typeface="Times New Roman" panose="02020603050405020304" pitchFamily="18" charset="0"/>
              </a:rPr>
              <a:t>Nome del </a:t>
            </a:r>
            <a:r>
              <a:rPr lang="en-GB" sz="1600" i="1" dirty="0" err="1">
                <a:solidFill>
                  <a:srgbClr val="F79037"/>
                </a:solidFill>
                <a:cs typeface="Times New Roman" panose="02020603050405020304" pitchFamily="18" charset="0"/>
              </a:rPr>
              <a:t>progetto</a:t>
            </a:r>
            <a:r>
              <a:rPr lang="en-GB" sz="1600" i="1" dirty="0">
                <a:solidFill>
                  <a:srgbClr val="F79037"/>
                </a:solidFill>
                <a:cs typeface="Times New Roman" panose="02020603050405020304" pitchFamily="18" charset="0"/>
              </a:rPr>
              <a:t>:</a:t>
            </a:r>
          </a:p>
          <a:p>
            <a:pPr rtl="0"/>
            <a:r>
              <a:rPr lang="en-GB" dirty="0">
                <a:solidFill>
                  <a:srgbClr val="086575"/>
                </a:solidFill>
                <a:cs typeface="Times New Roman" panose="02020603050405020304" pitchFamily="18" charset="0"/>
              </a:rPr>
              <a:t>Vivere a </a:t>
            </a:r>
            <a:r>
              <a:rPr lang="en-GB" dirty="0" err="1">
                <a:solidFill>
                  <a:srgbClr val="086575"/>
                </a:solidFill>
                <a:cs typeface="Times New Roman" panose="02020603050405020304" pitchFamily="18" charset="0"/>
              </a:rPr>
              <a:t>Monksland</a:t>
            </a:r>
            <a:endParaRPr lang="en-GB" dirty="0">
              <a:solidFill>
                <a:srgbClr val="086575"/>
              </a:solidFill>
              <a:cs typeface="Times New Roman" panose="02020603050405020304" pitchFamily="18" charset="0"/>
            </a:endParaRPr>
          </a:p>
          <a:p>
            <a:pPr rtl="0"/>
            <a:endParaRPr lang="en-GB" dirty="0">
              <a:solidFill>
                <a:srgbClr val="086575"/>
              </a:solidFill>
              <a:cs typeface="Times New Roman" panose="02020603050405020304" pitchFamily="18" charset="0"/>
            </a:endParaRPr>
          </a:p>
          <a:p>
            <a:pPr rtl="0"/>
            <a:r>
              <a:rPr lang="en-US" sz="1600" i="1" dirty="0" err="1">
                <a:solidFill>
                  <a:srgbClr val="F79037"/>
                </a:solidFill>
                <a:cs typeface="Times New Roman" panose="02020603050405020304" pitchFamily="18" charset="0"/>
              </a:rPr>
              <a:t>Luogo</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città</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paese</a:t>
            </a:r>
            <a:r>
              <a:rPr lang="en-US" sz="1600" i="1" dirty="0">
                <a:solidFill>
                  <a:srgbClr val="F79037"/>
                </a:solidFill>
                <a:cs typeface="Times New Roman" panose="02020603050405020304" pitchFamily="18" charset="0"/>
              </a:rPr>
              <a:t>:</a:t>
            </a:r>
          </a:p>
          <a:p>
            <a:pPr rtl="0"/>
            <a:r>
              <a:rPr lang="en-US" dirty="0" err="1">
                <a:solidFill>
                  <a:srgbClr val="086575"/>
                </a:solidFill>
                <a:cs typeface="Times New Roman" panose="02020603050405020304" pitchFamily="18" charset="0"/>
              </a:rPr>
              <a:t>Monksland</a:t>
            </a:r>
            <a:r>
              <a:rPr lang="en-US" dirty="0">
                <a:solidFill>
                  <a:srgbClr val="086575"/>
                </a:solidFill>
                <a:cs typeface="Times New Roman" panose="02020603050405020304" pitchFamily="18" charset="0"/>
              </a:rPr>
              <a:t>, Athlone, Co. Roscommon, Irlanda</a:t>
            </a:r>
            <a:endParaRPr lang="en-GB" dirty="0"/>
          </a:p>
        </p:txBody>
      </p:sp>
      <p:grpSp>
        <p:nvGrpSpPr>
          <p:cNvPr id="27" name="object 15">
            <a:extLst>
              <a:ext uri="{FF2B5EF4-FFF2-40B4-BE49-F238E27FC236}">
                <a16:creationId xmlns:a16="http://schemas.microsoft.com/office/drawing/2014/main" id="{E49CF1B6-74BD-16A0-BDD1-B5EE482C4C89}"/>
              </a:ext>
            </a:extLst>
          </p:cNvPr>
          <p:cNvGrpSpPr/>
          <p:nvPr/>
        </p:nvGrpSpPr>
        <p:grpSpPr>
          <a:xfrm>
            <a:off x="3851710" y="3431852"/>
            <a:ext cx="3047022" cy="1729173"/>
            <a:chOff x="485139" y="4586859"/>
            <a:chExt cx="3134043" cy="1778557"/>
          </a:xfrm>
        </p:grpSpPr>
        <p:pic>
          <p:nvPicPr>
            <p:cNvPr id="28" name="object 16">
              <a:extLst>
                <a:ext uri="{FF2B5EF4-FFF2-40B4-BE49-F238E27FC236}">
                  <a16:creationId xmlns:a16="http://schemas.microsoft.com/office/drawing/2014/main" id="{1699FFAF-FCB4-98C3-1737-2B09FF04780A}"/>
                </a:ext>
              </a:extLst>
            </p:cNvPr>
            <p:cNvPicPr/>
            <p:nvPr/>
          </p:nvPicPr>
          <p:blipFill>
            <a:blip r:embed="rId2"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9" name="object 17">
              <a:extLst>
                <a:ext uri="{FF2B5EF4-FFF2-40B4-BE49-F238E27FC236}">
                  <a16:creationId xmlns:a16="http://schemas.microsoft.com/office/drawing/2014/main" id="{0B73AF1A-4147-4DAE-45D8-407AB8F5B44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53E1B847-4170-B99F-6E91-8279919D7364}"/>
                </a:ext>
              </a:extLst>
            </p:cNvPr>
            <p:cNvPicPr/>
            <p:nvPr/>
          </p:nvPicPr>
          <p:blipFill>
            <a:blip r:embed="rId3"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4ECAF0AC-7AAA-19B2-FEF4-0CD4EA79DD1D}"/>
                </a:ext>
              </a:extLst>
            </p:cNvPr>
            <p:cNvPicPr/>
            <p:nvPr/>
          </p:nvPicPr>
          <p:blipFill>
            <a:blip r:embed="rId4"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FA3E4A88-BE95-E951-C9E8-D809A6224364}"/>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C7768FCE-C9C4-01E8-C50C-B7655A76983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230402" y="3517441"/>
            <a:ext cx="2319372" cy="1498655"/>
          </a:xfrm>
          <a:prstGeom prst="rect">
            <a:avLst/>
          </a:prstGeom>
        </p:spPr>
      </p:pic>
      <p:grpSp>
        <p:nvGrpSpPr>
          <p:cNvPr id="34" name="Group 33">
            <a:extLst>
              <a:ext uri="{FF2B5EF4-FFF2-40B4-BE49-F238E27FC236}">
                <a16:creationId xmlns:a16="http://schemas.microsoft.com/office/drawing/2014/main" id="{80BE8FBF-9FB5-C7B2-4B6A-CCCEAB3CECC6}"/>
              </a:ext>
            </a:extLst>
          </p:cNvPr>
          <p:cNvGrpSpPr/>
          <p:nvPr/>
        </p:nvGrpSpPr>
        <p:grpSpPr>
          <a:xfrm rot="766773">
            <a:off x="6298522" y="4250257"/>
            <a:ext cx="824852" cy="734190"/>
            <a:chOff x="383555" y="3352260"/>
            <a:chExt cx="835620" cy="743775"/>
          </a:xfrm>
        </p:grpSpPr>
        <p:sp>
          <p:nvSpPr>
            <p:cNvPr id="35" name="Oval 34">
              <a:extLst>
                <a:ext uri="{FF2B5EF4-FFF2-40B4-BE49-F238E27FC236}">
                  <a16:creationId xmlns:a16="http://schemas.microsoft.com/office/drawing/2014/main" id="{5A324CE5-C717-7E94-C8B7-3B2B38A555B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36" name="Text Placeholder 1">
              <a:extLst>
                <a:ext uri="{FF2B5EF4-FFF2-40B4-BE49-F238E27FC236}">
                  <a16:creationId xmlns:a16="http://schemas.microsoft.com/office/drawing/2014/main" id="{675954BC-226F-74F0-8C53-FEA929A4D9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71775" y="5366524"/>
            <a:ext cx="6248103" cy="4873368"/>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Informazioni</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sul</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progetto</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rtl="0"/>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lavoro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iniziato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2017.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L'insediamento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trova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periferia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grande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città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urbana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Athlone. Athlone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trova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contea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Westmeath,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tuttavia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trova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divisione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elettorale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Athlone West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all'interno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contea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Roscommon. Lo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residenziale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denso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agenzie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settore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volontario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statutario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voluto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molti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anni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sostenere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comunitario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ed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economico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quello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più</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grande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insediamento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contea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Roscommon.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Ciò</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fine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portato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approccio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partenariato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stabilire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all'interno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dell'area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partner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collaborativi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guidano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Roscommon LEADER Partnership, Athlone Institute of Technology, Trinity College Dublin, Roscommon County Council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localmente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Town Team.</a:t>
            </a:r>
          </a:p>
          <a:p>
            <a:pPr rtl="0"/>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logica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principale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studio era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stabilire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così</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facendo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utilizzare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informazioni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raccolte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base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piano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strategico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interventi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mirati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rtl="0"/>
            <a:endParaRPr lang="en-US" dirty="0">
              <a:ea typeface="Calibri" panose="020F0502020204030204" pitchFamily="34" charset="0"/>
            </a:endParaRPr>
          </a:p>
          <a:p>
            <a:pPr rtl="0"/>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endParaRPr lang="en-US" dirty="0">
              <a:ea typeface="Calibri" panose="020F0502020204030204" pitchFamily="34" charset="0"/>
            </a:endParaRPr>
          </a:p>
          <a:p>
            <a:pPr rtl="0"/>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endParaRPr lang="en-US" dirty="0">
              <a:ea typeface="Calibri" panose="020F0502020204030204" pitchFamily="34" charset="0"/>
            </a:endParaRPr>
          </a:p>
          <a:p>
            <a:pPr rtl="0"/>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endParaRPr lang="en-US" dirty="0">
              <a:ea typeface="Calibri" panose="020F0502020204030204" pitchFamily="34" charset="0"/>
            </a:endParaRPr>
          </a:p>
          <a:p>
            <a:pPr rtl="0"/>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ricerca</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proponeva</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esaminare</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serie</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categorie</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diverse</a:t>
            </a:r>
          </a:p>
          <a:p>
            <a:pPr rtl="0"/>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rtl="0">
              <a:buClr>
                <a:srgbClr val="F79037"/>
              </a:buClr>
              <a:buFont typeface="Wingdings" pitchFamily="2" charset="2"/>
              <a:buChar cha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luogo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cui vivere</a:t>
            </a:r>
          </a:p>
          <a:p>
            <a:pPr marL="171450" indent="-171450" rtl="0">
              <a:buClr>
                <a:srgbClr val="F79037"/>
              </a:buClr>
              <a:buFont typeface="Wingdings" pitchFamily="2" charset="2"/>
              <a:buChar cha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a:t>
            </a:r>
          </a:p>
          <a:p>
            <a:pPr marL="171450" indent="-171450" rtl="0">
              <a:buClr>
                <a:srgbClr val="F79037"/>
              </a:buClr>
              <a:buFont typeface="Wingdings" pitchFamily="2" charset="2"/>
              <a:buChar cha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economica</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rtl="0">
              <a:buClr>
                <a:srgbClr val="F79037"/>
              </a:buClr>
              <a:buFont typeface="Wingdings" pitchFamily="2" charset="2"/>
              <a:buChar char="§"/>
            </a:pPr>
            <a:endParaRPr lang="en-US" dirty="0">
              <a:ea typeface="Calibri" panose="020F0502020204030204" pitchFamily="34" charset="0"/>
            </a:endParaRPr>
          </a:p>
          <a:p>
            <a:pPr rtl="0">
              <a:buClr>
                <a:srgbClr val="F79037"/>
              </a:buCl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base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esplorare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esigenze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residenti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locali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nell'area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saldamente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radicato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principi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Questa azione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fornisce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base di prove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agire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collettivamente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affrontare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propri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influenzare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cambiamento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migliorare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situazioni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vita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tutti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programmi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guidati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dal basso verso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l'alto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abbiano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priorità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risultato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sentito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 espresso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nell'area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premessa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base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definizione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priorità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iniziative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prospettiva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iniziative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dovrebbero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teoria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essere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avviate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risultato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un'esigenza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espressa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partecipazione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persone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escluse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processo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algn="l" rtl="0">
              <a:buClr>
                <a:srgbClr val="F79037"/>
              </a:buCl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l" rtl="0"/>
            <a:endParaRPr lang="en-LB" b="1" dirty="0">
              <a:ea typeface="Calibri" panose="020F0502020204030204" pitchFamily="34" charset="0"/>
              <a:cs typeface="Times New Roman" panose="02020603050405020304" pitchFamily="18" charset="0"/>
            </a:endParaRPr>
          </a:p>
          <a:p>
            <a:pPr algn="l" rtl="0"/>
            <a:endParaRPr lang="en-GB" dirty="0">
              <a:cs typeface="Times New Roman" panose="02020603050405020304" pitchFamily="18" charset="0"/>
            </a:endParaRPr>
          </a:p>
          <a:p>
            <a:pPr algn="l" rtl="0"/>
            <a:endParaRPr lang="en-GB" b="1" dirty="0">
              <a:ea typeface="Calibri" panose="020F0502020204030204" pitchFamily="34" charset="0"/>
              <a:cs typeface="Times New Roman" panose="02020603050405020304" pitchFamily="18" charset="0"/>
            </a:endParaRPr>
          </a:p>
          <a:p>
            <a:pPr algn="l" rtl="0"/>
            <a:r>
              <a:rPr lang="en-GB" b="1" dirty="0">
                <a:ea typeface="Calibri" panose="020F0502020204030204" pitchFamily="34" charset="0"/>
                <a:cs typeface="Times New Roman" panose="02020603050405020304" pitchFamily="18" charset="0"/>
              </a:rPr>
              <a:t> </a:t>
            </a:r>
          </a:p>
          <a:p>
            <a:pPr algn="l" rtl="0"/>
            <a:endParaRPr lang="en-US" dirty="0">
              <a:ea typeface="Calibri" panose="020F0502020204030204" pitchFamily="34" charset="0"/>
              <a:cs typeface="Times New Roman" panose="02020603050405020304" pitchFamily="18" charset="0"/>
            </a:endParaRPr>
          </a:p>
          <a:p>
            <a:pPr algn="l" rtl="0"/>
            <a:r>
              <a:rPr lang="en-US" b="1" dirty="0">
                <a:ea typeface="Calibri" panose="020F0502020204030204" pitchFamily="34" charset="0"/>
                <a:cs typeface="Times New Roman" panose="02020603050405020304" pitchFamily="18" charset="0"/>
              </a:rPr>
              <a:t> </a:t>
            </a:r>
          </a:p>
          <a:p>
            <a:pPr algn="l" rtl="0"/>
            <a:endParaRPr lang="en-GB" dirty="0"/>
          </a:p>
        </p:txBody>
      </p:sp>
    </p:spTree>
    <p:extLst>
      <p:ext uri="{BB962C8B-B14F-4D97-AF65-F5344CB8AC3E}">
        <p14:creationId xmlns:p14="http://schemas.microsoft.com/office/powerpoint/2010/main" val="788521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1ABF56E-AAC9-C0E6-DBD4-4B429F2A6C01}"/>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lgn="l" rtl="0"/>
              <a:t>56</a:t>
            </a:fld>
            <a:endParaRPr lang="en-US" dirty="0"/>
          </a:p>
        </p:txBody>
      </p:sp>
      <p:sp>
        <p:nvSpPr>
          <p:cNvPr id="10" name="Text Placeholder 4">
            <a:extLst>
              <a:ext uri="{FF2B5EF4-FFF2-40B4-BE49-F238E27FC236}">
                <a16:creationId xmlns:a16="http://schemas.microsoft.com/office/drawing/2014/main" id="{1354D3F7-C63F-6DD4-EF15-04A1918B5D99}"/>
              </a:ext>
            </a:extLst>
          </p:cNvPr>
          <p:cNvSpPr>
            <a:spLocks noGrp="1"/>
          </p:cNvSpPr>
          <p:nvPr/>
        </p:nvSpPr>
        <p:spPr>
          <a:xfrm>
            <a:off x="677408" y="522560"/>
            <a:ext cx="2853584" cy="964191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Chi è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coinvolto</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rtl="0"/>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rtl="0"/>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Monksland</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è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vasta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area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urbana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periferia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città</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molto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grande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rtl="0"/>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rtl="0"/>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sviluppi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industriali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larga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scala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nonché</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affari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l'industria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magazzini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sono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prevalenti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Monksland</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fornitura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limitata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strutture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sociali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comunitarie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rtl="0"/>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rtl="0"/>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L'iniziativa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è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promossa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livello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locale dal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Monksland</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Town Team. Il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Monksland</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Town Team è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istituito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dal Roscommon County Council (RCC)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nel</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2012 per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supportare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rinascita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il rebranding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Monksland</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L'obiettivo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Monksland</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Town Team è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facilitare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l'impegno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 RCC e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altre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agenzie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per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identificare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le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principali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opportunità</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economiche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sociali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culturali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comunitarie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per lo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sviluppo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rtl="0"/>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rtl="0"/>
            <a:endParaRPr lang="en-US" dirty="0">
              <a:solidFill>
                <a:schemeClr val="bg1"/>
              </a:solidFill>
              <a:ea typeface="Calibri" panose="020F0502020204030204" pitchFamily="34" charset="0"/>
              <a:cs typeface="Times New Roman" panose="02020603050405020304" pitchFamily="18" charset="0"/>
            </a:endParaRPr>
          </a:p>
          <a:p>
            <a:pPr rtl="0"/>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481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individui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hanno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partecipato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ricerca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famiglie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sono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state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scelte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sulla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base di un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campionamento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casuale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stratificato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per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complesso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residenziale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Ogni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terza casa è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esaminata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da un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patrimonio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abitativo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1400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unità</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nell'area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Monksland</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Degli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intervistati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​​7%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aveva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25 anni, il 32%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aveva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un'età</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compresa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 26 e i 35 anni, il 34%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aveva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un'età</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compresa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 36 e i 45 anni, il 17%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degli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intervistati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era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nella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fascia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 46 e i 55 anni, il 4%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degli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intervistati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era in la fascia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età</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da 56 a 65 anni e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infine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6%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aveva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66 anni e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oltre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rtl="0"/>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rtl="0"/>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Il 28%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viveva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famiglia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soli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adulti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66%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viveva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famiglia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2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adulti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5%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viveva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famiglia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3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adulti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un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ulteriore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condivideva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la propria casa con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altri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3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coinquilini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rtl="0"/>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rtl="0"/>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Il 28%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degli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intervistati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era single, il 57%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sposato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l'8%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separato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2%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divorziato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3%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vedovo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il restante 2%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convivente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2004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91B6FF1-10B5-4D4D-81B8-62D282718D84}"/>
              </a:ext>
            </a:extLst>
          </p:cNvPr>
          <p:cNvSpPr/>
          <p:nvPr/>
        </p:nvSpPr>
        <p:spPr>
          <a:xfrm>
            <a:off x="-1" y="3053443"/>
            <a:ext cx="7559675" cy="707954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lgn="l" rtl="0"/>
              <a:t>57</a:t>
            </a:fld>
            <a:endParaRPr lang="en-US" dirty="0"/>
          </a:p>
        </p:txBody>
      </p:sp>
      <p:sp>
        <p:nvSpPr>
          <p:cNvPr id="11" name="Text Placeholder 4">
            <a:extLst>
              <a:ext uri="{FF2B5EF4-FFF2-40B4-BE49-F238E27FC236}">
                <a16:creationId xmlns:a16="http://schemas.microsoft.com/office/drawing/2014/main" id="{81BAC398-1957-A143-A9D6-9895D78C9B07}"/>
              </a:ext>
            </a:extLst>
          </p:cNvPr>
          <p:cNvSpPr>
            <a:spLocks noGrp="1"/>
          </p:cNvSpPr>
          <p:nvPr/>
        </p:nvSpPr>
        <p:spPr>
          <a:xfrm>
            <a:off x="568120" y="3269413"/>
            <a:ext cx="6248103" cy="6678385"/>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Perché</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è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buona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pratica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rtl="0"/>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rtl="0"/>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C'è</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ampio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impegno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la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il loro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organo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rappresentanza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Town Teams per un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periodo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tempo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significativo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comprendere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esigenze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coloro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vi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risiedono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per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garantire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lo studio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rifletta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accuratamente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esigenze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residenti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Gli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strumenti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coinvolgimento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includevano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incontri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bisettimanali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passeggiate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incontri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individui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stabilire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loro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prospettive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vedere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vedono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cercare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capire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provano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per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coloro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sono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impegnati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immergersi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più</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possibile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all'interno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osservare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vivono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membri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rtl="0"/>
            <a:endParaRPr lang="en-L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Attraverso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l'uso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metodologia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permesso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ai partner del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costruire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empatia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comprensione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mettere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propri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preconcetti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punti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vista e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comprendere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invece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idee, 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pensieri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le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esigenze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residenti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zona.</a:t>
            </a:r>
          </a:p>
          <a:p>
            <a:pPr rtl="0"/>
            <a:endParaRPr lang="en-L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consentito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alle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persone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coinvolte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ottenere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comprensione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molto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reale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sfide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difficoltà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realtà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residenti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vivono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dal punto di vista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educativo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occupazionale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rtl="0"/>
            <a:endParaRPr lang="en-L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l'opportunità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raccogliere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notevole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quantità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informazioni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luogo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cui vivere,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ed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economica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Questa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iniziativa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dimostra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chiaramente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l'importanza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il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valore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dell'Empathy</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Stage del Design Thinking.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Dimostra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lo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dell'empatia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fornisca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migliore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comprensione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possibile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rtl="0"/>
            <a:endParaRPr lang="en-GB" dirty="0">
              <a:solidFill>
                <a:schemeClr val="bg1"/>
              </a:solidFill>
              <a:ea typeface="Calibri" panose="020F0502020204030204" pitchFamily="34" charset="0"/>
            </a:endParaRPr>
          </a:p>
          <a:p>
            <a:pPr rtl="0"/>
            <a:endPar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endParaRPr lang="en-GB" dirty="0">
              <a:solidFill>
                <a:schemeClr val="bg1"/>
              </a:solidFill>
              <a:ea typeface="Calibri" panose="020F0502020204030204" pitchFamily="34" charset="0"/>
            </a:endParaRPr>
          </a:p>
          <a:p>
            <a:pPr rtl="0"/>
            <a:endPar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endParaRPr lang="en-GB" dirty="0">
              <a:solidFill>
                <a:schemeClr val="bg1"/>
              </a:solidFill>
              <a:ea typeface="Calibri" panose="020F0502020204030204" pitchFamily="34" charset="0"/>
            </a:endParaRPr>
          </a:p>
          <a:p>
            <a:pPr rtl="0"/>
            <a:endPar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endParaRPr lang="en-GB" dirty="0">
              <a:solidFill>
                <a:schemeClr val="bg1"/>
              </a:solidFill>
              <a:ea typeface="Calibri" panose="020F0502020204030204" pitchFamily="34" charset="0"/>
            </a:endParaRPr>
          </a:p>
          <a:p>
            <a:pPr rtl="0"/>
            <a:endPar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endParaRPr lang="en-GB" dirty="0">
              <a:solidFill>
                <a:schemeClr val="bg1"/>
              </a:solidFill>
              <a:ea typeface="Calibri" panose="020F0502020204030204" pitchFamily="34" charset="0"/>
            </a:endParaRPr>
          </a:p>
          <a:p>
            <a:pPr rtl="0"/>
            <a:endPar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endParaRPr lang="en-GB" dirty="0">
              <a:solidFill>
                <a:schemeClr val="bg1"/>
              </a:solidFill>
              <a:ea typeface="Calibri" panose="020F0502020204030204" pitchFamily="34" charset="0"/>
            </a:endParaRPr>
          </a:p>
          <a:p>
            <a:pPr rtl="0"/>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loro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problemi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stanno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base per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affrontare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influenzare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reale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cambiamento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nell'area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GB" sz="1100" dirty="0">
                <a:effectLst/>
                <a:latin typeface="Calibri Light" panose="020F0302020204030204" pitchFamily="34" charset="0"/>
                <a:ea typeface="Calibri" panose="020F0502020204030204" pitchFamily="34" charset="0"/>
                <a:cs typeface="Times New Roman" panose="02020603050405020304" pitchFamily="18" charset="0"/>
              </a:rPr>
              <a:t> </a:t>
            </a:r>
          </a:p>
          <a:p>
            <a:pPr rtl="0"/>
            <a:endParaRPr lang="en-GB" dirty="0">
              <a:latin typeface="Calibri Light" panose="020F0302020204030204" pitchFamily="34" charset="0"/>
              <a:ea typeface="Calibri" panose="020F0502020204030204" pitchFamily="34" charset="0"/>
              <a:cs typeface="Times New Roman" panose="02020603050405020304" pitchFamily="18" charset="0"/>
            </a:endParaRPr>
          </a:p>
          <a:p>
            <a:pPr rtl="0"/>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Affinché</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comprendesse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appieno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immerso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esteso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tenendo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incontri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regolari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residenti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attivisti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stabilire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consentendo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così</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prospettiva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completamente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diversa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sui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rtl="0"/>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Durante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fase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empatia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iniziativa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scava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profondità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ottenere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visione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suoi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concentra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incentrata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sull'utente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consentendo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agenzie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acquisire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comprensione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empatica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problema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stanno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cercando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risolvere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collaborazione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identificare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realtà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affrontate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attraverso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ampie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interviste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immersione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all'interno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continua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presentare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sui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attraverso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vita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ed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economica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garantendo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fedeltà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l'empatia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mette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scena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comprensione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molto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consentendo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così</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soluzioni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progettuali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soddisfino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loro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espressi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sentiti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dal punto di vista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educativo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ed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economico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algn="l" rtl="0"/>
            <a:endParaRPr lang="en-GB" sz="1100"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16" name="Picture Placeholder 20">
            <a:extLst>
              <a:ext uri="{FF2B5EF4-FFF2-40B4-BE49-F238E27FC236}">
                <a16:creationId xmlns:a16="http://schemas.microsoft.com/office/drawing/2014/main" id="{EE6620EA-3AF8-D803-34A5-C089C840FCE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10800000" flipH="1" flipV="1">
            <a:off x="3692173" y="0"/>
            <a:ext cx="3233336" cy="436345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2" name="Group 11">
            <a:extLst>
              <a:ext uri="{FF2B5EF4-FFF2-40B4-BE49-F238E27FC236}">
                <a16:creationId xmlns:a16="http://schemas.microsoft.com/office/drawing/2014/main" id="{B16DCA66-2D49-BA84-D7D7-253DB486CAFF}"/>
              </a:ext>
            </a:extLst>
          </p:cNvPr>
          <p:cNvGrpSpPr/>
          <p:nvPr/>
        </p:nvGrpSpPr>
        <p:grpSpPr>
          <a:xfrm rot="10800000">
            <a:off x="6735270" y="1887885"/>
            <a:ext cx="824405" cy="2642361"/>
            <a:chOff x="-57656" y="7752056"/>
            <a:chExt cx="824405" cy="2642361"/>
          </a:xfrm>
          <a:solidFill>
            <a:srgbClr val="F79037"/>
          </a:solidFill>
        </p:grpSpPr>
        <p:sp>
          <p:nvSpPr>
            <p:cNvPr id="13" name="Freeform 12">
              <a:extLst>
                <a:ext uri="{FF2B5EF4-FFF2-40B4-BE49-F238E27FC236}">
                  <a16:creationId xmlns:a16="http://schemas.microsoft.com/office/drawing/2014/main" id="{213580A9-102A-1D33-6806-752FAC555CD9}"/>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949C322F-0868-8A2E-6693-639A7D383A28}"/>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pPr algn="l" rtl="0"/>
              <a:endParaRPr lang="en-US"/>
            </a:p>
          </p:txBody>
        </p:sp>
      </p:grpSp>
      <p:grpSp>
        <p:nvGrpSpPr>
          <p:cNvPr id="17" name="Graphic 2">
            <a:extLst>
              <a:ext uri="{FF2B5EF4-FFF2-40B4-BE49-F238E27FC236}">
                <a16:creationId xmlns:a16="http://schemas.microsoft.com/office/drawing/2014/main" id="{A705F345-F2AF-09D6-E9D2-7826F65C48B6}"/>
              </a:ext>
            </a:extLst>
          </p:cNvPr>
          <p:cNvGrpSpPr/>
          <p:nvPr/>
        </p:nvGrpSpPr>
        <p:grpSpPr>
          <a:xfrm>
            <a:off x="676700" y="574592"/>
            <a:ext cx="1585079" cy="812547"/>
            <a:chOff x="4112108" y="1054254"/>
            <a:chExt cx="2408066" cy="1234428"/>
          </a:xfrm>
        </p:grpSpPr>
        <p:grpSp>
          <p:nvGrpSpPr>
            <p:cNvPr id="18" name="Graphic 2">
              <a:extLst>
                <a:ext uri="{FF2B5EF4-FFF2-40B4-BE49-F238E27FC236}">
                  <a16:creationId xmlns:a16="http://schemas.microsoft.com/office/drawing/2014/main" id="{2CA80807-8EA0-8D28-BC5B-A8ADF7C67F0C}"/>
                </a:ext>
              </a:extLst>
            </p:cNvPr>
            <p:cNvGrpSpPr/>
            <p:nvPr/>
          </p:nvGrpSpPr>
          <p:grpSpPr>
            <a:xfrm>
              <a:off x="5038056" y="1057107"/>
              <a:ext cx="1482118" cy="1231575"/>
              <a:chOff x="5038056" y="1057107"/>
              <a:chExt cx="1482118" cy="1231575"/>
            </a:xfrm>
            <a:solidFill>
              <a:srgbClr val="E25684"/>
            </a:solidFill>
          </p:grpSpPr>
          <p:sp>
            <p:nvSpPr>
              <p:cNvPr id="41" name="Freeform 40">
                <a:extLst>
                  <a:ext uri="{FF2B5EF4-FFF2-40B4-BE49-F238E27FC236}">
                    <a16:creationId xmlns:a16="http://schemas.microsoft.com/office/drawing/2014/main" id="{FCA2A3FE-9C9D-2DB8-07FF-DD2AB60211B8}"/>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E9721F92-FFC4-CEB8-BF1C-7FFC4CDE1D31}"/>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F3015FDC-B411-5752-0982-A7A6CAB995D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pPr algn="l" rtl="0"/>
                <a:endParaRPr lang="en-US"/>
              </a:p>
            </p:txBody>
          </p:sp>
          <p:sp>
            <p:nvSpPr>
              <p:cNvPr id="44" name="Freeform 43">
                <a:extLst>
                  <a:ext uri="{FF2B5EF4-FFF2-40B4-BE49-F238E27FC236}">
                    <a16:creationId xmlns:a16="http://schemas.microsoft.com/office/drawing/2014/main" id="{E721208E-91DD-2F8E-79AE-D522F3086D01}"/>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pPr algn="l" rtl="0"/>
                <a:endParaRPr lang="en-US"/>
              </a:p>
            </p:txBody>
          </p:sp>
        </p:grpSp>
        <p:grpSp>
          <p:nvGrpSpPr>
            <p:cNvPr id="19" name="Graphic 2">
              <a:extLst>
                <a:ext uri="{FF2B5EF4-FFF2-40B4-BE49-F238E27FC236}">
                  <a16:creationId xmlns:a16="http://schemas.microsoft.com/office/drawing/2014/main" id="{D7E534D3-6573-FA82-B13A-F68DEF1CB553}"/>
                </a:ext>
              </a:extLst>
            </p:cNvPr>
            <p:cNvGrpSpPr/>
            <p:nvPr/>
          </p:nvGrpSpPr>
          <p:grpSpPr>
            <a:xfrm>
              <a:off x="4112108" y="1054254"/>
              <a:ext cx="1223505" cy="1231575"/>
              <a:chOff x="4112108" y="1054254"/>
              <a:chExt cx="1223505" cy="1231575"/>
            </a:xfrm>
            <a:solidFill>
              <a:srgbClr val="F1983D"/>
            </a:solidFill>
          </p:grpSpPr>
          <p:sp>
            <p:nvSpPr>
              <p:cNvPr id="39" name="Freeform 38">
                <a:extLst>
                  <a:ext uri="{FF2B5EF4-FFF2-40B4-BE49-F238E27FC236}">
                    <a16:creationId xmlns:a16="http://schemas.microsoft.com/office/drawing/2014/main" id="{D0983E03-99E8-B093-1D64-1C145B9D6C94}"/>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12479162-AB60-A690-1B64-215F655A2B8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pPr algn="l" rtl="0"/>
                <a:endParaRPr lang="en-US"/>
              </a:p>
            </p:txBody>
          </p:sp>
        </p:grpSp>
        <p:grpSp>
          <p:nvGrpSpPr>
            <p:cNvPr id="20" name="Graphic 2">
              <a:extLst>
                <a:ext uri="{FF2B5EF4-FFF2-40B4-BE49-F238E27FC236}">
                  <a16:creationId xmlns:a16="http://schemas.microsoft.com/office/drawing/2014/main" id="{8EAA057E-6900-F31A-F4F0-39E678568A46}"/>
                </a:ext>
              </a:extLst>
            </p:cNvPr>
            <p:cNvGrpSpPr/>
            <p:nvPr/>
          </p:nvGrpSpPr>
          <p:grpSpPr>
            <a:xfrm>
              <a:off x="4449594" y="1366190"/>
              <a:ext cx="1600919" cy="664765"/>
              <a:chOff x="4449594" y="1366190"/>
              <a:chExt cx="1600919" cy="664765"/>
            </a:xfrm>
            <a:solidFill>
              <a:srgbClr val="086575"/>
            </a:solidFill>
          </p:grpSpPr>
          <p:grpSp>
            <p:nvGrpSpPr>
              <p:cNvPr id="21" name="Graphic 2">
                <a:extLst>
                  <a:ext uri="{FF2B5EF4-FFF2-40B4-BE49-F238E27FC236}">
                    <a16:creationId xmlns:a16="http://schemas.microsoft.com/office/drawing/2014/main" id="{E67E3B8A-034F-72DD-F2A2-F2CF196F9E5D}"/>
                  </a:ext>
                </a:extLst>
              </p:cNvPr>
              <p:cNvGrpSpPr/>
              <p:nvPr/>
            </p:nvGrpSpPr>
            <p:grpSpPr>
              <a:xfrm>
                <a:off x="4866936" y="1683832"/>
                <a:ext cx="1183577" cy="347123"/>
                <a:chOff x="4866936" y="1683832"/>
                <a:chExt cx="1183577" cy="347123"/>
              </a:xfrm>
              <a:solidFill>
                <a:srgbClr val="086575"/>
              </a:solidFill>
            </p:grpSpPr>
            <p:sp>
              <p:nvSpPr>
                <p:cNvPr id="33" name="Freeform 32">
                  <a:extLst>
                    <a:ext uri="{FF2B5EF4-FFF2-40B4-BE49-F238E27FC236}">
                      <a16:creationId xmlns:a16="http://schemas.microsoft.com/office/drawing/2014/main" id="{D4CAC561-CC12-756F-F0AF-D72AA9A8D7CA}"/>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0C318FBB-D779-C932-3701-D62B0FABF98E}"/>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0C7EACA7-C94B-748D-980D-DE58DC807DB6}"/>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57DC5F37-45BA-2F2E-E6A1-00A12B5EC307}"/>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F872C37A-0D38-0CC7-5AAF-D61F21C8991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BBD83C75-4C04-1097-BFC6-9D9726852C87}"/>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pPr algn="l" rtl="0"/>
                  <a:endParaRPr lang="en-US"/>
                </a:p>
              </p:txBody>
            </p:sp>
          </p:grpSp>
          <p:grpSp>
            <p:nvGrpSpPr>
              <p:cNvPr id="22" name="Graphic 2">
                <a:extLst>
                  <a:ext uri="{FF2B5EF4-FFF2-40B4-BE49-F238E27FC236}">
                    <a16:creationId xmlns:a16="http://schemas.microsoft.com/office/drawing/2014/main" id="{A2C0AAEF-AC14-2654-33E7-6DBF88F705C7}"/>
                  </a:ext>
                </a:extLst>
              </p:cNvPr>
              <p:cNvGrpSpPr/>
              <p:nvPr/>
            </p:nvGrpSpPr>
            <p:grpSpPr>
              <a:xfrm>
                <a:off x="4449594" y="1366190"/>
                <a:ext cx="1063793" cy="348074"/>
                <a:chOff x="4449594" y="1366190"/>
                <a:chExt cx="1063793" cy="348074"/>
              </a:xfrm>
              <a:solidFill>
                <a:srgbClr val="086575"/>
              </a:solidFill>
            </p:grpSpPr>
            <p:sp>
              <p:nvSpPr>
                <p:cNvPr id="27" name="Freeform 26">
                  <a:extLst>
                    <a:ext uri="{FF2B5EF4-FFF2-40B4-BE49-F238E27FC236}">
                      <a16:creationId xmlns:a16="http://schemas.microsoft.com/office/drawing/2014/main" id="{8F052708-E470-36E7-21E5-8C2AFB1F5A8A}"/>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E083D641-B5C2-3C0F-9FFF-646964A2E719}"/>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061EA0DA-0F46-818D-9BC5-6EC042BDF097}"/>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0EE76152-4558-A9C0-89D5-603F5C68196A}"/>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5FDF74E9-1CC0-1851-A1EF-DA340A4EA378}"/>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EC9C10E7-A870-6C57-C1A8-D7FDC6E0ED86}"/>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pPr algn="l" rtl="0"/>
                  <a:endParaRPr lang="en-US"/>
                </a:p>
              </p:txBody>
            </p:sp>
          </p:grpSp>
          <p:grpSp>
            <p:nvGrpSpPr>
              <p:cNvPr id="23" name="Graphic 2">
                <a:extLst>
                  <a:ext uri="{FF2B5EF4-FFF2-40B4-BE49-F238E27FC236}">
                    <a16:creationId xmlns:a16="http://schemas.microsoft.com/office/drawing/2014/main" id="{3B8B1C57-1D79-3081-445F-B65AFF3E70A4}"/>
                  </a:ext>
                </a:extLst>
              </p:cNvPr>
              <p:cNvGrpSpPr/>
              <p:nvPr/>
            </p:nvGrpSpPr>
            <p:grpSpPr>
              <a:xfrm>
                <a:off x="5604652" y="1480313"/>
                <a:ext cx="260482" cy="153114"/>
                <a:chOff x="5604652" y="1480313"/>
                <a:chExt cx="260482" cy="153114"/>
              </a:xfrm>
              <a:solidFill>
                <a:srgbClr val="086575"/>
              </a:solidFill>
            </p:grpSpPr>
            <p:sp>
              <p:nvSpPr>
                <p:cNvPr id="24" name="Freeform 23">
                  <a:extLst>
                    <a:ext uri="{FF2B5EF4-FFF2-40B4-BE49-F238E27FC236}">
                      <a16:creationId xmlns:a16="http://schemas.microsoft.com/office/drawing/2014/main" id="{C9351B11-578E-63F1-69D2-1F34C01BF778}"/>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C8A1E770-489E-5B34-BBFB-54430594A4AA}"/>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EA568F39-4527-07AB-C196-32F5B1E08375}"/>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pPr algn="l" rtl="0"/>
                  <a:endParaRPr lang="en-US"/>
                </a:p>
              </p:txBody>
            </p:sp>
          </p:grpSp>
        </p:grpSp>
      </p:grpSp>
    </p:spTree>
    <p:extLst>
      <p:ext uri="{BB962C8B-B14F-4D97-AF65-F5344CB8AC3E}">
        <p14:creationId xmlns:p14="http://schemas.microsoft.com/office/powerpoint/2010/main" val="1566940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289E4B-D58D-FF24-9638-4FF2D1653F80}"/>
              </a:ext>
            </a:extLst>
          </p:cNvPr>
          <p:cNvSpPr>
            <a:spLocks noGrp="1"/>
          </p:cNvSpPr>
          <p:nvPr>
            <p:ph type="body" sz="quarter" idx="44"/>
          </p:nvPr>
        </p:nvSpPr>
        <p:spPr>
          <a:xfrm>
            <a:off x="3986924" y="5253990"/>
            <a:ext cx="2650609" cy="618690"/>
          </a:xfrm>
        </p:spPr>
        <p:txBody>
          <a:bodyPr/>
          <a:lstStyle/>
          <a:p>
            <a:pPr algn="l" rtl="0"/>
            <a:r>
              <a:rPr lang="en-GB"/>
              <a:t>Empatia</a:t>
            </a:r>
          </a:p>
          <a:p>
            <a:pPr algn="l" rtl="0"/>
            <a:endParaRPr lang="en-GB"/>
          </a:p>
        </p:txBody>
      </p:sp>
      <p:pic>
        <p:nvPicPr>
          <p:cNvPr id="28" name="Picture Placeholder 27">
            <a:extLst>
              <a:ext uri="{FF2B5EF4-FFF2-40B4-BE49-F238E27FC236}">
                <a16:creationId xmlns:a16="http://schemas.microsoft.com/office/drawing/2014/main" id="{908EEC83-E6AA-1D2B-9BB9-4328F1534525}"/>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t="-171"/>
          <a:stretch/>
        </p:blipFill>
        <p:spPr>
          <a:xfrm rot="10800000" flipV="1">
            <a:off x="515711" y="3293886"/>
            <a:ext cx="3233336" cy="2829706"/>
          </a:xfrm>
        </p:spPr>
      </p:pic>
      <p:sp>
        <p:nvSpPr>
          <p:cNvPr id="6" name="Text Placeholder 5">
            <a:extLst>
              <a:ext uri="{FF2B5EF4-FFF2-40B4-BE49-F238E27FC236}">
                <a16:creationId xmlns:a16="http://schemas.microsoft.com/office/drawing/2014/main" id="{60FF9776-0B0F-04F5-D694-33244D47BF57}"/>
              </a:ext>
            </a:extLst>
          </p:cNvPr>
          <p:cNvSpPr>
            <a:spLocks noGrp="1"/>
          </p:cNvSpPr>
          <p:nvPr>
            <p:ph type="body" sz="quarter" idx="45"/>
          </p:nvPr>
        </p:nvSpPr>
        <p:spPr>
          <a:xfrm>
            <a:off x="3986924" y="3465095"/>
            <a:ext cx="2665541" cy="1007231"/>
          </a:xfrm>
        </p:spPr>
        <p:txBody>
          <a:bodyPr/>
          <a:lstStyle/>
          <a:p>
            <a:pPr algn="just" rtl="0"/>
            <a:r>
              <a:rPr lang="en-GB" sz="1600" i="1" dirty="0">
                <a:solidFill>
                  <a:srgbClr val="F79037"/>
                </a:solidFill>
                <a:cs typeface="Times New Roman" panose="02020603050405020304" pitchFamily="18" charset="0"/>
              </a:rPr>
              <a:t>In quale </a:t>
            </a:r>
            <a:r>
              <a:rPr lang="en-GB" sz="1600" i="1" dirty="0" err="1">
                <a:solidFill>
                  <a:srgbClr val="F79037"/>
                </a:solidFill>
                <a:cs typeface="Times New Roman" panose="02020603050405020304" pitchFamily="18" charset="0"/>
              </a:rPr>
              <a:t>delle</a:t>
            </a:r>
            <a:r>
              <a:rPr lang="en-GB" sz="1600" i="1" dirty="0">
                <a:solidFill>
                  <a:srgbClr val="F79037"/>
                </a:solidFill>
                <a:cs typeface="Times New Roman" panose="02020603050405020304" pitchFamily="18" charset="0"/>
              </a:rPr>
              <a:t> 5 </a:t>
            </a:r>
            <a:r>
              <a:rPr lang="en-GB" sz="1600" i="1" dirty="0" err="1">
                <a:solidFill>
                  <a:srgbClr val="F79037"/>
                </a:solidFill>
                <a:cs typeface="Times New Roman" panose="02020603050405020304" pitchFamily="18" charset="0"/>
              </a:rPr>
              <a:t>fasi</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chiave</a:t>
            </a:r>
            <a:r>
              <a:rPr lang="en-GB" sz="1600" i="1" dirty="0">
                <a:solidFill>
                  <a:srgbClr val="F79037"/>
                </a:solidFill>
                <a:cs typeface="Times New Roman" panose="02020603050405020304" pitchFamily="18" charset="0"/>
              </a:rPr>
              <a:t> del </a:t>
            </a:r>
            <a:r>
              <a:rPr lang="en-GB" sz="1600" i="1" dirty="0" err="1">
                <a:solidFill>
                  <a:srgbClr val="F79037"/>
                </a:solidFill>
                <a:cs typeface="Times New Roman" panose="02020603050405020304" pitchFamily="18" charset="0"/>
              </a:rPr>
              <a:t>processo</a:t>
            </a:r>
            <a:r>
              <a:rPr lang="en-GB" sz="1600" i="1" dirty="0">
                <a:solidFill>
                  <a:srgbClr val="F79037"/>
                </a:solidFill>
                <a:cs typeface="Times New Roman" panose="02020603050405020304" pitchFamily="18" charset="0"/>
              </a:rPr>
              <a:t> di design thinking (</a:t>
            </a:r>
            <a:r>
              <a:rPr lang="en-GB" sz="1600" i="1" dirty="0" err="1">
                <a:solidFill>
                  <a:srgbClr val="F79037"/>
                </a:solidFill>
                <a:cs typeface="Times New Roman" panose="02020603050405020304" pitchFamily="18" charset="0"/>
              </a:rPr>
              <a:t>empatia</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definizione</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ideazione</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prototipo</a:t>
            </a:r>
            <a:r>
              <a:rPr lang="en-GB" sz="1600" i="1" dirty="0">
                <a:solidFill>
                  <a:srgbClr val="F79037"/>
                </a:solidFill>
                <a:cs typeface="Times New Roman" panose="02020603050405020304" pitchFamily="18" charset="0"/>
              </a:rPr>
              <a:t>, test, storytelling) </a:t>
            </a:r>
            <a:r>
              <a:rPr lang="en-GB" sz="1600" i="1" dirty="0" err="1">
                <a:solidFill>
                  <a:srgbClr val="F79037"/>
                </a:solidFill>
                <a:cs typeface="Times New Roman" panose="02020603050405020304" pitchFamily="18" charset="0"/>
              </a:rPr>
              <a:t>questa</a:t>
            </a:r>
            <a:r>
              <a:rPr lang="en-GB" sz="1600" i="1" dirty="0">
                <a:solidFill>
                  <a:srgbClr val="F79037"/>
                </a:solidFill>
                <a:cs typeface="Times New Roman" panose="02020603050405020304" pitchFamily="18" charset="0"/>
              </a:rPr>
              <a:t> azione è </a:t>
            </a:r>
            <a:r>
              <a:rPr lang="en-GB" sz="1600" i="1" dirty="0" err="1">
                <a:solidFill>
                  <a:srgbClr val="F79037"/>
                </a:solidFill>
                <a:cs typeface="Times New Roman" panose="02020603050405020304" pitchFamily="18" charset="0"/>
              </a:rPr>
              <a:t>ispiratrice</a:t>
            </a:r>
            <a:r>
              <a:rPr lang="en-GB" sz="1600" i="1" dirty="0">
                <a:solidFill>
                  <a:srgbClr val="F79037"/>
                </a:solidFill>
                <a:cs typeface="Times New Roman" panose="02020603050405020304" pitchFamily="18" charset="0"/>
              </a:rPr>
              <a:t>?</a:t>
            </a:r>
          </a:p>
          <a:p>
            <a:pPr algn="l" rtl="0"/>
            <a:endParaRPr lang="en-GB" dirty="0"/>
          </a:p>
        </p:txBody>
      </p:sp>
      <p:sp>
        <p:nvSpPr>
          <p:cNvPr id="7" name="Text Placeholder 6">
            <a:extLst>
              <a:ext uri="{FF2B5EF4-FFF2-40B4-BE49-F238E27FC236}">
                <a16:creationId xmlns:a16="http://schemas.microsoft.com/office/drawing/2014/main" id="{D3B39924-8CA2-7E2D-10D7-B0E974F86EFE}"/>
              </a:ext>
            </a:extLst>
          </p:cNvPr>
          <p:cNvSpPr>
            <a:spLocks noGrp="1"/>
          </p:cNvSpPr>
          <p:nvPr>
            <p:ph type="body" sz="quarter" idx="49"/>
          </p:nvPr>
        </p:nvSpPr>
        <p:spPr>
          <a:xfrm>
            <a:off x="790817" y="7531218"/>
            <a:ext cx="2650609" cy="671030"/>
          </a:xfrm>
        </p:spPr>
        <p:txBody>
          <a:bodyPr/>
          <a:lstStyle/>
          <a:p>
            <a:pPr algn="l" rtl="0"/>
            <a:r>
              <a:rPr lang="en-GB">
                <a:hlinkClick r:id="rId3">
                  <a:extLst>
                    <a:ext uri="{A12FA001-AC4F-418D-AE19-62706E023703}">
                      <ahyp:hlinkClr xmlns:ahyp="http://schemas.microsoft.com/office/drawing/2018/hyperlinkcolor" val="tx"/>
                    </a:ext>
                  </a:extLst>
                </a:hlinkClick>
              </a:rPr>
              <a:t>http://www.rosleaderpartnership.ie/docstore/dls/pages_list/monksland-final-research-report-june-2019-274.pdf</a:t>
            </a:r>
            <a:endParaRPr lang="en-GB"/>
          </a:p>
          <a:p>
            <a:pPr algn="l" rtl="0"/>
            <a:endParaRPr lang="en-GB"/>
          </a:p>
        </p:txBody>
      </p:sp>
      <p:sp>
        <p:nvSpPr>
          <p:cNvPr id="8" name="Text Placeholder 7">
            <a:extLst>
              <a:ext uri="{FF2B5EF4-FFF2-40B4-BE49-F238E27FC236}">
                <a16:creationId xmlns:a16="http://schemas.microsoft.com/office/drawing/2014/main" id="{5D423563-9AB8-B30A-BE0E-F4A67CE6C649}"/>
              </a:ext>
            </a:extLst>
          </p:cNvPr>
          <p:cNvSpPr>
            <a:spLocks noGrp="1"/>
          </p:cNvSpPr>
          <p:nvPr>
            <p:ph type="body" sz="quarter" idx="50"/>
          </p:nvPr>
        </p:nvSpPr>
        <p:spPr>
          <a:xfrm>
            <a:off x="790817" y="6593682"/>
            <a:ext cx="2665541" cy="862713"/>
          </a:xfrm>
        </p:spPr>
        <p:txBody>
          <a:bodyPr/>
          <a:lstStyle/>
          <a:p>
            <a:pPr algn="l" rtl="0"/>
            <a:r>
              <a:rPr lang="en-GB" sz="1600" i="1">
                <a:solidFill>
                  <a:srgbClr val="F79037"/>
                </a:solidFill>
                <a:cs typeface="Times New Roman" panose="02020603050405020304" pitchFamily="18" charset="0"/>
              </a:rPr>
              <a:t>Risorse immagini/video/documenti:</a:t>
            </a:r>
          </a:p>
          <a:p>
            <a:pPr algn="l" rtl="0"/>
            <a:endParaRPr lang="en-GB"/>
          </a:p>
        </p:txBody>
      </p:sp>
      <p:pic>
        <p:nvPicPr>
          <p:cNvPr id="26" name="Picture Placeholder 25">
            <a:extLst>
              <a:ext uri="{FF2B5EF4-FFF2-40B4-BE49-F238E27FC236}">
                <a16:creationId xmlns:a16="http://schemas.microsoft.com/office/drawing/2014/main" id="{68D21760-F50D-7B64-05E5-5EED42C9166C}"/>
              </a:ext>
            </a:extLst>
          </p:cNvPr>
          <p:cNvPicPr>
            <a:picLocks noGrp="1" noChangeAspect="1"/>
          </p:cNvPicPr>
          <p:nvPr>
            <p:ph type="pic" sz="quarter" idx="51"/>
          </p:nvPr>
        </p:nvPicPr>
        <p:blipFill rotWithShape="1">
          <a:blip r:embed="rId4" cstate="email">
            <a:extLst>
              <a:ext uri="{28A0092B-C50C-407E-A947-70E740481C1C}">
                <a14:useLocalDpi xmlns:a14="http://schemas.microsoft.com/office/drawing/2010/main"/>
              </a:ext>
            </a:extLst>
          </a:blip>
          <a:srcRect b="-233"/>
          <a:stretch/>
        </p:blipFill>
        <p:spPr>
          <a:xfrm rot="10800000" flipH="1" flipV="1">
            <a:off x="3692174" y="6458433"/>
            <a:ext cx="3233336" cy="2829706"/>
          </a:xfrm>
        </p:spPr>
      </p:pic>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fld id="{CB2079F2-58AF-ED44-82D7-E04B2F6FD686}" type="slidenum">
              <a:rPr lang="en-US" smtClean="0"/>
              <a:pPr algn="l" rtl="0"/>
              <a:t>58</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677407" y="522561"/>
            <a:ext cx="6248103" cy="18484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Che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differenza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sta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facendo</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il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progetto</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sulla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società</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p>
          <a:p>
            <a:pPr rtl="0"/>
            <a:endParaRPr lang="en-US" sz="11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rtl="0"/>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Come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risultato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dell'impegno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dello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sviluppo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di un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gruppo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locale per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supportare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lo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sviluppo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rapporto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ricerca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il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gruppo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ha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continuato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tenere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riunione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delle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parti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interessate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con 43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responsabili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delle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decisioni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chiave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presenti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tra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cui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educatori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pianificatori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influencer e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responsabili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politici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autorità</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locali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t>
            </a:r>
          </a:p>
          <a:p>
            <a:pPr rtl="0"/>
            <a:endPar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a:p>
            <a:pPr rtl="0"/>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Il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gruppo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ha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continuato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sviluppare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un piano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d'azione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e ha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implementato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un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numero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considerevole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azioni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basate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sull'identificazione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bisogni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tra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cui la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garanzia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di un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servizio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giovanile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dedicato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per i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giovani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1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giorno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settimana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programmi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estivi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corsi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istruzione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formazione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fiera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lavoro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t>
            </a:r>
          </a:p>
          <a:p>
            <a:pPr rtl="0"/>
            <a:endPar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a:p>
            <a:pPr rtl="0"/>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Questa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ricerca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è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stata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utilizzata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anche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come mezzo per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garantire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finanziamenti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aggiuntivi</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per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soddisfare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le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esigenze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della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comunità</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identificata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nel</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rapporto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compreso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il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finanziamento</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per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sviluppare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uno skateboard park per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l'area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Monksland</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3" name="Freeform 12">
            <a:extLst>
              <a:ext uri="{FF2B5EF4-FFF2-40B4-BE49-F238E27FC236}">
                <a16:creationId xmlns:a16="http://schemas.microsoft.com/office/drawing/2014/main" id="{FCCB2D0B-089F-091A-5B02-3285F542EB82}"/>
              </a:ext>
            </a:extLst>
          </p:cNvPr>
          <p:cNvSpPr/>
          <p:nvPr/>
        </p:nvSpPr>
        <p:spPr>
          <a:xfrm rot="10800000" flipV="1">
            <a:off x="4935530" y="5115758"/>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14" name="Freeform 13">
            <a:extLst>
              <a:ext uri="{FF2B5EF4-FFF2-40B4-BE49-F238E27FC236}">
                <a16:creationId xmlns:a16="http://schemas.microsoft.com/office/drawing/2014/main" id="{478C1935-F4BA-DB8D-6AAE-F19943B019E7}"/>
              </a:ext>
            </a:extLst>
          </p:cNvPr>
          <p:cNvSpPr/>
          <p:nvPr/>
        </p:nvSpPr>
        <p:spPr>
          <a:xfrm rot="10800000" flipV="1">
            <a:off x="0" y="7339534"/>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grpSp>
        <p:nvGrpSpPr>
          <p:cNvPr id="15" name="object 15">
            <a:extLst>
              <a:ext uri="{FF2B5EF4-FFF2-40B4-BE49-F238E27FC236}">
                <a16:creationId xmlns:a16="http://schemas.microsoft.com/office/drawing/2014/main" id="{00FBCDD2-8167-47CE-57CB-F8514D637456}"/>
              </a:ext>
            </a:extLst>
          </p:cNvPr>
          <p:cNvGrpSpPr/>
          <p:nvPr/>
        </p:nvGrpSpPr>
        <p:grpSpPr>
          <a:xfrm>
            <a:off x="1112399" y="8306984"/>
            <a:ext cx="3047022" cy="1729173"/>
            <a:chOff x="485139" y="4586859"/>
            <a:chExt cx="3134043" cy="1778557"/>
          </a:xfrm>
        </p:grpSpPr>
        <p:pic>
          <p:nvPicPr>
            <p:cNvPr id="16" name="object 16">
              <a:extLst>
                <a:ext uri="{FF2B5EF4-FFF2-40B4-BE49-F238E27FC236}">
                  <a16:creationId xmlns:a16="http://schemas.microsoft.com/office/drawing/2014/main" id="{18588418-B9EB-BB38-7F6B-2450A38BFE46}"/>
                </a:ext>
              </a:extLst>
            </p:cNvPr>
            <p:cNvPicPr/>
            <p:nvPr/>
          </p:nvPicPr>
          <p:blipFill>
            <a:blip r:embed="rId5"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7" name="object 17">
              <a:extLst>
                <a:ext uri="{FF2B5EF4-FFF2-40B4-BE49-F238E27FC236}">
                  <a16:creationId xmlns:a16="http://schemas.microsoft.com/office/drawing/2014/main" id="{CF24DABB-F7F8-C93A-6063-087C7595D51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DB1391CF-1ACF-2FDD-E1A1-3E0A3EFF1EF8}"/>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9" name="object 19">
              <a:extLst>
                <a:ext uri="{FF2B5EF4-FFF2-40B4-BE49-F238E27FC236}">
                  <a16:creationId xmlns:a16="http://schemas.microsoft.com/office/drawing/2014/main" id="{6FF80CA9-C600-24AA-4B4C-0AAE75C2D12C}"/>
                </a:ext>
              </a:extLst>
            </p:cNvPr>
            <p:cNvPicPr/>
            <p:nvPr/>
          </p:nvPicPr>
          <p:blipFill>
            <a:blip r:embed="rId7"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0" name="object 20">
              <a:extLst>
                <a:ext uri="{FF2B5EF4-FFF2-40B4-BE49-F238E27FC236}">
                  <a16:creationId xmlns:a16="http://schemas.microsoft.com/office/drawing/2014/main" id="{D9E908DA-48EF-4765-4534-89DF7C05A8CA}"/>
                </a:ext>
              </a:extLst>
            </p:cNvPr>
            <p:cNvPicPr/>
            <p:nvPr/>
          </p:nvPicPr>
          <p:blipFill>
            <a:blip r:embed="rId8"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1" name="Picture 20">
            <a:extLst>
              <a:ext uri="{FF2B5EF4-FFF2-40B4-BE49-F238E27FC236}">
                <a16:creationId xmlns:a16="http://schemas.microsoft.com/office/drawing/2014/main" id="{5535B7D3-0CB3-1F5A-3319-823B9A1564C8}"/>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491091" y="8392573"/>
            <a:ext cx="2319372" cy="1498655"/>
          </a:xfrm>
          <a:prstGeom prst="rect">
            <a:avLst/>
          </a:prstGeom>
        </p:spPr>
      </p:pic>
      <p:grpSp>
        <p:nvGrpSpPr>
          <p:cNvPr id="22" name="Group 21">
            <a:extLst>
              <a:ext uri="{FF2B5EF4-FFF2-40B4-BE49-F238E27FC236}">
                <a16:creationId xmlns:a16="http://schemas.microsoft.com/office/drawing/2014/main" id="{C0D6B5F2-C6DB-30F3-4C0C-C207BFB841C8}"/>
              </a:ext>
            </a:extLst>
          </p:cNvPr>
          <p:cNvGrpSpPr/>
          <p:nvPr/>
        </p:nvGrpSpPr>
        <p:grpSpPr>
          <a:xfrm rot="766773">
            <a:off x="3559211" y="9125389"/>
            <a:ext cx="824852" cy="734190"/>
            <a:chOff x="383555" y="3352260"/>
            <a:chExt cx="835620" cy="743775"/>
          </a:xfrm>
        </p:grpSpPr>
        <p:sp>
          <p:nvSpPr>
            <p:cNvPr id="23" name="Oval 22">
              <a:extLst>
                <a:ext uri="{FF2B5EF4-FFF2-40B4-BE49-F238E27FC236}">
                  <a16:creationId xmlns:a16="http://schemas.microsoft.com/office/drawing/2014/main" id="{8BD5FB29-1190-902F-BDEF-161B538D845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4996AF7F-EEF0-CCA9-98CB-072B85EDBD97}"/>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39641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lgn="l" rtl="0"/>
              <a:t>59</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183026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40449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pPr algn="l" rtl="0"/>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94708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a:t>Definizione</a:t>
            </a:r>
            <a:endParaRPr lang="en-LB"/>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229805"/>
            <a:ext cx="6248103" cy="3045808"/>
          </a:xfrm>
        </p:spPr>
        <p:txBody>
          <a:bodyPr/>
          <a:lstStyle/>
          <a:p>
            <a:pPr rtl="0"/>
            <a:r>
              <a:rPr lang="en-US" sz="1600" i="1" dirty="0">
                <a:solidFill>
                  <a:srgbClr val="F79037"/>
                </a:solidFill>
                <a:cs typeface="Times New Roman" panose="02020603050405020304" pitchFamily="18" charset="0"/>
              </a:rPr>
              <a:t>Nome </a:t>
            </a:r>
            <a:r>
              <a:rPr lang="en-US" sz="1600" i="1" dirty="0" err="1">
                <a:solidFill>
                  <a:srgbClr val="F79037"/>
                </a:solidFill>
                <a:cs typeface="Times New Roman" panose="02020603050405020304" pitchFamily="18" charset="0"/>
              </a:rPr>
              <a:t>dell'organizzazione</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che</a:t>
            </a:r>
            <a:r>
              <a:rPr lang="en-US" sz="1600" i="1" dirty="0">
                <a:solidFill>
                  <a:srgbClr val="F79037"/>
                </a:solidFill>
                <a:cs typeface="Times New Roman" panose="02020603050405020304" pitchFamily="18" charset="0"/>
              </a:rPr>
              <a:t> ha </a:t>
            </a:r>
            <a:r>
              <a:rPr lang="en-US" sz="1600" i="1" dirty="0" err="1">
                <a:solidFill>
                  <a:srgbClr val="F79037"/>
                </a:solidFill>
                <a:cs typeface="Times New Roman" panose="02020603050405020304" pitchFamily="18" charset="0"/>
              </a:rPr>
              <a:t>avviato</a:t>
            </a:r>
            <a:r>
              <a:rPr lang="en-US" sz="1600" i="1" dirty="0">
                <a:solidFill>
                  <a:srgbClr val="F79037"/>
                </a:solidFill>
                <a:cs typeface="Times New Roman" panose="02020603050405020304" pitchFamily="18" charset="0"/>
              </a:rPr>
              <a:t> il </a:t>
            </a:r>
            <a:r>
              <a:rPr lang="en-US" sz="1600" i="1" dirty="0" err="1">
                <a:solidFill>
                  <a:srgbClr val="F79037"/>
                </a:solidFill>
                <a:cs typeface="Times New Roman" panose="02020603050405020304" pitchFamily="18" charset="0"/>
              </a:rPr>
              <a:t>progetto</a:t>
            </a:r>
            <a:r>
              <a:rPr lang="en-US" sz="1600" i="1" dirty="0">
                <a:solidFill>
                  <a:srgbClr val="F79037"/>
                </a:solidFill>
                <a:cs typeface="Times New Roman" panose="02020603050405020304" pitchFamily="18" charset="0"/>
              </a:rPr>
              <a:t>:</a:t>
            </a:r>
          </a:p>
          <a:p>
            <a:pPr rtl="0"/>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Fáilte Irlanda</a:t>
            </a:r>
          </a:p>
          <a:p>
            <a:pPr rtl="0"/>
            <a:endParaRPr lang="en-US" dirty="0">
              <a:solidFill>
                <a:srgbClr val="086575"/>
              </a:solidFill>
              <a:ea typeface="Calibri" panose="020F0502020204030204" pitchFamily="34" charset="0"/>
              <a:cs typeface="Times New Roman" panose="02020603050405020304" pitchFamily="18" charset="0"/>
            </a:endParaRPr>
          </a:p>
          <a:p>
            <a:pPr rtl="0"/>
            <a:r>
              <a:rPr lang="en-GB" sz="1600" i="1" dirty="0">
                <a:solidFill>
                  <a:srgbClr val="F79037"/>
                </a:solidFill>
                <a:cs typeface="Times New Roman" panose="02020603050405020304" pitchFamily="18" charset="0"/>
              </a:rPr>
              <a:t>Nome del </a:t>
            </a:r>
            <a:r>
              <a:rPr lang="en-GB" sz="1600" i="1" dirty="0" err="1">
                <a:solidFill>
                  <a:srgbClr val="F79037"/>
                </a:solidFill>
                <a:cs typeface="Times New Roman" panose="02020603050405020304" pitchFamily="18" charset="0"/>
              </a:rPr>
              <a:t>progetto</a:t>
            </a:r>
            <a:r>
              <a:rPr lang="en-GB" sz="1600" i="1" dirty="0">
                <a:solidFill>
                  <a:srgbClr val="F79037"/>
                </a:solidFill>
                <a:cs typeface="Times New Roman" panose="02020603050405020304" pitchFamily="18" charset="0"/>
              </a:rPr>
              <a:t>:</a:t>
            </a:r>
          </a:p>
          <a:p>
            <a:pPr rtl="0"/>
            <a:r>
              <a:rPr lang="en-GB" dirty="0">
                <a:solidFill>
                  <a:srgbClr val="086575"/>
                </a:solidFill>
                <a:cs typeface="Times New Roman" panose="02020603050405020304" pitchFamily="18" charset="0"/>
              </a:rPr>
              <a:t>Merrion Square: </a:t>
            </a:r>
            <a:r>
              <a:rPr lang="en-GB" dirty="0" err="1">
                <a:solidFill>
                  <a:srgbClr val="086575"/>
                </a:solidFill>
                <a:cs typeface="Times New Roman" panose="02020603050405020304" pitchFamily="18" charset="0"/>
              </a:rPr>
              <a:t>una</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fonte</a:t>
            </a:r>
            <a:r>
              <a:rPr lang="en-GB" dirty="0">
                <a:solidFill>
                  <a:srgbClr val="086575"/>
                </a:solidFill>
                <a:cs typeface="Times New Roman" panose="02020603050405020304" pitchFamily="18" charset="0"/>
              </a:rPr>
              <a:t> di un cluster </a:t>
            </a:r>
            <a:r>
              <a:rPr lang="en-GB" dirty="0" err="1">
                <a:solidFill>
                  <a:srgbClr val="086575"/>
                </a:solidFill>
                <a:cs typeface="Times New Roman" panose="02020603050405020304" pitchFamily="18" charset="0"/>
              </a:rPr>
              <a:t>culturale</a:t>
            </a:r>
            <a:r>
              <a:rPr lang="en-GB" dirty="0">
                <a:solidFill>
                  <a:srgbClr val="086575"/>
                </a:solidFill>
                <a:cs typeface="Times New Roman" panose="02020603050405020304" pitchFamily="18" charset="0"/>
              </a:rPr>
              <a:t> a </a:t>
            </a:r>
            <a:r>
              <a:rPr lang="en-GB" dirty="0" err="1">
                <a:solidFill>
                  <a:srgbClr val="086575"/>
                </a:solidFill>
                <a:cs typeface="Times New Roman" panose="02020603050405020304" pitchFamily="18" charset="0"/>
              </a:rPr>
              <a:t>Dublino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attraverso</a:t>
            </a:r>
            <a:r>
              <a:rPr lang="en-GB" dirty="0">
                <a:solidFill>
                  <a:srgbClr val="086575"/>
                </a:solidFill>
                <a:cs typeface="Times New Roman" panose="02020603050405020304" pitchFamily="18" charset="0"/>
              </a:rPr>
              <a:t> il </a:t>
            </a:r>
            <a:r>
              <a:rPr lang="en-GB" dirty="0" err="1">
                <a:solidFill>
                  <a:srgbClr val="086575"/>
                </a:solidFill>
                <a:cs typeface="Times New Roman" panose="02020603050405020304" pitchFamily="18" charset="0"/>
              </a:rPr>
              <a:t>pensiero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progettuale</a:t>
            </a:r>
            <a:endParaRPr lang="en-GB" dirty="0">
              <a:solidFill>
                <a:srgbClr val="086575"/>
              </a:solidFill>
              <a:cs typeface="Times New Roman" panose="02020603050405020304" pitchFamily="18" charset="0"/>
            </a:endParaRPr>
          </a:p>
          <a:p>
            <a:pPr rtl="0"/>
            <a:endParaRPr lang="en-GB" dirty="0">
              <a:solidFill>
                <a:srgbClr val="086575"/>
              </a:solidFill>
              <a:cs typeface="Times New Roman" panose="02020603050405020304" pitchFamily="18" charset="0"/>
            </a:endParaRPr>
          </a:p>
          <a:p>
            <a:pPr rtl="0"/>
            <a:r>
              <a:rPr lang="en-US" sz="1600" i="1" dirty="0" err="1">
                <a:solidFill>
                  <a:srgbClr val="F79037"/>
                </a:solidFill>
                <a:cs typeface="Times New Roman" panose="02020603050405020304" pitchFamily="18" charset="0"/>
              </a:rPr>
              <a:t>Luogo</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città</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paese</a:t>
            </a:r>
            <a:r>
              <a:rPr lang="en-US" sz="1600" i="1" dirty="0">
                <a:solidFill>
                  <a:srgbClr val="F79037"/>
                </a:solidFill>
                <a:cs typeface="Times New Roman" panose="02020603050405020304" pitchFamily="18" charset="0"/>
              </a:rPr>
              <a:t>:</a:t>
            </a:r>
          </a:p>
          <a:p>
            <a:pPr rtl="0"/>
            <a:r>
              <a:rPr lang="en-US" dirty="0">
                <a:solidFill>
                  <a:srgbClr val="086575"/>
                </a:solidFill>
                <a:cs typeface="Times New Roman" panose="02020603050405020304" pitchFamily="18" charset="0"/>
              </a:rPr>
              <a:t>Merrion Square è </a:t>
            </a:r>
            <a:r>
              <a:rPr lang="en-US" dirty="0" err="1">
                <a:solidFill>
                  <a:srgbClr val="086575"/>
                </a:solidFill>
                <a:cs typeface="Times New Roman" panose="02020603050405020304" pitchFamily="18" charset="0"/>
              </a:rPr>
              <a:t>una</a:t>
            </a:r>
            <a:r>
              <a:rPr lang="en-US" dirty="0">
                <a:solidFill>
                  <a:srgbClr val="086575"/>
                </a:solidFill>
                <a:cs typeface="Times New Roman" panose="02020603050405020304" pitchFamily="18" charset="0"/>
              </a:rPr>
              <a:t> </a:t>
            </a:r>
            <a:r>
              <a:rPr lang="en-US" dirty="0" err="1">
                <a:solidFill>
                  <a:srgbClr val="086575"/>
                </a:solidFill>
                <a:cs typeface="Times New Roman" panose="02020603050405020304" pitchFamily="18" charset="0"/>
              </a:rPr>
              <a:t>suggestiva</a:t>
            </a:r>
            <a:r>
              <a:rPr lang="en-US" dirty="0">
                <a:solidFill>
                  <a:srgbClr val="086575"/>
                </a:solidFill>
                <a:cs typeface="Times New Roman" panose="02020603050405020304" pitchFamily="18" charset="0"/>
              </a:rPr>
              <a:t> piazza </a:t>
            </a:r>
            <a:r>
              <a:rPr lang="en-US" dirty="0" err="1">
                <a:solidFill>
                  <a:srgbClr val="086575"/>
                </a:solidFill>
                <a:cs typeface="Times New Roman" panose="02020603050405020304" pitchFamily="18" charset="0"/>
              </a:rPr>
              <a:t>georgiana</a:t>
            </a:r>
            <a:r>
              <a:rPr lang="en-US" dirty="0">
                <a:solidFill>
                  <a:srgbClr val="086575"/>
                </a:solidFill>
                <a:cs typeface="Times New Roman" panose="02020603050405020304" pitchFamily="18" charset="0"/>
              </a:rPr>
              <a:t> e un </a:t>
            </a:r>
            <a:r>
              <a:rPr lang="en-US" dirty="0" err="1">
                <a:solidFill>
                  <a:srgbClr val="086575"/>
                </a:solidFill>
                <a:cs typeface="Times New Roman" panose="02020603050405020304" pitchFamily="18" charset="0"/>
              </a:rPr>
              <a:t>parco</a:t>
            </a:r>
            <a:r>
              <a:rPr lang="en-US" dirty="0">
                <a:solidFill>
                  <a:srgbClr val="086575"/>
                </a:solidFill>
                <a:cs typeface="Times New Roman" panose="02020603050405020304" pitchFamily="18" charset="0"/>
              </a:rPr>
              <a:t> </a:t>
            </a:r>
            <a:r>
              <a:rPr lang="en-US" dirty="0" err="1">
                <a:solidFill>
                  <a:srgbClr val="086575"/>
                </a:solidFill>
                <a:cs typeface="Times New Roman" panose="02020603050405020304" pitchFamily="18" charset="0"/>
              </a:rPr>
              <a:t>pubblico</a:t>
            </a:r>
            <a:r>
              <a:rPr lang="en-US" dirty="0">
                <a:solidFill>
                  <a:srgbClr val="086575"/>
                </a:solidFill>
                <a:cs typeface="Times New Roman" panose="02020603050405020304" pitchFamily="18" charset="0"/>
              </a:rPr>
              <a:t> </a:t>
            </a:r>
            <a:r>
              <a:rPr lang="en-US" dirty="0" err="1">
                <a:solidFill>
                  <a:srgbClr val="086575"/>
                </a:solidFill>
                <a:cs typeface="Times New Roman" panose="02020603050405020304" pitchFamily="18" charset="0"/>
              </a:rPr>
              <a:t>situato</a:t>
            </a:r>
            <a:r>
              <a:rPr lang="en-US" dirty="0">
                <a:solidFill>
                  <a:srgbClr val="086575"/>
                </a:solidFill>
                <a:cs typeface="Times New Roman" panose="02020603050405020304" pitchFamily="18" charset="0"/>
              </a:rPr>
              <a:t> molto </a:t>
            </a:r>
            <a:r>
              <a:rPr lang="en-US" dirty="0" err="1">
                <a:solidFill>
                  <a:srgbClr val="086575"/>
                </a:solidFill>
                <a:cs typeface="Times New Roman" panose="02020603050405020304" pitchFamily="18" charset="0"/>
              </a:rPr>
              <a:t>vicino</a:t>
            </a:r>
            <a:r>
              <a:rPr lang="en-US" dirty="0">
                <a:solidFill>
                  <a:srgbClr val="086575"/>
                </a:solidFill>
                <a:cs typeface="Times New Roman" panose="02020603050405020304" pitchFamily="18" charset="0"/>
              </a:rPr>
              <a:t> al </a:t>
            </a:r>
            <a:r>
              <a:rPr lang="en-US" dirty="0" err="1">
                <a:solidFill>
                  <a:srgbClr val="086575"/>
                </a:solidFill>
                <a:cs typeface="Times New Roman" panose="02020603050405020304" pitchFamily="18" charset="0"/>
              </a:rPr>
              <a:t>centro</a:t>
            </a:r>
            <a:r>
              <a:rPr lang="en-US" dirty="0">
                <a:solidFill>
                  <a:srgbClr val="086575"/>
                </a:solidFill>
                <a:cs typeface="Times New Roman" panose="02020603050405020304" pitchFamily="18" charset="0"/>
              </a:rPr>
              <a:t> di </a:t>
            </a:r>
            <a:r>
              <a:rPr lang="en-US" dirty="0" err="1">
                <a:solidFill>
                  <a:srgbClr val="086575"/>
                </a:solidFill>
                <a:cs typeface="Times New Roman" panose="02020603050405020304" pitchFamily="18" charset="0"/>
              </a:rPr>
              <a:t>Dublino</a:t>
            </a:r>
            <a:r>
              <a:rPr lang="en-US" dirty="0">
                <a:solidFill>
                  <a:srgbClr val="086575"/>
                </a:solidFill>
                <a:cs typeface="Times New Roman" panose="02020603050405020304" pitchFamily="18" charset="0"/>
              </a:rPr>
              <a:t>, </a:t>
            </a:r>
            <a:r>
              <a:rPr lang="en-US" dirty="0" err="1">
                <a:solidFill>
                  <a:srgbClr val="086575"/>
                </a:solidFill>
                <a:cs typeface="Times New Roman" panose="02020603050405020304" pitchFamily="18" charset="0"/>
              </a:rPr>
              <a:t>circondato</a:t>
            </a:r>
            <a:r>
              <a:rPr lang="en-US" dirty="0">
                <a:solidFill>
                  <a:srgbClr val="086575"/>
                </a:solidFill>
                <a:cs typeface="Times New Roman" panose="02020603050405020304" pitchFamily="18" charset="0"/>
              </a:rPr>
              <a:t> da </a:t>
            </a:r>
            <a:r>
              <a:rPr lang="en-US" dirty="0" err="1">
                <a:solidFill>
                  <a:srgbClr val="086575"/>
                </a:solidFill>
                <a:cs typeface="Times New Roman" panose="02020603050405020304" pitchFamily="18" charset="0"/>
              </a:rPr>
              <a:t>attrazioni</a:t>
            </a:r>
            <a:r>
              <a:rPr lang="en-US" dirty="0">
                <a:solidFill>
                  <a:srgbClr val="086575"/>
                </a:solidFill>
                <a:cs typeface="Times New Roman" panose="02020603050405020304" pitchFamily="18" charset="0"/>
              </a:rPr>
              <a:t> come il Museo di Storia </a:t>
            </a:r>
            <a:r>
              <a:rPr lang="en-US" dirty="0" err="1">
                <a:solidFill>
                  <a:srgbClr val="086575"/>
                </a:solidFill>
                <a:cs typeface="Times New Roman" panose="02020603050405020304" pitchFamily="18" charset="0"/>
              </a:rPr>
              <a:t>Naturale</a:t>
            </a:r>
            <a:r>
              <a:rPr lang="en-US" dirty="0">
                <a:solidFill>
                  <a:srgbClr val="086575"/>
                </a:solidFill>
                <a:cs typeface="Times New Roman" panose="02020603050405020304" pitchFamily="18" charset="0"/>
              </a:rPr>
              <a:t>, la Galleria Nazionale e </a:t>
            </a:r>
            <a:r>
              <a:rPr lang="en-US" dirty="0" err="1">
                <a:solidFill>
                  <a:srgbClr val="086575"/>
                </a:solidFill>
                <a:cs typeface="Times New Roman" panose="02020603050405020304" pitchFamily="18" charset="0"/>
              </a:rPr>
              <a:t>numerose</a:t>
            </a:r>
            <a:r>
              <a:rPr lang="en-US" dirty="0">
                <a:solidFill>
                  <a:srgbClr val="086575"/>
                </a:solidFill>
                <a:cs typeface="Times New Roman" panose="02020603050405020304" pitchFamily="18" charset="0"/>
              </a:rPr>
              <a:t> </a:t>
            </a:r>
            <a:r>
              <a:rPr lang="en-US" dirty="0" err="1">
                <a:solidFill>
                  <a:srgbClr val="086575"/>
                </a:solidFill>
                <a:cs typeface="Times New Roman" panose="02020603050405020304" pitchFamily="18" charset="0"/>
              </a:rPr>
              <a:t>organizzazioni</a:t>
            </a:r>
            <a:r>
              <a:rPr lang="en-US" dirty="0">
                <a:solidFill>
                  <a:srgbClr val="086575"/>
                </a:solidFill>
                <a:cs typeface="Times New Roman" panose="02020603050405020304" pitchFamily="18" charset="0"/>
              </a:rPr>
              <a:t> e </a:t>
            </a:r>
            <a:r>
              <a:rPr lang="en-US" dirty="0" err="1">
                <a:solidFill>
                  <a:srgbClr val="086575"/>
                </a:solidFill>
                <a:cs typeface="Times New Roman" panose="02020603050405020304" pitchFamily="18" charset="0"/>
              </a:rPr>
              <a:t>imprese</a:t>
            </a:r>
            <a:r>
              <a:rPr lang="en-US" dirty="0">
                <a:solidFill>
                  <a:srgbClr val="086575"/>
                </a:solidFill>
                <a:cs typeface="Times New Roman" panose="02020603050405020304" pitchFamily="18" charset="0"/>
              </a:rPr>
              <a:t> creative.</a:t>
            </a:r>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7" name="object 15">
            <a:extLst>
              <a:ext uri="{FF2B5EF4-FFF2-40B4-BE49-F238E27FC236}">
                <a16:creationId xmlns:a16="http://schemas.microsoft.com/office/drawing/2014/main" id="{E49CF1B6-74BD-16A0-BDD1-B5EE482C4C89}"/>
              </a:ext>
            </a:extLst>
          </p:cNvPr>
          <p:cNvGrpSpPr/>
          <p:nvPr/>
        </p:nvGrpSpPr>
        <p:grpSpPr>
          <a:xfrm>
            <a:off x="3851710" y="5910360"/>
            <a:ext cx="3047022" cy="1729173"/>
            <a:chOff x="485139" y="4586859"/>
            <a:chExt cx="3134043" cy="1778557"/>
          </a:xfrm>
        </p:grpSpPr>
        <p:pic>
          <p:nvPicPr>
            <p:cNvPr id="28" name="object 16">
              <a:extLst>
                <a:ext uri="{FF2B5EF4-FFF2-40B4-BE49-F238E27FC236}">
                  <a16:creationId xmlns:a16="http://schemas.microsoft.com/office/drawing/2014/main" id="{1699FFAF-FCB4-98C3-1737-2B09FF04780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9" name="object 17">
              <a:extLst>
                <a:ext uri="{FF2B5EF4-FFF2-40B4-BE49-F238E27FC236}">
                  <a16:creationId xmlns:a16="http://schemas.microsoft.com/office/drawing/2014/main" id="{0B73AF1A-4147-4DAE-45D8-407AB8F5B44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53E1B847-4170-B99F-6E91-8279919D736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4ECAF0AC-7AAA-19B2-FEF4-0CD4EA79DD1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FA3E4A88-BE95-E951-C9E8-D809A6224364}"/>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C7768FCE-C9C4-01E8-C50C-B7655A76983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16" t="-674"/>
          <a:stretch/>
        </p:blipFill>
        <p:spPr>
          <a:xfrm>
            <a:off x="4230402" y="5995949"/>
            <a:ext cx="2319372" cy="1498655"/>
          </a:xfrm>
          <a:prstGeom prst="rect">
            <a:avLst/>
          </a:prstGeom>
        </p:spPr>
      </p:pic>
      <p:grpSp>
        <p:nvGrpSpPr>
          <p:cNvPr id="34" name="Group 33">
            <a:extLst>
              <a:ext uri="{FF2B5EF4-FFF2-40B4-BE49-F238E27FC236}">
                <a16:creationId xmlns:a16="http://schemas.microsoft.com/office/drawing/2014/main" id="{80BE8FBF-9FB5-C7B2-4B6A-CCCEAB3CECC6}"/>
              </a:ext>
            </a:extLst>
          </p:cNvPr>
          <p:cNvGrpSpPr/>
          <p:nvPr/>
        </p:nvGrpSpPr>
        <p:grpSpPr>
          <a:xfrm rot="766773">
            <a:off x="6298522" y="6728765"/>
            <a:ext cx="824852" cy="734190"/>
            <a:chOff x="383555" y="3352260"/>
            <a:chExt cx="835620" cy="743775"/>
          </a:xfrm>
        </p:grpSpPr>
        <p:sp>
          <p:nvSpPr>
            <p:cNvPr id="35" name="Oval 34">
              <a:extLst>
                <a:ext uri="{FF2B5EF4-FFF2-40B4-BE49-F238E27FC236}">
                  <a16:creationId xmlns:a16="http://schemas.microsoft.com/office/drawing/2014/main" id="{5A324CE5-C717-7E94-C8B7-3B2B38A555B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36" name="Text Placeholder 1">
              <a:extLst>
                <a:ext uri="{FF2B5EF4-FFF2-40B4-BE49-F238E27FC236}">
                  <a16:creationId xmlns:a16="http://schemas.microsoft.com/office/drawing/2014/main" id="{675954BC-226F-74F0-8C53-FEA929A4D9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1" y="5449755"/>
            <a:ext cx="6252844" cy="4427596"/>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r>
              <a:rPr lang="en-US" sz="1600" i="1" dirty="0">
                <a:solidFill>
                  <a:srgbClr val="F79037"/>
                </a:solidFill>
                <a:cs typeface="Times New Roman" panose="02020603050405020304" pitchFamily="18" charset="0"/>
              </a:rPr>
              <a:t>Link web/social:</a:t>
            </a: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6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case study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basa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interamente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due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devono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essere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chiaramente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citate:</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http://mural.maynoothuniversity.ie/6365/1/PR-Collaboration-Creativity.pdf</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(PER CITARE QUESTA FONTE: R&amp;D Management Conference 2014: Conference Paper - Collaboration and Creativity: A case study of how design thinking created a cultural cluster in Dublin Peter Robbins 1, Frank Devitt, Gráinne Millar, Mary King)</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https://www.innovating.ie/design-thinking</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Informazioni</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sul</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progetto</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rtl="0">
              <a:buClr>
                <a:srgbClr val="F79037"/>
              </a:buClr>
              <a:buFont typeface="Wingdings" pitchFamily="2" charset="2"/>
              <a:buNone/>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dall'inizio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Merrion Square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adottato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strategia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innovazione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aperta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coinvolgere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ampio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stakeholder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locali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culturali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dell'ospitalità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altre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organizzazioni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potenzialmente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interessate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incoraggiare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opportunità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turismo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collettivo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potrebbero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essere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disponibili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coordinando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ricco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patrimonio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istituzioni</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Clr>
                <a:srgbClr val="F79037"/>
              </a:buClr>
              <a:buFont typeface="Wingdings" pitchFamily="2" charset="2"/>
              <a:buNone/>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organizzazioni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situate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nell'area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Merrion Square.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sfida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era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modello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raggruppare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organizzazioni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culturali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Merrion Square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costruire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rafforzare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senso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luogo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dell'identità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catturare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ciò</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unico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distintivo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città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liberare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migliorare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potenziale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l'organizzazione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costitutiva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Rete</a:t>
            </a:r>
          </a:p>
          <a:p>
            <a:pPr algn="l" rtl="0">
              <a:buClr>
                <a:srgbClr val="F79037"/>
              </a:buCl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l" rtl="0"/>
            <a:endParaRPr lang="en-LB" b="1" dirty="0">
              <a:ea typeface="Calibri" panose="020F0502020204030204" pitchFamily="34" charset="0"/>
              <a:cs typeface="Times New Roman" panose="02020603050405020304" pitchFamily="18" charset="0"/>
            </a:endParaRPr>
          </a:p>
          <a:p>
            <a:pPr algn="l" rtl="0"/>
            <a:endParaRPr lang="en-GB" dirty="0">
              <a:cs typeface="Times New Roman" panose="02020603050405020304" pitchFamily="18" charset="0"/>
            </a:endParaRPr>
          </a:p>
          <a:p>
            <a:pPr algn="l" rtl="0"/>
            <a:endParaRPr lang="en-GB" b="1" dirty="0">
              <a:ea typeface="Calibri" panose="020F0502020204030204" pitchFamily="34" charset="0"/>
              <a:cs typeface="Times New Roman" panose="02020603050405020304" pitchFamily="18" charset="0"/>
            </a:endParaRPr>
          </a:p>
          <a:p>
            <a:pPr algn="l" rtl="0"/>
            <a:r>
              <a:rPr lang="en-GB" b="1" dirty="0">
                <a:ea typeface="Calibri" panose="020F0502020204030204" pitchFamily="34" charset="0"/>
                <a:cs typeface="Times New Roman" panose="02020603050405020304" pitchFamily="18" charset="0"/>
              </a:rPr>
              <a:t> </a:t>
            </a:r>
          </a:p>
          <a:p>
            <a:pPr algn="l" rtl="0"/>
            <a:endParaRPr lang="en-US" dirty="0">
              <a:ea typeface="Calibri" panose="020F0502020204030204" pitchFamily="34" charset="0"/>
              <a:cs typeface="Times New Roman" panose="02020603050405020304" pitchFamily="18" charset="0"/>
            </a:endParaRPr>
          </a:p>
          <a:p>
            <a:pPr algn="l" rtl="0"/>
            <a:r>
              <a:rPr lang="en-US" b="1" dirty="0">
                <a:ea typeface="Calibri" panose="020F0502020204030204" pitchFamily="34" charset="0"/>
                <a:cs typeface="Times New Roman" panose="02020603050405020304" pitchFamily="18" charset="0"/>
              </a:rPr>
              <a:t> </a:t>
            </a:r>
          </a:p>
          <a:p>
            <a:pPr algn="l" rtl="0"/>
            <a:endParaRPr lang="en-GB" dirty="0"/>
          </a:p>
        </p:txBody>
      </p:sp>
      <p:grpSp>
        <p:nvGrpSpPr>
          <p:cNvPr id="2" name="object 15">
            <a:extLst>
              <a:ext uri="{FF2B5EF4-FFF2-40B4-BE49-F238E27FC236}">
                <a16:creationId xmlns:a16="http://schemas.microsoft.com/office/drawing/2014/main" id="{6375DFDD-E1B6-D1ED-6F40-601317DBECC3}"/>
              </a:ext>
            </a:extLst>
          </p:cNvPr>
          <p:cNvGrpSpPr/>
          <p:nvPr/>
        </p:nvGrpSpPr>
        <p:grpSpPr>
          <a:xfrm>
            <a:off x="3851710" y="3431852"/>
            <a:ext cx="3047022" cy="1729173"/>
            <a:chOff x="485139" y="4586859"/>
            <a:chExt cx="3134043" cy="1778557"/>
          </a:xfrm>
        </p:grpSpPr>
        <p:pic>
          <p:nvPicPr>
            <p:cNvPr id="4" name="object 16">
              <a:extLst>
                <a:ext uri="{FF2B5EF4-FFF2-40B4-BE49-F238E27FC236}">
                  <a16:creationId xmlns:a16="http://schemas.microsoft.com/office/drawing/2014/main" id="{65B82065-F854-D3DC-126F-A2EDDACDE3FE}"/>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D971612F-99E6-39E5-3801-B76E93162F9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38" name="object 18">
              <a:extLst>
                <a:ext uri="{FF2B5EF4-FFF2-40B4-BE49-F238E27FC236}">
                  <a16:creationId xmlns:a16="http://schemas.microsoft.com/office/drawing/2014/main" id="{BE217963-6D65-20AE-A04F-50063F3B9BD8}"/>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9" name="object 19">
              <a:extLst>
                <a:ext uri="{FF2B5EF4-FFF2-40B4-BE49-F238E27FC236}">
                  <a16:creationId xmlns:a16="http://schemas.microsoft.com/office/drawing/2014/main" id="{E859F4D6-9989-B87E-58FA-28F042021A3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0" name="object 20">
              <a:extLst>
                <a:ext uri="{FF2B5EF4-FFF2-40B4-BE49-F238E27FC236}">
                  <a16:creationId xmlns:a16="http://schemas.microsoft.com/office/drawing/2014/main" id="{184E7901-9A2A-A67C-9D74-C1FBB17AB98A}"/>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43" name="Picture 42">
            <a:extLst>
              <a:ext uri="{FF2B5EF4-FFF2-40B4-BE49-F238E27FC236}">
                <a16:creationId xmlns:a16="http://schemas.microsoft.com/office/drawing/2014/main" id="{22EE42BA-8C68-F32F-82EE-33B0A28548FF}"/>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4230402" y="3517441"/>
            <a:ext cx="2319372" cy="1498655"/>
          </a:xfrm>
          <a:prstGeom prst="rect">
            <a:avLst/>
          </a:prstGeom>
        </p:spPr>
      </p:pic>
      <p:grpSp>
        <p:nvGrpSpPr>
          <p:cNvPr id="44" name="Group 43">
            <a:extLst>
              <a:ext uri="{FF2B5EF4-FFF2-40B4-BE49-F238E27FC236}">
                <a16:creationId xmlns:a16="http://schemas.microsoft.com/office/drawing/2014/main" id="{4D5C57F0-5B97-AEE7-B7EC-6D492C034C7A}"/>
              </a:ext>
            </a:extLst>
          </p:cNvPr>
          <p:cNvGrpSpPr/>
          <p:nvPr/>
        </p:nvGrpSpPr>
        <p:grpSpPr>
          <a:xfrm rot="766773">
            <a:off x="6298522" y="4250257"/>
            <a:ext cx="824852" cy="734190"/>
            <a:chOff x="383555" y="3352260"/>
            <a:chExt cx="835620" cy="743775"/>
          </a:xfrm>
        </p:grpSpPr>
        <p:sp>
          <p:nvSpPr>
            <p:cNvPr id="45" name="Oval 44">
              <a:extLst>
                <a:ext uri="{FF2B5EF4-FFF2-40B4-BE49-F238E27FC236}">
                  <a16:creationId xmlns:a16="http://schemas.microsoft.com/office/drawing/2014/main" id="{0AE753E4-9A6F-6117-E219-1F65A423F4E3}"/>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46" name="Text Placeholder 1">
              <a:extLst>
                <a:ext uri="{FF2B5EF4-FFF2-40B4-BE49-F238E27FC236}">
                  <a16:creationId xmlns:a16="http://schemas.microsoft.com/office/drawing/2014/main" id="{4F8A544B-2CC8-7D23-AD91-B82954ED4ED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1486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C83F73-E475-A541-928D-93CE6561094D}"/>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a:stretch/>
        </p:blipFill>
        <p:spPr>
          <a:xfrm>
            <a:off x="3705622" y="1178454"/>
            <a:ext cx="3854053" cy="8334904"/>
          </a:xfrm>
        </p:spPr>
      </p:pic>
      <p:sp>
        <p:nvSpPr>
          <p:cNvPr id="10" name="Slide Number Placeholder 5">
            <a:extLst>
              <a:ext uri="{FF2B5EF4-FFF2-40B4-BE49-F238E27FC236}">
                <a16:creationId xmlns:a16="http://schemas.microsoft.com/office/drawing/2014/main" id="{A001DE5B-3A7A-2146-9DBD-1124D9DD26A0}"/>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lgn="l" rtl="0"/>
              <a:t>6</a:t>
            </a:fld>
            <a:endParaRPr lang="en-US" dirty="0"/>
          </a:p>
        </p:txBody>
      </p:sp>
      <p:grpSp>
        <p:nvGrpSpPr>
          <p:cNvPr id="11" name="Group 10">
            <a:extLst>
              <a:ext uri="{FF2B5EF4-FFF2-40B4-BE49-F238E27FC236}">
                <a16:creationId xmlns:a16="http://schemas.microsoft.com/office/drawing/2014/main" id="{19834518-2256-7843-BADC-A0DDDBF364A5}"/>
              </a:ext>
            </a:extLst>
          </p:cNvPr>
          <p:cNvGrpSpPr/>
          <p:nvPr/>
        </p:nvGrpSpPr>
        <p:grpSpPr>
          <a:xfrm rot="10800000" flipV="1">
            <a:off x="6735270" y="7522117"/>
            <a:ext cx="824405" cy="2642361"/>
            <a:chOff x="-57656" y="7752056"/>
            <a:chExt cx="824405" cy="2642361"/>
          </a:xfrm>
        </p:grpSpPr>
        <p:sp>
          <p:nvSpPr>
            <p:cNvPr id="12" name="Freeform 11">
              <a:extLst>
                <a:ext uri="{FF2B5EF4-FFF2-40B4-BE49-F238E27FC236}">
                  <a16:creationId xmlns:a16="http://schemas.microsoft.com/office/drawing/2014/main" id="{0ECE9076-6597-3540-9E9E-0A050ABA95C5}"/>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2E256A56-193B-934F-B3C7-AC95D5B2E44C}"/>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pPr algn="l" rtl="0"/>
              <a:endParaRPr lang="en-US"/>
            </a:p>
          </p:txBody>
        </p:sp>
      </p:grpSp>
      <p:sp>
        <p:nvSpPr>
          <p:cNvPr id="13" name="Text Placeholder 4">
            <a:extLst>
              <a:ext uri="{FF2B5EF4-FFF2-40B4-BE49-F238E27FC236}">
                <a16:creationId xmlns:a16="http://schemas.microsoft.com/office/drawing/2014/main" id="{1658D4D4-A12D-AD5D-91F1-8D731603D57A}"/>
              </a:ext>
            </a:extLst>
          </p:cNvPr>
          <p:cNvSpPr txBox="1">
            <a:spLocks/>
          </p:cNvSpPr>
          <p:nvPr/>
        </p:nvSpPr>
        <p:spPr>
          <a:xfrm>
            <a:off x="683564" y="2424204"/>
            <a:ext cx="2857905" cy="733995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GB" sz="1600" i="1" dirty="0">
                <a:ea typeface="Calibri" panose="020F0502020204030204" pitchFamily="34" charset="0"/>
                <a:cs typeface="Times New Roman" panose="02020603050405020304" pitchFamily="18" charset="0"/>
              </a:rPr>
              <a:t>Definizione</a:t>
            </a:r>
          </a:p>
          <a:p>
            <a:pPr algn="just" rtl="0">
              <a:spcBef>
                <a:spcPts val="600"/>
              </a:spcBef>
            </a:pPr>
            <a:r>
              <a:rPr lang="en-US" dirty="0"/>
              <a:t>La fase di definizione è dove i bisogni ei problemi affrontati o vissuti dalla comunità sono chiaramente definiti e dichiarati.</a:t>
            </a:r>
          </a:p>
          <a:p>
            <a:pPr algn="just" rtl="0">
              <a:lnSpc>
                <a:spcPts val="4500"/>
              </a:lnSpc>
            </a:pPr>
            <a:r>
              <a:rPr lang="en-GB" sz="1600" i="1" dirty="0">
                <a:cs typeface="Times New Roman" panose="02020603050405020304" pitchFamily="18" charset="0"/>
              </a:rPr>
              <a:t>Ideazione</a:t>
            </a:r>
            <a:r>
              <a:rPr lang="en-GB" sz="2200" dirty="0">
                <a:ea typeface="Calibri" panose="020F0502020204030204" pitchFamily="34" charset="0"/>
                <a:cs typeface="Times New Roman" panose="02020603050405020304" pitchFamily="18" charset="0"/>
              </a:rPr>
              <a:t> </a:t>
            </a:r>
          </a:p>
          <a:p>
            <a:pPr algn="just" rtl="0">
              <a:spcBef>
                <a:spcPts val="600"/>
              </a:spcBef>
            </a:pPr>
            <a:r>
              <a:rPr lang="en-US" dirty="0"/>
              <a:t>All'interno della fase di ideazione c'è spazio per sfidare i presupposti e facilitare il pensiero creativo attorno ai problemi dichiarati.</a:t>
            </a:r>
          </a:p>
          <a:p>
            <a:pPr algn="just" rtl="0">
              <a:lnSpc>
                <a:spcPts val="4500"/>
              </a:lnSpc>
            </a:pPr>
            <a:r>
              <a:rPr lang="en-GB" sz="1600" i="1" dirty="0">
                <a:cs typeface="Times New Roman" panose="02020603050405020304" pitchFamily="18" charset="0"/>
              </a:rPr>
              <a:t>Prototipazione</a:t>
            </a:r>
            <a:r>
              <a:rPr lang="en-GB" sz="2200" dirty="0">
                <a:ea typeface="Calibri" panose="020F0502020204030204" pitchFamily="34" charset="0"/>
                <a:cs typeface="Times New Roman" panose="02020603050405020304" pitchFamily="18" charset="0"/>
              </a:rPr>
              <a:t> </a:t>
            </a:r>
          </a:p>
          <a:p>
            <a:pPr algn="just" rtl="0">
              <a:spcBef>
                <a:spcPts val="600"/>
              </a:spcBef>
            </a:pPr>
            <a:r>
              <a:rPr lang="en-GB" dirty="0"/>
              <a:t>La fase di prototipazione consente alla comunità di creare soluzioni e migliorare l'implementazione.</a:t>
            </a:r>
          </a:p>
          <a:p>
            <a:pPr algn="just" rtl="0">
              <a:lnSpc>
                <a:spcPts val="4500"/>
              </a:lnSpc>
            </a:pPr>
            <a:r>
              <a:rPr lang="en-GB" sz="1600" i="1" dirty="0">
                <a:cs typeface="Times New Roman" panose="02020603050405020304" pitchFamily="18" charset="0"/>
              </a:rPr>
              <a:t>Test</a:t>
            </a:r>
          </a:p>
          <a:p>
            <a:pPr algn="just" rtl="0">
              <a:spcBef>
                <a:spcPts val="600"/>
              </a:spcBef>
            </a:pPr>
            <a:r>
              <a:rPr lang="en-GB" dirty="0"/>
              <a:t>I test offrono l'opportunità di provare le soluzioni e ciò può comportare il ritorno a un'altra fase del processo.</a:t>
            </a:r>
          </a:p>
          <a:p>
            <a:pPr algn="just" rtl="0">
              <a:lnSpc>
                <a:spcPts val="4500"/>
              </a:lnSpc>
            </a:pPr>
            <a:r>
              <a:rPr lang="en-GB" sz="1600" i="1" dirty="0">
                <a:cs typeface="Times New Roman" panose="02020603050405020304" pitchFamily="18" charset="0"/>
              </a:rPr>
              <a:t>Narrativa</a:t>
            </a:r>
          </a:p>
          <a:p>
            <a:pPr algn="just" rtl="0">
              <a:spcAft>
                <a:spcPts val="600"/>
              </a:spcAft>
            </a:pPr>
            <a:r>
              <a:rPr lang="en-GB" dirty="0"/>
              <a:t>Design for Change ha aggiunto una fase aggiuntiva Storytelling. Al centro del Design for Change, sarà incorporato lo Storytelling, utilizzando le storie come un modo per comprendere i beneficiari finali, i membri della comunità, i loro problemi, la vita quotidiana, utilizzando le storie per costruire le soluzioni e comunicarle ai gruppi target del progetto</a:t>
            </a:r>
          </a:p>
          <a:p>
            <a:pPr algn="l" rtl="0">
              <a:spcBef>
                <a:spcPts val="600"/>
              </a:spcBef>
            </a:pPr>
            <a:endParaRPr lang="en-GB" dirty="0"/>
          </a:p>
          <a:p>
            <a:pPr algn="l" rtl="0">
              <a:spcBef>
                <a:spcPts val="600"/>
              </a:spcBef>
            </a:pPr>
            <a:endParaRPr lang="en-LB" dirty="0"/>
          </a:p>
          <a:p>
            <a:pPr algn="l" rtl="0">
              <a:spcBef>
                <a:spcPts val="600"/>
              </a:spcBef>
            </a:pPr>
            <a:endParaRPr lang="en-US" dirty="0"/>
          </a:p>
          <a:p>
            <a:pPr algn="l" rtl="0">
              <a:spcBef>
                <a:spcPts val="600"/>
              </a:spcBef>
            </a:pPr>
            <a:endParaRPr lang="en-US" dirty="0"/>
          </a:p>
          <a:p>
            <a:pPr algn="l" rtl="0"/>
            <a:endParaRPr lang="en-LB" sz="2200" dirty="0">
              <a:ea typeface="Calibri" panose="020F0502020204030204" pitchFamily="34" charset="0"/>
              <a:cs typeface="Times New Roman" panose="02020603050405020304" pitchFamily="18" charset="0"/>
            </a:endParaRPr>
          </a:p>
          <a:p>
            <a:pPr algn="l" rtl="0"/>
            <a:endParaRPr lang="en-US" dirty="0"/>
          </a:p>
          <a:p>
            <a:pPr algn="l" rtl="0"/>
            <a:endParaRPr lang="en-US" dirty="0"/>
          </a:p>
          <a:p>
            <a:pPr algn="l" rtl="0"/>
            <a:endParaRPr lang="en-US" dirty="0"/>
          </a:p>
        </p:txBody>
      </p:sp>
      <p:sp>
        <p:nvSpPr>
          <p:cNvPr id="15" name="Text Placeholder 3">
            <a:extLst>
              <a:ext uri="{FF2B5EF4-FFF2-40B4-BE49-F238E27FC236}">
                <a16:creationId xmlns:a16="http://schemas.microsoft.com/office/drawing/2014/main" id="{9B393F49-F849-89E2-660B-8963E26B372C}"/>
              </a:ext>
            </a:extLst>
          </p:cNvPr>
          <p:cNvSpPr>
            <a:spLocks noGrp="1"/>
          </p:cNvSpPr>
          <p:nvPr>
            <p:ph type="body" sz="quarter" idx="30"/>
          </p:nvPr>
        </p:nvSpPr>
        <p:spPr>
          <a:xfrm>
            <a:off x="677237" y="899089"/>
            <a:ext cx="2864232" cy="704854"/>
          </a:xfrm>
        </p:spPr>
        <p:txBody>
          <a:bodyPr/>
          <a:lstStyle/>
          <a:p>
            <a:pPr algn="l" rtl="0"/>
            <a:r>
              <a:rPr lang="en-GB" sz="1600" i="1" dirty="0">
                <a:effectLst/>
                <a:latin typeface="Calibri" panose="020F0502020204030204" pitchFamily="34" charset="0"/>
                <a:ea typeface="Calibri" panose="020F0502020204030204" pitchFamily="34" charset="0"/>
                <a:cs typeface="Times New Roman" panose="02020603050405020304" pitchFamily="18" charset="0"/>
              </a:rPr>
              <a:t>Empatia</a:t>
            </a:r>
            <a:endParaRPr lang="en-LB"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Placeholder 4">
            <a:extLst>
              <a:ext uri="{FF2B5EF4-FFF2-40B4-BE49-F238E27FC236}">
                <a16:creationId xmlns:a16="http://schemas.microsoft.com/office/drawing/2014/main" id="{DABCBD80-8727-5693-3D28-5B9601B38B0F}"/>
              </a:ext>
            </a:extLst>
          </p:cNvPr>
          <p:cNvSpPr txBox="1">
            <a:spLocks/>
          </p:cNvSpPr>
          <p:nvPr/>
        </p:nvSpPr>
        <p:spPr>
          <a:xfrm>
            <a:off x="683564" y="1357063"/>
            <a:ext cx="2857905" cy="939481"/>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US" dirty="0"/>
              <a:t>La prima fase è Empatia, e riguarda la comprensione dei bisogni della comunità e la ricerca di questi bisogni.</a:t>
            </a:r>
          </a:p>
        </p:txBody>
      </p:sp>
    </p:spTree>
    <p:extLst>
      <p:ext uri="{BB962C8B-B14F-4D97-AF65-F5344CB8AC3E}">
        <p14:creationId xmlns:p14="http://schemas.microsoft.com/office/powerpoint/2010/main" val="3008849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650EFD-AA29-BB26-08CA-1A12BF20DE7D}"/>
              </a:ext>
            </a:extLst>
          </p:cNvPr>
          <p:cNvSpPr/>
          <p:nvPr/>
        </p:nvSpPr>
        <p:spPr>
          <a:xfrm>
            <a:off x="3705225" y="4604084"/>
            <a:ext cx="3854450" cy="5342021"/>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3" name="Picture Placeholder 12">
            <a:extLst>
              <a:ext uri="{FF2B5EF4-FFF2-40B4-BE49-F238E27FC236}">
                <a16:creationId xmlns:a16="http://schemas.microsoft.com/office/drawing/2014/main" id="{A1ABF56E-AAC9-C0E6-DBD4-4B429F2A6C01}"/>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a:stretch/>
        </p:blipFill>
        <p:spPr>
          <a:xfrm>
            <a:off x="3705225" y="1177926"/>
            <a:ext cx="3854450" cy="3795128"/>
          </a:xfrm>
        </p:spPr>
      </p:pic>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lgn="l" rtl="0"/>
              <a:t>60</a:t>
            </a:fld>
            <a:endParaRPr lang="en-US" dirty="0"/>
          </a:p>
        </p:txBody>
      </p:sp>
      <p:sp>
        <p:nvSpPr>
          <p:cNvPr id="10" name="Text Placeholder 4">
            <a:extLst>
              <a:ext uri="{FF2B5EF4-FFF2-40B4-BE49-F238E27FC236}">
                <a16:creationId xmlns:a16="http://schemas.microsoft.com/office/drawing/2014/main" id="{1354D3F7-C63F-6DD4-EF15-04A1918B5D99}"/>
              </a:ext>
            </a:extLst>
          </p:cNvPr>
          <p:cNvSpPr>
            <a:spLocks noGrp="1"/>
          </p:cNvSpPr>
          <p:nvPr/>
        </p:nvSpPr>
        <p:spPr>
          <a:xfrm>
            <a:off x="677408" y="396780"/>
            <a:ext cx="2853584" cy="48233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Chi è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coinvolto</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rtl="0"/>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rtl="0">
              <a:buClr>
                <a:srgbClr val="F79037"/>
              </a:buClr>
              <a:buFont typeface="Wingdings" pitchFamily="2" charset="2"/>
              <a:buNone/>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Il Merrion Square Innovation Network (MSIN),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oggetto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documento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36 stakeholder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settore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culturale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dell'ospitalità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riuniti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buoni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uffici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Mary King e Gráinne Millar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iniziare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l'area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Merrion Square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Dublino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destinazione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turismo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culturale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attraente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più</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integrata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vibrante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Dublino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indent="0" rtl="0">
              <a:buClr>
                <a:srgbClr val="F79037"/>
              </a:buClr>
              <a:buFont typeface="Wingdings" pitchFamily="2" charset="2"/>
              <a:buNone/>
            </a:pPr>
            <a:endParaRPr lang="en-US" dirty="0">
              <a:solidFill>
                <a:schemeClr val="bg1"/>
              </a:solidFill>
              <a:ea typeface="Calibri" panose="020F0502020204030204" pitchFamily="34" charset="0"/>
            </a:endParaRPr>
          </a:p>
          <a:p>
            <a:pPr rtl="0"/>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Perché</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è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buona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pratica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p>
          <a:p>
            <a:pPr rtl="0"/>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rtl="0">
              <a:buClr>
                <a:srgbClr val="F79037"/>
              </a:buClr>
              <a:buFont typeface="Wingdings" pitchFamily="2" charset="2"/>
              <a:buNone/>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proponeva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specificamente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trovare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modo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lavorare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creativo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collaborativo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l'obiettivo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Merrion Square come un nuovo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centro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dinamico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attraente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il turismo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culturale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Dublino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essenziale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realizzazione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ambizione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richiedeva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varie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parti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interessate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Merrion Square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fossero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acquistate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insieme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impegnate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tavolozza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incentrate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cliente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collegare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varie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offerte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culturali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intorno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piazza.</a:t>
            </a:r>
          </a:p>
        </p:txBody>
      </p:sp>
      <p:sp>
        <p:nvSpPr>
          <p:cNvPr id="6" name="Freeform 5">
            <a:extLst>
              <a:ext uri="{FF2B5EF4-FFF2-40B4-BE49-F238E27FC236}">
                <a16:creationId xmlns:a16="http://schemas.microsoft.com/office/drawing/2014/main" id="{97C8FB96-29C5-F423-2E33-7BF48FA472E1}"/>
              </a:ext>
            </a:extLst>
          </p:cNvPr>
          <p:cNvSpPr/>
          <p:nvPr/>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pPr algn="l" rtl="0"/>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F23DFAB0-54BF-18CD-7A2A-7F43CFA5DAFB}"/>
              </a:ext>
            </a:extLst>
          </p:cNvPr>
          <p:cNvSpPr txBox="1">
            <a:spLocks/>
          </p:cNvSpPr>
          <p:nvPr/>
        </p:nvSpPr>
        <p:spPr>
          <a:xfrm>
            <a:off x="659131" y="5162022"/>
            <a:ext cx="6605556" cy="3795128"/>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rtl="0">
              <a:buClr>
                <a:srgbClr val="F79037"/>
              </a:buClr>
              <a:buFont typeface="Wingdings" pitchFamily="2" charset="2"/>
              <a:buNone/>
            </a:pPr>
            <a:r>
              <a:rPr lang="en-US" sz="1600" i="1" dirty="0">
                <a:solidFill>
                  <a:srgbClr val="F79037"/>
                </a:solidFill>
                <a:cs typeface="Times New Roman" panose="02020603050405020304" pitchFamily="18" charset="0"/>
              </a:rPr>
              <a:t>Che </a:t>
            </a:r>
            <a:r>
              <a:rPr lang="en-US" sz="1600" i="1" dirty="0" err="1">
                <a:solidFill>
                  <a:srgbClr val="F79037"/>
                </a:solidFill>
                <a:cs typeface="Times New Roman" panose="02020603050405020304" pitchFamily="18" charset="0"/>
              </a:rPr>
              <a:t>differenza</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sta</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facendo</a:t>
            </a:r>
            <a:r>
              <a:rPr lang="en-US" sz="1600" i="1" dirty="0">
                <a:solidFill>
                  <a:srgbClr val="F79037"/>
                </a:solidFill>
                <a:cs typeface="Times New Roman" panose="02020603050405020304" pitchFamily="18" charset="0"/>
              </a:rPr>
              <a:t> il </a:t>
            </a:r>
            <a:r>
              <a:rPr lang="en-US" sz="1600" i="1" dirty="0" err="1">
                <a:solidFill>
                  <a:srgbClr val="F79037"/>
                </a:solidFill>
                <a:cs typeface="Times New Roman" panose="02020603050405020304" pitchFamily="18" charset="0"/>
              </a:rPr>
              <a:t>progetto</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sulla</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società</a:t>
            </a:r>
            <a:r>
              <a:rPr lang="en-US" sz="1600" i="1" dirty="0">
                <a:solidFill>
                  <a:srgbClr val="F79037"/>
                </a:solidFill>
                <a:cs typeface="Times New Roman" panose="02020603050405020304" pitchFamily="18" charset="0"/>
              </a:rPr>
              <a:t>?</a:t>
            </a:r>
          </a:p>
          <a:p>
            <a:pPr marL="0" indent="0"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Il Design Thinking non è solo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processo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modo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lavorare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farlo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bene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necessaria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stretta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collaborazione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avuto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enormi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vantaggi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organizzazioni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indipendenti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missioni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disparate,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condividevano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solo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luogo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prestigio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appetito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lo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Una volta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programma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partecipanti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lavorato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bene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insieme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imparando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competenze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conoscenza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cliente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l'ideazione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Merrion Square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pilota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un nuovo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concetto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mediazione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dell'innovazione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rete per Fáilte Ireland. Fáilte Ireland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finanziatore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se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fabbisogno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finanziamento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era molto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limitato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Inoltre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organizzazioni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piace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lavorare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Fáilte Ireland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poiché</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collega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formalmente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possibili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finanziamento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entrate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future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attraverso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tale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collaborazione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termini di</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trasferibilità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uno sponsor per un tale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sembra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importante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ea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Un'altra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influenza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positiva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coinvolgimento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Gráinne Millar,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aveva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solida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esperienza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cluster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creativi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ed era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importante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collaborazioni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culturali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precedenza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Gráinne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aveva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portato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successo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Culture Night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Dublino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oltre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avuto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un'ampia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preziosa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esperienza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convincere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istituzioni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culturali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collaborare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globale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Tx/>
              <a:buSzTx/>
              <a:buFontTx/>
              <a:buNone/>
              <a:tabLst/>
              <a:defRPr/>
            </a:pPr>
            <a:b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processo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stesso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però</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collaborazione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richiede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trasferibili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molti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contesti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a:buClr>
                <a:srgbClr val="F79037"/>
              </a:buClr>
              <a:buFont typeface="Wingdings" pitchFamily="2" charset="2"/>
              <a:buNone/>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l" rtl="0">
              <a:buClr>
                <a:srgbClr val="F79037"/>
              </a:buCl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l" rtl="0"/>
            <a:endParaRPr lang="en-LB" b="1" dirty="0">
              <a:ea typeface="Calibri" panose="020F0502020204030204" pitchFamily="34" charset="0"/>
              <a:cs typeface="Times New Roman" panose="02020603050405020304" pitchFamily="18" charset="0"/>
            </a:endParaRPr>
          </a:p>
          <a:p>
            <a:pPr algn="l" rtl="0"/>
            <a:endParaRPr lang="en-GB" dirty="0">
              <a:cs typeface="Times New Roman" panose="02020603050405020304" pitchFamily="18" charset="0"/>
            </a:endParaRPr>
          </a:p>
          <a:p>
            <a:pPr algn="l" rtl="0"/>
            <a:endParaRPr lang="en-GB" b="1" dirty="0">
              <a:ea typeface="Calibri" panose="020F0502020204030204" pitchFamily="34" charset="0"/>
              <a:cs typeface="Times New Roman" panose="02020603050405020304" pitchFamily="18" charset="0"/>
            </a:endParaRPr>
          </a:p>
          <a:p>
            <a:pPr algn="l" rtl="0"/>
            <a:r>
              <a:rPr lang="en-GB" b="1" dirty="0">
                <a:ea typeface="Calibri" panose="020F0502020204030204" pitchFamily="34" charset="0"/>
                <a:cs typeface="Times New Roman" panose="02020603050405020304" pitchFamily="18" charset="0"/>
              </a:rPr>
              <a:t> </a:t>
            </a:r>
          </a:p>
          <a:p>
            <a:pPr algn="l" rtl="0"/>
            <a:endParaRPr lang="en-US" dirty="0">
              <a:ea typeface="Calibri" panose="020F0502020204030204" pitchFamily="34" charset="0"/>
              <a:cs typeface="Times New Roman" panose="02020603050405020304" pitchFamily="18" charset="0"/>
            </a:endParaRPr>
          </a:p>
          <a:p>
            <a:pPr algn="l" rtl="0"/>
            <a:r>
              <a:rPr lang="en-US" b="1" dirty="0">
                <a:ea typeface="Calibri" panose="020F0502020204030204" pitchFamily="34" charset="0"/>
                <a:cs typeface="Times New Roman" panose="02020603050405020304" pitchFamily="18" charset="0"/>
              </a:rPr>
              <a:t> </a:t>
            </a:r>
          </a:p>
          <a:p>
            <a:pPr algn="l" rtl="0"/>
            <a:endParaRPr lang="en-GB" dirty="0"/>
          </a:p>
        </p:txBody>
      </p:sp>
      <p:grpSp>
        <p:nvGrpSpPr>
          <p:cNvPr id="7" name="Group 6">
            <a:extLst>
              <a:ext uri="{FF2B5EF4-FFF2-40B4-BE49-F238E27FC236}">
                <a16:creationId xmlns:a16="http://schemas.microsoft.com/office/drawing/2014/main" id="{62F101B9-7F75-0B80-0DE1-BD695569C37B}"/>
              </a:ext>
            </a:extLst>
          </p:cNvPr>
          <p:cNvGrpSpPr/>
          <p:nvPr/>
        </p:nvGrpSpPr>
        <p:grpSpPr>
          <a:xfrm rot="10800000">
            <a:off x="6728298" y="3046921"/>
            <a:ext cx="839800" cy="2642361"/>
            <a:chOff x="-73050" y="8229964"/>
            <a:chExt cx="839800" cy="2642361"/>
          </a:xfrm>
          <a:solidFill>
            <a:srgbClr val="E25684"/>
          </a:solidFill>
        </p:grpSpPr>
        <p:sp>
          <p:nvSpPr>
            <p:cNvPr id="8" name="Freeform 7">
              <a:extLst>
                <a:ext uri="{FF2B5EF4-FFF2-40B4-BE49-F238E27FC236}">
                  <a16:creationId xmlns:a16="http://schemas.microsoft.com/office/drawing/2014/main" id="{9F8F2829-28A3-CDD4-8BA8-DA3C7247CFCE}"/>
                </a:ext>
              </a:extLst>
            </p:cNvPr>
            <p:cNvSpPr/>
            <p:nvPr/>
          </p:nvSpPr>
          <p:spPr>
            <a:xfrm>
              <a:off x="-57655" y="8229964"/>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2B8ACD82-CC4E-B1D2-1A26-18002309F10A}"/>
                </a:ext>
              </a:extLst>
            </p:cNvPr>
            <p:cNvSpPr/>
            <p:nvPr/>
          </p:nvSpPr>
          <p:spPr>
            <a:xfrm>
              <a:off x="-73050" y="8688131"/>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pPr algn="l" rtl="0"/>
              <a:endParaRPr lang="en-US" dirty="0"/>
            </a:p>
          </p:txBody>
        </p:sp>
      </p:grpSp>
    </p:spTree>
    <p:extLst>
      <p:ext uri="{BB962C8B-B14F-4D97-AF65-F5344CB8AC3E}">
        <p14:creationId xmlns:p14="http://schemas.microsoft.com/office/powerpoint/2010/main" val="674971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1CC76B9D-AA43-ABB3-C8FF-53A58AAF794F}"/>
              </a:ext>
            </a:extLst>
          </p:cNvPr>
          <p:cNvSpPr/>
          <p:nvPr/>
        </p:nvSpPr>
        <p:spPr>
          <a:xfrm>
            <a:off x="85116" y="2963361"/>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rtl="0"/>
            <a:endParaRPr lang="en-US" sz="18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fld id="{CB2079F2-58AF-ED44-82D7-E04B2F6FD686}" type="slidenum">
              <a:rPr lang="en-US" smtClean="0"/>
              <a:pPr algn="l" rtl="0"/>
              <a:t>61</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305962" y="833784"/>
            <a:ext cx="3361130" cy="243648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sz="1800" i="1" dirty="0">
                <a:solidFill>
                  <a:srgbClr val="F79037"/>
                </a:solidFill>
                <a:cs typeface="Times New Roman" panose="02020603050405020304" pitchFamily="18" charset="0"/>
              </a:rPr>
              <a:t>In quale </a:t>
            </a:r>
            <a:r>
              <a:rPr lang="en-GB" sz="1800" i="1" dirty="0" err="1">
                <a:solidFill>
                  <a:srgbClr val="F79037"/>
                </a:solidFill>
                <a:cs typeface="Times New Roman" panose="02020603050405020304" pitchFamily="18" charset="0"/>
              </a:rPr>
              <a:t>delle</a:t>
            </a:r>
            <a:r>
              <a:rPr lang="en-GB" sz="1800" i="1" dirty="0">
                <a:solidFill>
                  <a:srgbClr val="F79037"/>
                </a:solidFill>
                <a:cs typeface="Times New Roman" panose="02020603050405020304" pitchFamily="18" charset="0"/>
              </a:rPr>
              <a:t> 5 </a:t>
            </a:r>
            <a:r>
              <a:rPr lang="en-GB" sz="1800" i="1" dirty="0" err="1">
                <a:solidFill>
                  <a:srgbClr val="F79037"/>
                </a:solidFill>
                <a:cs typeface="Times New Roman" panose="02020603050405020304" pitchFamily="18" charset="0"/>
              </a:rPr>
              <a:t>fasi</a:t>
            </a:r>
            <a:r>
              <a:rPr lang="en-GB" sz="1800" i="1" dirty="0">
                <a:solidFill>
                  <a:srgbClr val="F79037"/>
                </a:solidFill>
                <a:cs typeface="Times New Roman" panose="02020603050405020304" pitchFamily="18" charset="0"/>
              </a:rPr>
              <a:t> </a:t>
            </a:r>
            <a:r>
              <a:rPr lang="en-GB" sz="1800" i="1" dirty="0" err="1">
                <a:solidFill>
                  <a:srgbClr val="F79037"/>
                </a:solidFill>
                <a:cs typeface="Times New Roman" panose="02020603050405020304" pitchFamily="18" charset="0"/>
              </a:rPr>
              <a:t>chiave</a:t>
            </a:r>
            <a:r>
              <a:rPr lang="en-GB" sz="1800" i="1" dirty="0">
                <a:solidFill>
                  <a:srgbClr val="F79037"/>
                </a:solidFill>
                <a:cs typeface="Times New Roman" panose="02020603050405020304" pitchFamily="18" charset="0"/>
              </a:rPr>
              <a:t> del </a:t>
            </a:r>
            <a:r>
              <a:rPr lang="en-GB" sz="1800" i="1" dirty="0" err="1">
                <a:solidFill>
                  <a:srgbClr val="F79037"/>
                </a:solidFill>
                <a:cs typeface="Times New Roman" panose="02020603050405020304" pitchFamily="18" charset="0"/>
              </a:rPr>
              <a:t>processo</a:t>
            </a:r>
            <a:r>
              <a:rPr lang="en-GB" sz="1800" i="1" dirty="0">
                <a:solidFill>
                  <a:srgbClr val="F79037"/>
                </a:solidFill>
                <a:cs typeface="Times New Roman" panose="02020603050405020304" pitchFamily="18" charset="0"/>
              </a:rPr>
              <a:t> di design thinking (</a:t>
            </a:r>
            <a:r>
              <a:rPr lang="en-GB" sz="1800" i="1" dirty="0" err="1">
                <a:solidFill>
                  <a:srgbClr val="F79037"/>
                </a:solidFill>
                <a:cs typeface="Times New Roman" panose="02020603050405020304" pitchFamily="18" charset="0"/>
              </a:rPr>
              <a:t>empatia</a:t>
            </a:r>
            <a:r>
              <a:rPr lang="en-GB" sz="1800" i="1" dirty="0">
                <a:solidFill>
                  <a:srgbClr val="F79037"/>
                </a:solidFill>
                <a:cs typeface="Times New Roman" panose="02020603050405020304" pitchFamily="18" charset="0"/>
              </a:rPr>
              <a:t>, </a:t>
            </a:r>
            <a:r>
              <a:rPr lang="en-GB" sz="1800" i="1" dirty="0" err="1">
                <a:solidFill>
                  <a:srgbClr val="F79037"/>
                </a:solidFill>
                <a:cs typeface="Times New Roman" panose="02020603050405020304" pitchFamily="18" charset="0"/>
              </a:rPr>
              <a:t>definizione</a:t>
            </a:r>
            <a:r>
              <a:rPr lang="en-GB" sz="1800" i="1" dirty="0">
                <a:solidFill>
                  <a:srgbClr val="F79037"/>
                </a:solidFill>
                <a:cs typeface="Times New Roman" panose="02020603050405020304" pitchFamily="18" charset="0"/>
              </a:rPr>
              <a:t>, </a:t>
            </a:r>
            <a:r>
              <a:rPr lang="en-GB" sz="1800" i="1" dirty="0" err="1">
                <a:solidFill>
                  <a:srgbClr val="F79037"/>
                </a:solidFill>
                <a:cs typeface="Times New Roman" panose="02020603050405020304" pitchFamily="18" charset="0"/>
              </a:rPr>
              <a:t>ideazione</a:t>
            </a:r>
            <a:r>
              <a:rPr lang="en-GB" sz="1800" i="1" dirty="0">
                <a:solidFill>
                  <a:srgbClr val="F79037"/>
                </a:solidFill>
                <a:cs typeface="Times New Roman" panose="02020603050405020304" pitchFamily="18" charset="0"/>
              </a:rPr>
              <a:t>, </a:t>
            </a:r>
            <a:r>
              <a:rPr lang="en-GB" sz="1800" i="1" dirty="0" err="1">
                <a:solidFill>
                  <a:srgbClr val="F79037"/>
                </a:solidFill>
                <a:cs typeface="Times New Roman" panose="02020603050405020304" pitchFamily="18" charset="0"/>
              </a:rPr>
              <a:t>prototipo</a:t>
            </a:r>
            <a:r>
              <a:rPr lang="en-GB" sz="1800" i="1" dirty="0">
                <a:solidFill>
                  <a:srgbClr val="F79037"/>
                </a:solidFill>
                <a:cs typeface="Times New Roman" panose="02020603050405020304" pitchFamily="18" charset="0"/>
              </a:rPr>
              <a:t>, test, storytelling) </a:t>
            </a:r>
            <a:r>
              <a:rPr lang="en-GB" sz="1800" i="1" dirty="0" err="1">
                <a:solidFill>
                  <a:srgbClr val="F79037"/>
                </a:solidFill>
                <a:cs typeface="Times New Roman" panose="02020603050405020304" pitchFamily="18" charset="0"/>
              </a:rPr>
              <a:t>questa</a:t>
            </a:r>
            <a:r>
              <a:rPr lang="en-GB" sz="1800" i="1" dirty="0">
                <a:solidFill>
                  <a:srgbClr val="F79037"/>
                </a:solidFill>
                <a:cs typeface="Times New Roman" panose="02020603050405020304" pitchFamily="18" charset="0"/>
              </a:rPr>
              <a:t> azione è </a:t>
            </a:r>
            <a:r>
              <a:rPr lang="en-GB" sz="1800" i="1" dirty="0" err="1">
                <a:solidFill>
                  <a:srgbClr val="F79037"/>
                </a:solidFill>
                <a:cs typeface="Times New Roman" panose="02020603050405020304" pitchFamily="18" charset="0"/>
              </a:rPr>
              <a:t>ispiratrice</a:t>
            </a:r>
            <a:r>
              <a:rPr lang="en-GB" sz="1800" i="1" dirty="0">
                <a:solidFill>
                  <a:srgbClr val="F79037"/>
                </a:solidFill>
                <a:cs typeface="Times New Roman" panose="02020603050405020304" pitchFamily="18" charset="0"/>
              </a:rPr>
              <a:t>?</a:t>
            </a:r>
          </a:p>
          <a:p>
            <a:pPr rtl="0"/>
            <a:endParaRPr lang="en-US" sz="11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Placeholder 3">
            <a:extLst>
              <a:ext uri="{FF2B5EF4-FFF2-40B4-BE49-F238E27FC236}">
                <a16:creationId xmlns:a16="http://schemas.microsoft.com/office/drawing/2014/main" id="{E4A99277-C71A-7E99-C0DC-3A4DF25CC821}"/>
              </a:ext>
            </a:extLst>
          </p:cNvPr>
          <p:cNvSpPr txBox="1">
            <a:spLocks/>
          </p:cNvSpPr>
          <p:nvPr/>
        </p:nvSpPr>
        <p:spPr>
          <a:xfrm>
            <a:off x="4001856" y="5634212"/>
            <a:ext cx="2650609" cy="61869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VIDEO:</a:t>
            </a:r>
          </a:p>
          <a:p>
            <a:pPr algn="l" rtl="0"/>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https://www.youtube.com/watch?v=d8g1krkY8q4</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dirty="0"/>
          </a:p>
        </p:txBody>
      </p:sp>
      <p:sp>
        <p:nvSpPr>
          <p:cNvPr id="35" name="Text Placeholder 5">
            <a:extLst>
              <a:ext uri="{FF2B5EF4-FFF2-40B4-BE49-F238E27FC236}">
                <a16:creationId xmlns:a16="http://schemas.microsoft.com/office/drawing/2014/main" id="{AB17C29C-D2F7-4313-BF26-204C7B826B71}"/>
              </a:ext>
            </a:extLst>
          </p:cNvPr>
          <p:cNvSpPr txBox="1">
            <a:spLocks/>
          </p:cNvSpPr>
          <p:nvPr/>
        </p:nvSpPr>
        <p:spPr>
          <a:xfrm>
            <a:off x="3986924" y="4864563"/>
            <a:ext cx="2665541" cy="643473"/>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600" i="1" dirty="0" err="1">
                <a:solidFill>
                  <a:srgbClr val="F79037"/>
                </a:solidFill>
                <a:cs typeface="Times New Roman" panose="02020603050405020304" pitchFamily="18" charset="0"/>
              </a:rPr>
              <a:t>Risorse</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immagini</a:t>
            </a:r>
            <a:r>
              <a:rPr lang="en-GB" sz="1600" i="1" dirty="0">
                <a:solidFill>
                  <a:srgbClr val="F79037"/>
                </a:solidFill>
                <a:cs typeface="Times New Roman" panose="02020603050405020304" pitchFamily="18" charset="0"/>
              </a:rPr>
              <a:t>/video/</a:t>
            </a:r>
            <a:r>
              <a:rPr lang="en-GB" sz="1600" i="1" dirty="0" err="1">
                <a:solidFill>
                  <a:srgbClr val="F79037"/>
                </a:solidFill>
                <a:cs typeface="Times New Roman" panose="02020603050405020304" pitchFamily="18" charset="0"/>
              </a:rPr>
              <a:t>documenti</a:t>
            </a:r>
            <a:r>
              <a:rPr lang="en-GB" sz="1600" i="1" dirty="0">
                <a:solidFill>
                  <a:srgbClr val="F79037"/>
                </a:solidFill>
                <a:cs typeface="Times New Roman" panose="02020603050405020304" pitchFamily="18" charset="0"/>
              </a:rPr>
              <a:t>:</a:t>
            </a:r>
          </a:p>
        </p:txBody>
      </p:sp>
      <p:grpSp>
        <p:nvGrpSpPr>
          <p:cNvPr id="15" name="object 15">
            <a:extLst>
              <a:ext uri="{FF2B5EF4-FFF2-40B4-BE49-F238E27FC236}">
                <a16:creationId xmlns:a16="http://schemas.microsoft.com/office/drawing/2014/main" id="{00FBCDD2-8167-47CE-57CB-F8514D637456}"/>
              </a:ext>
            </a:extLst>
          </p:cNvPr>
          <p:cNvGrpSpPr/>
          <p:nvPr/>
        </p:nvGrpSpPr>
        <p:grpSpPr>
          <a:xfrm>
            <a:off x="3864953" y="6486762"/>
            <a:ext cx="3047022" cy="1729173"/>
            <a:chOff x="485139" y="4586859"/>
            <a:chExt cx="3134043" cy="1778557"/>
          </a:xfrm>
        </p:grpSpPr>
        <p:pic>
          <p:nvPicPr>
            <p:cNvPr id="16" name="object 16">
              <a:extLst>
                <a:ext uri="{FF2B5EF4-FFF2-40B4-BE49-F238E27FC236}">
                  <a16:creationId xmlns:a16="http://schemas.microsoft.com/office/drawing/2014/main" id="{18588418-B9EB-BB38-7F6B-2450A38BFE46}"/>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7" name="object 17">
              <a:extLst>
                <a:ext uri="{FF2B5EF4-FFF2-40B4-BE49-F238E27FC236}">
                  <a16:creationId xmlns:a16="http://schemas.microsoft.com/office/drawing/2014/main" id="{CF24DABB-F7F8-C93A-6063-087C7595D51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DB1391CF-1ACF-2FDD-E1A1-3E0A3EFF1EF8}"/>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9" name="object 19">
              <a:extLst>
                <a:ext uri="{FF2B5EF4-FFF2-40B4-BE49-F238E27FC236}">
                  <a16:creationId xmlns:a16="http://schemas.microsoft.com/office/drawing/2014/main" id="{6FF80CA9-C600-24AA-4B4C-0AAE75C2D12C}"/>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0" name="object 20">
              <a:extLst>
                <a:ext uri="{FF2B5EF4-FFF2-40B4-BE49-F238E27FC236}">
                  <a16:creationId xmlns:a16="http://schemas.microsoft.com/office/drawing/2014/main" id="{D9E908DA-48EF-4765-4534-89DF7C05A8CA}"/>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1" name="Picture 20">
            <a:extLst>
              <a:ext uri="{FF2B5EF4-FFF2-40B4-BE49-F238E27FC236}">
                <a16:creationId xmlns:a16="http://schemas.microsoft.com/office/drawing/2014/main" id="{5535B7D3-0CB3-1F5A-3319-823B9A1564C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43645" y="6556777"/>
            <a:ext cx="2319372" cy="1498655"/>
          </a:xfrm>
          <a:prstGeom prst="rect">
            <a:avLst/>
          </a:prstGeom>
        </p:spPr>
      </p:pic>
      <p:grpSp>
        <p:nvGrpSpPr>
          <p:cNvPr id="22" name="Group 21">
            <a:extLst>
              <a:ext uri="{FF2B5EF4-FFF2-40B4-BE49-F238E27FC236}">
                <a16:creationId xmlns:a16="http://schemas.microsoft.com/office/drawing/2014/main" id="{C0D6B5F2-C6DB-30F3-4C0C-C207BFB841C8}"/>
              </a:ext>
            </a:extLst>
          </p:cNvPr>
          <p:cNvGrpSpPr/>
          <p:nvPr/>
        </p:nvGrpSpPr>
        <p:grpSpPr>
          <a:xfrm rot="766773">
            <a:off x="5918895" y="7567072"/>
            <a:ext cx="1160738" cy="1153318"/>
            <a:chOff x="383555" y="3352260"/>
            <a:chExt cx="835620" cy="743775"/>
          </a:xfrm>
        </p:grpSpPr>
        <p:sp>
          <p:nvSpPr>
            <p:cNvPr id="23" name="Oval 22">
              <a:extLst>
                <a:ext uri="{FF2B5EF4-FFF2-40B4-BE49-F238E27FC236}">
                  <a16:creationId xmlns:a16="http://schemas.microsoft.com/office/drawing/2014/main" id="{8BD5FB29-1190-902F-BDEF-161B538D845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4996AF7F-EEF0-CCA9-98CB-072B85EDBD97}"/>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OROLOGIO</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F12B6390-61CE-3972-87A7-5E29B6F041B7}"/>
              </a:ext>
            </a:extLst>
          </p:cNvPr>
          <p:cNvSpPr txBox="1"/>
          <p:nvPr/>
        </p:nvSpPr>
        <p:spPr>
          <a:xfrm>
            <a:off x="305962" y="4496726"/>
            <a:ext cx="6947750" cy="3231654"/>
          </a:xfrm>
          <a:prstGeom prst="rect">
            <a:avLst/>
          </a:prstGeom>
          <a:noFill/>
        </p:spPr>
        <p:txBody>
          <a:bodyPr wrap="square" numCol="2">
            <a:spAutoFit/>
          </a:bodyPr>
          <a:lstStyle/>
          <a:p>
            <a:pPr algn="just" rtl="0"/>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rtl="0"/>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Osservare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Per la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seconda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fase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secondo workshop, il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gruppo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è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diviso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 quattro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squadre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è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chiesto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entrare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nella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pelle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un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cliente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tipo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temi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per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ciascuno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quattro team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sono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deliberati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ognuno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rappresenta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un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segmento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clientela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chiave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Sono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forniti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esempi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persone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mappe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segmentazione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clienti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Ad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ogni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squadra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è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chiesto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fare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piccola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ricerca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etnografica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di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osservare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fotografare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visitatori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della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piazza.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Dovevano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tornare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al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laboratorio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successivo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alcune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fotografie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alcune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osservazioni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durante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workshop,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queste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osservazioni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sarebbero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state convertite in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intuizioni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significative.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Ogni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team ha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quindi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sviluppato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un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ritratto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molto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vivido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un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segmento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clienti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completo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scheda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etnografica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che</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mostra</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esempi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questo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tipo</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clienti</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4" name="Picture Placeholder 113">
            <a:extLst>
              <a:ext uri="{FF2B5EF4-FFF2-40B4-BE49-F238E27FC236}">
                <a16:creationId xmlns:a16="http://schemas.microsoft.com/office/drawing/2014/main" id="{6B70D57D-4074-6985-71B7-CE29978CA0E4}"/>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978275" y="522288"/>
            <a:ext cx="3596939" cy="3231654"/>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Tree>
    <p:extLst>
      <p:ext uri="{BB962C8B-B14F-4D97-AF65-F5344CB8AC3E}">
        <p14:creationId xmlns:p14="http://schemas.microsoft.com/office/powerpoint/2010/main" val="26018531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FE9F51BE-DF29-EEAF-EA83-D308C4A88974}"/>
              </a:ext>
            </a:extLst>
          </p:cNvPr>
          <p:cNvSpPr>
            <a:spLocks noGrp="1"/>
          </p:cNvSpPr>
          <p:nvPr>
            <p:ph type="sldNum" sz="quarter" idx="4"/>
          </p:nvPr>
        </p:nvSpPr>
        <p:spPr/>
        <p:txBody>
          <a:bodyPr/>
          <a:lstStyle/>
          <a:p>
            <a:fld id="{CB2079F2-58AF-ED44-82D7-E04B2F6FD686}" type="slidenum">
              <a:rPr lang="en-US" smtClean="0"/>
              <a:pPr/>
              <a:t>62</a:t>
            </a:fld>
            <a:endParaRPr lang="en-US" dirty="0"/>
          </a:p>
        </p:txBody>
      </p:sp>
      <p:sp>
        <p:nvSpPr>
          <p:cNvPr id="11" name="Freeform 31">
            <a:extLst>
              <a:ext uri="{FF2B5EF4-FFF2-40B4-BE49-F238E27FC236}">
                <a16:creationId xmlns:a16="http://schemas.microsoft.com/office/drawing/2014/main" id="{4ABB8FF5-F7D4-7A7C-76EB-5A0FFA8331E7}"/>
              </a:ext>
            </a:extLst>
          </p:cNvPr>
          <p:cNvSpPr/>
          <p:nvPr/>
        </p:nvSpPr>
        <p:spPr>
          <a:xfrm>
            <a:off x="0" y="0"/>
            <a:ext cx="7559675" cy="10305143"/>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rtl="0"/>
            <a:endParaRPr lang="en-US" sz="18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4">
            <a:extLst>
              <a:ext uri="{FF2B5EF4-FFF2-40B4-BE49-F238E27FC236}">
                <a16:creationId xmlns:a16="http://schemas.microsoft.com/office/drawing/2014/main" id="{8C4757D7-5F85-5AAE-8B00-D5DA91DDAA7B}"/>
              </a:ext>
            </a:extLst>
          </p:cNvPr>
          <p:cNvSpPr txBox="1">
            <a:spLocks/>
          </p:cNvSpPr>
          <p:nvPr/>
        </p:nvSpPr>
        <p:spPr>
          <a:xfrm>
            <a:off x="472273" y="1608073"/>
            <a:ext cx="6792414" cy="823042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indent="0" defTabSz="2072941" rtl="0" eaLnBrk="1" fontAlgn="auto" latinLnBrk="0" hangingPunct="1">
              <a:lnSpc>
                <a:spcPct val="100000"/>
              </a:lnSpc>
              <a:spcBef>
                <a:spcPts val="0"/>
              </a:spcBef>
              <a:spcAft>
                <a:spcPts val="0"/>
              </a:spcAft>
              <a:buClrTx/>
              <a:buSzTx/>
              <a:buFontTx/>
              <a:buNone/>
              <a:tabLst/>
              <a:defRPr/>
            </a:pP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seminario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invitato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presentatore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ospite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capo di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grande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tour operator la cui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attività</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vendere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tour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Dublino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negli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Uniti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fatto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carriera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successo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comprendendo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fornendo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ciò</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turisti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vogliono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quando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visitano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Dublino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L'oratore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chiarito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l'esperienza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Merrion Square è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tutt'altro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migliore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categoria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notato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gli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americani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erano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esperienze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misura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chiamava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tour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dietro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corde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cui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avrebbero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avuto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accesso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dietro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quinte in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varie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attrazioni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turistiche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Merrion Square con le sue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porte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chiuse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non era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allineata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desideri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alle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esigenze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turista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moderno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seminario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era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incentrato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mettere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cliente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 primo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costringere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istituzioni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pensare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fuori-dentro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piuttosto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contrario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Pensare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dal punto di vista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degli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utenti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sicuramente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nuovo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obiettivo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molti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delegati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giornata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avuto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impatto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significativo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resto del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processo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Quel</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giorno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Dublin Civic Trust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parlato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reso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esplicita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necessità</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bilanciare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idee per lo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futuro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la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necessità</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non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compromettere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patrimonio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distinto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prezioso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legato a Merrion Square.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relatore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inserito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piazza in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contesto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storico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sottolineato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sebbene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possa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essere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imperfetta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esperienza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turistica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era quasi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abbastanza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perfetta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guadagnarsi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nell'elenco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provvisorio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patrimonio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mondiale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causa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intatta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architettura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georgiana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Due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settimane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dopo è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seguito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terzo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workshop Ideate &amp; Prototype (What-if?)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mantenuto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partecipanti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loro team;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ogni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team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aveva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cliente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archetipico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rappresentava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segmento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mercato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significativo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defTabSz="2072941" rtl="0" eaLnBrk="1" fontAlgn="auto" latinLnBrk="0" hangingPunct="1">
              <a:lnSpc>
                <a:spcPct val="100000"/>
              </a:lnSpc>
              <a:spcBef>
                <a:spcPts val="0"/>
              </a:spcBef>
              <a:spcAft>
                <a:spcPts val="0"/>
              </a:spcAft>
              <a:buClrTx/>
              <a:buSzTx/>
              <a:buFontTx/>
              <a:buNone/>
              <a:tabLst/>
              <a:defRPr/>
            </a:pPr>
            <a:endParaRPr lang="en-US" dirty="0">
              <a:ea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scopo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sessione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era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usare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varie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tecniche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suscitare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ogni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segmento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iniziare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giornata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coinvolto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futurologo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affrontare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tendenze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consumatori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articolare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quali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potrebbero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avere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impatto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maggiore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sui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desideri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comportamenti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turisti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medio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termine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Ciò</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interessante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trampolino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lancio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cui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partire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generare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ad alto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potenziale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caratteristica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fondamentale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workshop è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presenza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artista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professionista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partecipato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sessione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registrare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illustrazione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chiave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L'artista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catturato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tavola da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disegno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A2 e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interpretazioni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colorate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ciascuna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illustrazioni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agito come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vividi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visivi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è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coinvolto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futurologo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affrontare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tendenze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consumatori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articolare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quali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potrebbero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avere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impatto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maggiore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sui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desideri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comportamenti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turisti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medio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termine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Ciò</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interessante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trampolino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lancio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cui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partire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generare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ad alto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potenziale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caratteristica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fondamentale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workshop è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presenza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artista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professionista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partecipato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sessione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registrare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illustrazione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chiave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L'artista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catturato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tavola da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disegno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A2 e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interpretazioni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colorate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ciascuna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illustrazioni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agito come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vividi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visivi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è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coinvolto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futurologo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affrontare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tendenze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consumatori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articolare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quali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potrebbero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avere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impatto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maggiore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sui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desideri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comportamenti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turisti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medio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termine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Ciò</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interessante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trampolino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lancio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cui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partire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generare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ad alto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potenziale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caratteristica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fondamentale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workshop è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presenza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artista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professionista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partecipato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sessione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registrare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illustrazione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chiave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L'artista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catturato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tavola da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disegno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A2 e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interpretazioni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colorate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ciascuna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t>
            </a:r>
          </a:p>
          <a:p>
            <a:pPr marL="0" marR="0" indent="0" defTabSz="2072941" rtl="0" eaLnBrk="1" fontAlgn="auto" latinLnBrk="0" hangingPunct="1">
              <a:lnSpc>
                <a:spcPct val="100000"/>
              </a:lnSpc>
              <a:spcBef>
                <a:spcPts val="0"/>
              </a:spcBef>
              <a:spcAft>
                <a:spcPts val="0"/>
              </a:spcAft>
              <a:buClrTx/>
              <a:buSzTx/>
              <a:buFontTx/>
              <a:buNone/>
              <a:tabLst/>
              <a:defRPr/>
            </a:pPr>
            <a:endParaRPr lang="en-US" dirty="0">
              <a:ea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illustrazioni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agito come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vividi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visivi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Ciò</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interessante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trampolino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lancio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cui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partire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generare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ad alto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potenziale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caratteristica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fondamentale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workshop è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presenza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artista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professionista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partecipato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sessione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registrare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illustrazione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chiave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L'artista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catturato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tavola da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disegno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A2 e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interpretazioni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colorate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ciascuna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illustrazioni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agito come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vividi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visivi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Ciò</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interessante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trampolino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lancio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cui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partire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generare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ad alto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potenziale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caratteristica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fondamentale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workshop è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presenza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un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artista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professionista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partecipato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sessione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registrare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illustrazione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chiave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L'artista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catturato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tavola da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disegno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A2 e ha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creato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interpretazioni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grafiche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colorate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ciascuna</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illustrazioni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agito come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vividi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visivi</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a:t>
            </a:r>
          </a:p>
          <a:p>
            <a:pPr algn="l" rtl="0"/>
            <a:endParaRPr lang="en-LB" b="1" dirty="0">
              <a:ea typeface="Calibri" panose="020F0502020204030204" pitchFamily="34" charset="0"/>
              <a:cs typeface="Times New Roman" panose="02020603050405020304" pitchFamily="18" charset="0"/>
            </a:endParaRPr>
          </a:p>
          <a:p>
            <a:pPr algn="l" rtl="0"/>
            <a:endParaRPr lang="en-GB" dirty="0">
              <a:cs typeface="Times New Roman" panose="02020603050405020304" pitchFamily="18" charset="0"/>
            </a:endParaRPr>
          </a:p>
          <a:p>
            <a:pPr algn="l" rtl="0"/>
            <a:endParaRPr lang="en-GB" b="1" dirty="0">
              <a:ea typeface="Calibri" panose="020F0502020204030204" pitchFamily="34" charset="0"/>
              <a:cs typeface="Times New Roman" panose="02020603050405020304" pitchFamily="18" charset="0"/>
            </a:endParaRPr>
          </a:p>
          <a:p>
            <a:pPr algn="l" rtl="0"/>
            <a:r>
              <a:rPr lang="en-GB" b="1" dirty="0">
                <a:ea typeface="Calibri" panose="020F0502020204030204" pitchFamily="34" charset="0"/>
                <a:cs typeface="Times New Roman" panose="02020603050405020304" pitchFamily="18" charset="0"/>
              </a:rPr>
              <a:t> </a:t>
            </a:r>
          </a:p>
          <a:p>
            <a:pPr algn="l" rtl="0"/>
            <a:endParaRPr lang="en-US" dirty="0">
              <a:ea typeface="Calibri" panose="020F0502020204030204" pitchFamily="34" charset="0"/>
              <a:cs typeface="Times New Roman" panose="02020603050405020304" pitchFamily="18" charset="0"/>
            </a:endParaRPr>
          </a:p>
          <a:p>
            <a:pPr algn="l" rtl="0"/>
            <a:r>
              <a:rPr lang="en-US" b="1" dirty="0">
                <a:ea typeface="Calibri" panose="020F0502020204030204" pitchFamily="34" charset="0"/>
                <a:cs typeface="Times New Roman" panose="02020603050405020304" pitchFamily="18" charset="0"/>
              </a:rPr>
              <a:t> </a:t>
            </a:r>
          </a:p>
          <a:p>
            <a:pPr algn="l" rtl="0"/>
            <a:endParaRPr lang="en-GB" dirty="0"/>
          </a:p>
        </p:txBody>
      </p:sp>
      <p:sp>
        <p:nvSpPr>
          <p:cNvPr id="13" name="Text Placeholder 4">
            <a:extLst>
              <a:ext uri="{FF2B5EF4-FFF2-40B4-BE49-F238E27FC236}">
                <a16:creationId xmlns:a16="http://schemas.microsoft.com/office/drawing/2014/main" id="{36748A0E-8DE3-C20E-CB24-614E501E6936}"/>
              </a:ext>
            </a:extLst>
          </p:cNvPr>
          <p:cNvSpPr>
            <a:spLocks noGrp="1"/>
          </p:cNvSpPr>
          <p:nvPr/>
        </p:nvSpPr>
        <p:spPr>
          <a:xfrm>
            <a:off x="472273" y="422168"/>
            <a:ext cx="5369124" cy="243648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sz="1800" i="1" dirty="0">
                <a:solidFill>
                  <a:srgbClr val="F79037"/>
                </a:solidFill>
                <a:cs typeface="Times New Roman" panose="02020603050405020304" pitchFamily="18" charset="0"/>
              </a:rPr>
              <a:t>In quale </a:t>
            </a:r>
            <a:r>
              <a:rPr lang="en-GB" sz="1800" i="1" dirty="0" err="1">
                <a:solidFill>
                  <a:srgbClr val="F79037"/>
                </a:solidFill>
                <a:cs typeface="Times New Roman" panose="02020603050405020304" pitchFamily="18" charset="0"/>
              </a:rPr>
              <a:t>delle</a:t>
            </a:r>
            <a:r>
              <a:rPr lang="en-GB" sz="1800" i="1" dirty="0">
                <a:solidFill>
                  <a:srgbClr val="F79037"/>
                </a:solidFill>
                <a:cs typeface="Times New Roman" panose="02020603050405020304" pitchFamily="18" charset="0"/>
              </a:rPr>
              <a:t> 5 </a:t>
            </a:r>
            <a:r>
              <a:rPr lang="en-GB" sz="1800" i="1" dirty="0" err="1">
                <a:solidFill>
                  <a:srgbClr val="F79037"/>
                </a:solidFill>
                <a:cs typeface="Times New Roman" panose="02020603050405020304" pitchFamily="18" charset="0"/>
              </a:rPr>
              <a:t>fasi</a:t>
            </a:r>
            <a:r>
              <a:rPr lang="en-GB" sz="1800" i="1" dirty="0">
                <a:solidFill>
                  <a:srgbClr val="F79037"/>
                </a:solidFill>
                <a:cs typeface="Times New Roman" panose="02020603050405020304" pitchFamily="18" charset="0"/>
              </a:rPr>
              <a:t> </a:t>
            </a:r>
            <a:r>
              <a:rPr lang="en-GB" sz="1800" i="1" dirty="0" err="1">
                <a:solidFill>
                  <a:srgbClr val="F79037"/>
                </a:solidFill>
                <a:cs typeface="Times New Roman" panose="02020603050405020304" pitchFamily="18" charset="0"/>
              </a:rPr>
              <a:t>chiave</a:t>
            </a:r>
            <a:r>
              <a:rPr lang="en-GB" sz="1800" i="1" dirty="0">
                <a:solidFill>
                  <a:srgbClr val="F79037"/>
                </a:solidFill>
                <a:cs typeface="Times New Roman" panose="02020603050405020304" pitchFamily="18" charset="0"/>
              </a:rPr>
              <a:t> del </a:t>
            </a:r>
            <a:r>
              <a:rPr lang="en-GB" sz="1800" i="1" dirty="0" err="1">
                <a:solidFill>
                  <a:srgbClr val="F79037"/>
                </a:solidFill>
                <a:cs typeface="Times New Roman" panose="02020603050405020304" pitchFamily="18" charset="0"/>
              </a:rPr>
              <a:t>processo</a:t>
            </a:r>
            <a:r>
              <a:rPr lang="en-GB" sz="1800" i="1" dirty="0">
                <a:solidFill>
                  <a:srgbClr val="F79037"/>
                </a:solidFill>
                <a:cs typeface="Times New Roman" panose="02020603050405020304" pitchFamily="18" charset="0"/>
              </a:rPr>
              <a:t> di design thinking (</a:t>
            </a:r>
            <a:r>
              <a:rPr lang="en-GB" sz="1800" i="1" dirty="0" err="1">
                <a:solidFill>
                  <a:srgbClr val="F79037"/>
                </a:solidFill>
                <a:cs typeface="Times New Roman" panose="02020603050405020304" pitchFamily="18" charset="0"/>
              </a:rPr>
              <a:t>empatia</a:t>
            </a:r>
            <a:r>
              <a:rPr lang="en-GB" sz="1800" i="1" dirty="0">
                <a:solidFill>
                  <a:srgbClr val="F79037"/>
                </a:solidFill>
                <a:cs typeface="Times New Roman" panose="02020603050405020304" pitchFamily="18" charset="0"/>
              </a:rPr>
              <a:t>, </a:t>
            </a:r>
            <a:r>
              <a:rPr lang="en-GB" sz="1800" i="1" dirty="0" err="1">
                <a:solidFill>
                  <a:srgbClr val="F79037"/>
                </a:solidFill>
                <a:cs typeface="Times New Roman" panose="02020603050405020304" pitchFamily="18" charset="0"/>
              </a:rPr>
              <a:t>definizione</a:t>
            </a:r>
            <a:r>
              <a:rPr lang="en-GB" sz="1800" i="1" dirty="0">
                <a:solidFill>
                  <a:srgbClr val="F79037"/>
                </a:solidFill>
                <a:cs typeface="Times New Roman" panose="02020603050405020304" pitchFamily="18" charset="0"/>
              </a:rPr>
              <a:t>, </a:t>
            </a:r>
            <a:r>
              <a:rPr lang="en-GB" sz="1800" i="1" dirty="0" err="1">
                <a:solidFill>
                  <a:srgbClr val="F79037"/>
                </a:solidFill>
                <a:cs typeface="Times New Roman" panose="02020603050405020304" pitchFamily="18" charset="0"/>
              </a:rPr>
              <a:t>ideazione</a:t>
            </a:r>
            <a:r>
              <a:rPr lang="en-GB" sz="1800" i="1" dirty="0">
                <a:solidFill>
                  <a:srgbClr val="F79037"/>
                </a:solidFill>
                <a:cs typeface="Times New Roman" panose="02020603050405020304" pitchFamily="18" charset="0"/>
              </a:rPr>
              <a:t>, </a:t>
            </a:r>
            <a:r>
              <a:rPr lang="en-GB" sz="1800" i="1" dirty="0" err="1">
                <a:solidFill>
                  <a:srgbClr val="F79037"/>
                </a:solidFill>
                <a:cs typeface="Times New Roman" panose="02020603050405020304" pitchFamily="18" charset="0"/>
              </a:rPr>
              <a:t>prototipo</a:t>
            </a:r>
            <a:r>
              <a:rPr lang="en-GB" sz="1800" i="1" dirty="0">
                <a:solidFill>
                  <a:srgbClr val="F79037"/>
                </a:solidFill>
                <a:cs typeface="Times New Roman" panose="02020603050405020304" pitchFamily="18" charset="0"/>
              </a:rPr>
              <a:t>, test, storytelling) </a:t>
            </a:r>
            <a:r>
              <a:rPr lang="en-GB" sz="1800" i="1" dirty="0" err="1">
                <a:solidFill>
                  <a:srgbClr val="F79037"/>
                </a:solidFill>
                <a:cs typeface="Times New Roman" panose="02020603050405020304" pitchFamily="18" charset="0"/>
              </a:rPr>
              <a:t>questa</a:t>
            </a:r>
            <a:r>
              <a:rPr lang="en-GB" sz="1800" i="1" dirty="0">
                <a:solidFill>
                  <a:srgbClr val="F79037"/>
                </a:solidFill>
                <a:cs typeface="Times New Roman" panose="02020603050405020304" pitchFamily="18" charset="0"/>
              </a:rPr>
              <a:t> azione è </a:t>
            </a:r>
            <a:r>
              <a:rPr lang="en-GB" sz="1800" i="1" dirty="0" err="1">
                <a:solidFill>
                  <a:srgbClr val="F79037"/>
                </a:solidFill>
                <a:cs typeface="Times New Roman" panose="02020603050405020304" pitchFamily="18" charset="0"/>
              </a:rPr>
              <a:t>ispiratrice</a:t>
            </a:r>
            <a:r>
              <a:rPr lang="en-GB" sz="1800" i="1" dirty="0">
                <a:solidFill>
                  <a:srgbClr val="F79037"/>
                </a:solidFill>
                <a:cs typeface="Times New Roman" panose="02020603050405020304" pitchFamily="18" charset="0"/>
              </a:rPr>
              <a:t>?</a:t>
            </a:r>
          </a:p>
          <a:p>
            <a:pPr rtl="0"/>
            <a:endParaRPr lang="en-US" sz="11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0799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pPr algn="l" rtl="0"/>
            <a:fld id="{CB2079F2-58AF-ED44-82D7-E04B2F6FD686}" type="slidenum">
              <a:rPr lang="en-US" smtClean="0"/>
              <a:pPr algn="l" rtl="0"/>
              <a:t>63</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55192"/>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2496"/>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pPr algn="l" rtl="0"/>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55079"/>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Ideazione</a:t>
            </a:r>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37804"/>
            <a:ext cx="6248103" cy="3045808"/>
          </a:xfrm>
        </p:spPr>
        <p:txBody>
          <a:bodyPr/>
          <a:lstStyle/>
          <a:p>
            <a:pPr rtl="0"/>
            <a:r>
              <a:rPr lang="en-US" sz="1600" i="1" dirty="0">
                <a:solidFill>
                  <a:srgbClr val="F79037"/>
                </a:solidFill>
                <a:cs typeface="Times New Roman" panose="02020603050405020304" pitchFamily="18" charset="0"/>
              </a:rPr>
              <a:t>Nome </a:t>
            </a:r>
            <a:r>
              <a:rPr lang="en-US" sz="1600" i="1" dirty="0" err="1">
                <a:solidFill>
                  <a:srgbClr val="F79037"/>
                </a:solidFill>
                <a:cs typeface="Times New Roman" panose="02020603050405020304" pitchFamily="18" charset="0"/>
              </a:rPr>
              <a:t>dell'organizzazione</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che</a:t>
            </a:r>
            <a:r>
              <a:rPr lang="en-US" sz="1600" i="1" dirty="0">
                <a:solidFill>
                  <a:srgbClr val="F79037"/>
                </a:solidFill>
                <a:cs typeface="Times New Roman" panose="02020603050405020304" pitchFamily="18" charset="0"/>
              </a:rPr>
              <a:t> ha </a:t>
            </a:r>
            <a:r>
              <a:rPr lang="en-US" sz="1600" i="1" dirty="0" err="1">
                <a:solidFill>
                  <a:srgbClr val="F79037"/>
                </a:solidFill>
                <a:cs typeface="Times New Roman" panose="02020603050405020304" pitchFamily="18" charset="0"/>
              </a:rPr>
              <a:t>avviato</a:t>
            </a:r>
            <a:r>
              <a:rPr lang="en-US" sz="1600" i="1" dirty="0">
                <a:solidFill>
                  <a:srgbClr val="F79037"/>
                </a:solidFill>
                <a:cs typeface="Times New Roman" panose="02020603050405020304" pitchFamily="18" charset="0"/>
              </a:rPr>
              <a:t> il </a:t>
            </a:r>
            <a:r>
              <a:rPr lang="en-US" sz="1600" i="1" dirty="0" err="1">
                <a:solidFill>
                  <a:srgbClr val="F79037"/>
                </a:solidFill>
                <a:cs typeface="Times New Roman" panose="02020603050405020304" pitchFamily="18" charset="0"/>
              </a:rPr>
              <a:t>progetto</a:t>
            </a:r>
            <a:r>
              <a:rPr lang="en-US" sz="1600" i="1" dirty="0">
                <a:solidFill>
                  <a:srgbClr val="F79037"/>
                </a:solidFill>
                <a:cs typeface="Times New Roman" panose="02020603050405020304" pitchFamily="18" charset="0"/>
              </a:rPr>
              <a:t>:</a:t>
            </a:r>
          </a:p>
          <a:p>
            <a:pPr rtl="0"/>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Thinkerfest</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l'Università</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Complutense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di Madrid.</a:t>
            </a:r>
          </a:p>
          <a:p>
            <a:pPr rtl="0"/>
            <a:endParaRPr lang="en-US" dirty="0">
              <a:solidFill>
                <a:srgbClr val="086575"/>
              </a:solidFill>
              <a:ea typeface="Calibri" panose="020F0502020204030204" pitchFamily="34" charset="0"/>
              <a:cs typeface="Times New Roman" panose="02020603050405020304" pitchFamily="18" charset="0"/>
            </a:endParaRPr>
          </a:p>
          <a:p>
            <a:pPr rtl="0"/>
            <a:r>
              <a:rPr lang="en-GB" sz="1600" i="1" dirty="0">
                <a:solidFill>
                  <a:srgbClr val="F79037"/>
                </a:solidFill>
                <a:cs typeface="Times New Roman" panose="02020603050405020304" pitchFamily="18" charset="0"/>
              </a:rPr>
              <a:t>Nome del </a:t>
            </a:r>
            <a:r>
              <a:rPr lang="en-GB" sz="1600" i="1" dirty="0" err="1">
                <a:solidFill>
                  <a:srgbClr val="F79037"/>
                </a:solidFill>
                <a:cs typeface="Times New Roman" panose="02020603050405020304" pitchFamily="18" charset="0"/>
              </a:rPr>
              <a:t>progetto</a:t>
            </a:r>
            <a:r>
              <a:rPr lang="en-GB" sz="1600" i="1" dirty="0">
                <a:solidFill>
                  <a:srgbClr val="F79037"/>
                </a:solidFill>
                <a:cs typeface="Times New Roman" panose="02020603050405020304" pitchFamily="18" charset="0"/>
              </a:rPr>
              <a:t>:</a:t>
            </a:r>
          </a:p>
          <a:p>
            <a:pPr rtl="0"/>
            <a:r>
              <a:rPr lang="en-GB" dirty="0" err="1">
                <a:solidFill>
                  <a:srgbClr val="086575"/>
                </a:solidFill>
                <a:cs typeface="Times New Roman" panose="02020603050405020304" pitchFamily="18" charset="0"/>
              </a:rPr>
              <a:t>Pensatore</a:t>
            </a:r>
            <a:endParaRPr lang="en-GB" dirty="0">
              <a:solidFill>
                <a:srgbClr val="086575"/>
              </a:solidFill>
              <a:cs typeface="Times New Roman" panose="02020603050405020304" pitchFamily="18" charset="0"/>
            </a:endParaRPr>
          </a:p>
          <a:p>
            <a:pPr rtl="0"/>
            <a:endParaRPr lang="en-GB" dirty="0">
              <a:solidFill>
                <a:srgbClr val="086575"/>
              </a:solidFill>
              <a:cs typeface="Times New Roman" panose="02020603050405020304" pitchFamily="18" charset="0"/>
            </a:endParaRPr>
          </a:p>
          <a:p>
            <a:pPr rtl="0"/>
            <a:r>
              <a:rPr lang="en-US" sz="1600" i="1" dirty="0" err="1">
                <a:solidFill>
                  <a:srgbClr val="F79037"/>
                </a:solidFill>
                <a:cs typeface="Times New Roman" panose="02020603050405020304" pitchFamily="18" charset="0"/>
              </a:rPr>
              <a:t>Luogo</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città</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paese</a:t>
            </a:r>
            <a:r>
              <a:rPr lang="en-US" sz="1600" i="1" dirty="0">
                <a:solidFill>
                  <a:srgbClr val="F79037"/>
                </a:solidFill>
                <a:cs typeface="Times New Roman" panose="02020603050405020304" pitchFamily="18" charset="0"/>
              </a:rPr>
              <a:t>:</a:t>
            </a:r>
          </a:p>
          <a:p>
            <a:pPr rtl="0"/>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Madrid,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Spagna</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a:t>
            </a:r>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1" y="5889803"/>
            <a:ext cx="6252844" cy="415614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Informazioni</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sul</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progetto</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rtl="0">
              <a:buClr>
                <a:srgbClr val="F79037"/>
              </a:buClr>
              <a:buFont typeface="Wingdings" pitchFamily="2" charset="2"/>
              <a:buNone/>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Thinker fest è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evento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cui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centinaio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studenti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produrranno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risolvere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sfide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ONG.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attori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principali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studenti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ONG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aziende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indent="0" rtl="0">
              <a:buClr>
                <a:srgbClr val="F79037"/>
              </a:buClr>
              <a:buFont typeface="Wingdings" pitchFamily="2" charset="2"/>
              <a:buNone/>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indent="0" rtl="0">
              <a:buClr>
                <a:srgbClr val="F79037"/>
              </a:buClr>
              <a:buFont typeface="Wingdings" pitchFamily="2" charset="2"/>
              <a:buNone/>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studenti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applicano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innovazione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creatività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spazio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idee e dare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soluzioni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problemi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concreti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terzo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settore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indent="0" rtl="0">
              <a:buClr>
                <a:srgbClr val="F79037"/>
              </a:buClr>
              <a:buFont typeface="Wingdings" pitchFamily="2" charset="2"/>
              <a:buNone/>
            </a:pPr>
            <a:endParaRPr lang="en-US" dirty="0">
              <a:ea typeface="Calibri" panose="020F0502020204030204" pitchFamily="34" charset="0"/>
            </a:endParaRPr>
          </a:p>
          <a:p>
            <a:pPr marL="0" indent="0" rtl="0">
              <a:buClr>
                <a:srgbClr val="F79037"/>
              </a:buClr>
              <a:buFont typeface="Wingdings" pitchFamily="2" charset="2"/>
              <a:buNone/>
            </a:pPr>
            <a:r>
              <a:rPr lang="en-US" sz="1600" i="1" dirty="0">
                <a:solidFill>
                  <a:srgbClr val="F79037"/>
                </a:solidFill>
                <a:cs typeface="Times New Roman" panose="02020603050405020304" pitchFamily="18" charset="0"/>
              </a:rPr>
              <a:t>Chi è </a:t>
            </a:r>
            <a:r>
              <a:rPr lang="en-US" sz="1600" i="1" dirty="0" err="1">
                <a:solidFill>
                  <a:srgbClr val="F79037"/>
                </a:solidFill>
                <a:cs typeface="Times New Roman" panose="02020603050405020304" pitchFamily="18" charset="0"/>
              </a:rPr>
              <a:t>coinvolto</a:t>
            </a:r>
            <a:r>
              <a:rPr lang="en-US" sz="1600" i="1" dirty="0">
                <a:solidFill>
                  <a:srgbClr val="F79037"/>
                </a:solidFill>
                <a:cs typeface="Times New Roman" panose="02020603050405020304" pitchFamily="18" charset="0"/>
              </a:rPr>
              <a:t>?</a:t>
            </a:r>
          </a:p>
          <a:p>
            <a:pPr marL="0" indent="0" rtl="0">
              <a:buClr>
                <a:srgbClr val="F79037"/>
              </a:buClr>
              <a:buFont typeface="Wingdings" pitchFamily="2" charset="2"/>
              <a:buNone/>
            </a:pPr>
            <a:endParaRPr lang="en-US" sz="1600" i="1" dirty="0">
              <a:solidFill>
                <a:srgbClr val="F79037"/>
              </a:solidFill>
              <a:cs typeface="Times New Roman" panose="02020603050405020304" pitchFamily="18"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Studenti</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ONG</a:t>
            </a: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Aziende</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L'Università</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dirty="0">
              <a:ea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dirty="0">
              <a:ea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dirty="0">
              <a:ea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dirty="0">
              <a:ea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dirty="0">
              <a:ea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dirty="0">
              <a:ea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dirty="0">
              <a:ea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dirty="0">
              <a:ea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dirty="0">
              <a:ea typeface="Calibri" panose="020F0502020204030204" pitchFamily="34" charset="0"/>
            </a:endParaRPr>
          </a:p>
          <a:p>
            <a:pPr marL="0" indent="0" rtl="0">
              <a:buClr>
                <a:srgbClr val="F79037"/>
              </a:buClr>
              <a:buFont typeface="Wingdings" pitchFamily="2" charset="2"/>
              <a:buNone/>
            </a:pPr>
            <a:r>
              <a:rPr lang="en-US" sz="1600" i="1" dirty="0" err="1">
                <a:solidFill>
                  <a:srgbClr val="F79037"/>
                </a:solidFill>
                <a:cs typeface="Times New Roman" panose="02020603050405020304" pitchFamily="18" charset="0"/>
              </a:rPr>
              <a:t>Perché</a:t>
            </a:r>
            <a:r>
              <a:rPr lang="en-US" sz="1600" i="1" dirty="0">
                <a:solidFill>
                  <a:srgbClr val="F79037"/>
                </a:solidFill>
                <a:cs typeface="Times New Roman" panose="02020603050405020304" pitchFamily="18" charset="0"/>
              </a:rPr>
              <a:t> è </a:t>
            </a:r>
            <a:r>
              <a:rPr lang="en-US" sz="1600" i="1" dirty="0" err="1">
                <a:solidFill>
                  <a:srgbClr val="F79037"/>
                </a:solidFill>
                <a:cs typeface="Times New Roman" panose="02020603050405020304" pitchFamily="18" charset="0"/>
              </a:rPr>
              <a:t>una</a:t>
            </a:r>
            <a:r>
              <a:rPr lang="en-US" sz="1600" i="1" dirty="0">
                <a:solidFill>
                  <a:srgbClr val="F79037"/>
                </a:solidFill>
                <a:cs typeface="Times New Roman" panose="02020603050405020304" pitchFamily="18" charset="0"/>
              </a:rPr>
              <a:t> buona </a:t>
            </a:r>
            <a:r>
              <a:rPr lang="en-US" sz="1600" i="1" dirty="0" err="1">
                <a:solidFill>
                  <a:srgbClr val="F79037"/>
                </a:solidFill>
                <a:cs typeface="Times New Roman" panose="02020603050405020304" pitchFamily="18" charset="0"/>
              </a:rPr>
              <a:t>pratica</a:t>
            </a:r>
            <a:r>
              <a:rPr lang="en-US" sz="1600" i="1" dirty="0">
                <a:solidFill>
                  <a:srgbClr val="F79037"/>
                </a:solidFill>
                <a:cs typeface="Times New Roman" panose="02020603050405020304" pitchFamily="18" charset="0"/>
              </a:rPr>
              <a:t>?</a:t>
            </a:r>
          </a:p>
          <a:p>
            <a:pPr marL="0" indent="0" rtl="0">
              <a:buClr>
                <a:srgbClr val="F79037"/>
              </a:buClr>
              <a:buFont typeface="Wingdings" pitchFamily="2" charset="2"/>
              <a:buNone/>
            </a:pPr>
            <a:endParaRPr lang="en-US" sz="1600" i="1" dirty="0">
              <a:solidFill>
                <a:srgbClr val="F79037"/>
              </a:solidFill>
              <a:cs typeface="Times New Roman" panose="02020603050405020304" pitchFamily="18" charset="0"/>
            </a:endParaRPr>
          </a:p>
          <a:p>
            <a:pPr marL="0" indent="0" rtl="0">
              <a:buClr>
                <a:srgbClr val="F79037"/>
              </a:buClr>
              <a:buFont typeface="Wingdings" pitchFamily="2" charset="2"/>
              <a:buNone/>
            </a:pPr>
            <a:r>
              <a:rPr lang="en-US" dirty="0"/>
              <a:t>Il </a:t>
            </a:r>
            <a:r>
              <a:rPr lang="en-US" dirty="0" err="1"/>
              <a:t>progetto</a:t>
            </a:r>
            <a:r>
              <a:rPr lang="en-US" dirty="0"/>
              <a:t> </a:t>
            </a:r>
            <a:r>
              <a:rPr lang="en-US" dirty="0" err="1"/>
              <a:t>consente</a:t>
            </a:r>
            <a:r>
              <a:rPr lang="en-US" dirty="0"/>
              <a:t> </a:t>
            </a:r>
            <a:r>
              <a:rPr lang="en-US" dirty="0" err="1"/>
              <a:t>agli</a:t>
            </a:r>
            <a:r>
              <a:rPr lang="en-US" dirty="0"/>
              <a:t> </a:t>
            </a:r>
            <a:r>
              <a:rPr lang="en-US" dirty="0" err="1"/>
              <a:t>studenti</a:t>
            </a:r>
            <a:r>
              <a:rPr lang="en-US" dirty="0"/>
              <a:t> </a:t>
            </a:r>
            <a:r>
              <a:rPr lang="en-US" dirty="0" err="1"/>
              <a:t>attraverso</a:t>
            </a:r>
            <a:r>
              <a:rPr lang="en-US" dirty="0"/>
              <a:t> il Design Thinking di </a:t>
            </a:r>
            <a:r>
              <a:rPr lang="en-US" dirty="0" err="1"/>
              <a:t>creare</a:t>
            </a:r>
            <a:r>
              <a:rPr lang="en-US" dirty="0"/>
              <a:t> idee innovative per </a:t>
            </a:r>
            <a:r>
              <a:rPr lang="en-US" dirty="0" err="1"/>
              <a:t>risolvere</a:t>
            </a:r>
            <a:r>
              <a:rPr lang="en-US" dirty="0"/>
              <a:t> </a:t>
            </a:r>
            <a:r>
              <a:rPr lang="en-US" dirty="0" err="1"/>
              <a:t>una</a:t>
            </a:r>
            <a:r>
              <a:rPr lang="en-US" dirty="0"/>
              <a:t> </a:t>
            </a:r>
            <a:r>
              <a:rPr lang="en-US" dirty="0" err="1"/>
              <a:t>varietà</a:t>
            </a:r>
            <a:r>
              <a:rPr lang="en-US" dirty="0"/>
              <a:t> di </a:t>
            </a:r>
            <a:r>
              <a:rPr lang="en-US" dirty="0" err="1"/>
              <a:t>problemi</a:t>
            </a:r>
            <a:r>
              <a:rPr lang="en-US" dirty="0"/>
              <a:t> o </a:t>
            </a:r>
            <a:r>
              <a:rPr lang="en-US" dirty="0" err="1"/>
              <a:t>sfide</a:t>
            </a:r>
            <a:r>
              <a:rPr lang="en-US" dirty="0"/>
              <a:t> </a:t>
            </a:r>
            <a:r>
              <a:rPr lang="en-US" dirty="0" err="1"/>
              <a:t>fornite</a:t>
            </a:r>
            <a:r>
              <a:rPr lang="en-US" dirty="0"/>
              <a:t> </a:t>
            </a:r>
            <a:r>
              <a:rPr lang="en-US" dirty="0" err="1"/>
              <a:t>dalle</a:t>
            </a:r>
            <a:r>
              <a:rPr lang="en-US" dirty="0"/>
              <a:t> ONG. </a:t>
            </a:r>
            <a:r>
              <a:rPr lang="en-US" dirty="0" err="1"/>
              <a:t>Permette</a:t>
            </a:r>
            <a:r>
              <a:rPr lang="en-US" dirty="0"/>
              <a:t> </a:t>
            </a:r>
            <a:r>
              <a:rPr lang="en-US" dirty="0" err="1"/>
              <a:t>all'Università</a:t>
            </a:r>
            <a:r>
              <a:rPr lang="en-US" dirty="0"/>
              <a:t> di </a:t>
            </a:r>
            <a:r>
              <a:rPr lang="en-US" dirty="0" err="1"/>
              <a:t>essere</a:t>
            </a:r>
            <a:r>
              <a:rPr lang="en-US" dirty="0"/>
              <a:t> al </a:t>
            </a:r>
            <a:r>
              <a:rPr lang="en-US" dirty="0" err="1"/>
              <a:t>centro</a:t>
            </a:r>
            <a:r>
              <a:rPr lang="en-US" dirty="0"/>
              <a:t> </a:t>
            </a:r>
            <a:r>
              <a:rPr lang="en-US" dirty="0" err="1"/>
              <a:t>dell'innovazione</a:t>
            </a:r>
            <a:r>
              <a:rPr lang="en-US" dirty="0"/>
              <a:t>, </a:t>
            </a:r>
            <a:r>
              <a:rPr lang="en-US" dirty="0" err="1"/>
              <a:t>permettendo</a:t>
            </a:r>
            <a:r>
              <a:rPr lang="en-US" dirty="0"/>
              <a:t> </a:t>
            </a:r>
            <a:r>
              <a:rPr lang="en-US" dirty="0" err="1"/>
              <a:t>agli</a:t>
            </a:r>
            <a:r>
              <a:rPr lang="en-US" dirty="0"/>
              <a:t> </a:t>
            </a:r>
            <a:r>
              <a:rPr lang="en-US" dirty="0" err="1"/>
              <a:t>studenti</a:t>
            </a:r>
            <a:r>
              <a:rPr lang="en-US" dirty="0"/>
              <a:t> di </a:t>
            </a:r>
            <a:r>
              <a:rPr lang="en-US" dirty="0" err="1"/>
              <a:t>lavorare</a:t>
            </a:r>
            <a:r>
              <a:rPr lang="en-US" dirty="0"/>
              <a:t> con le </a:t>
            </a:r>
            <a:r>
              <a:rPr lang="en-US" dirty="0" err="1"/>
              <a:t>sfide</a:t>
            </a:r>
            <a:r>
              <a:rPr lang="en-US" dirty="0"/>
              <a:t>. Mette in </a:t>
            </a:r>
            <a:r>
              <a:rPr lang="en-US" dirty="0" err="1"/>
              <a:t>evidenza</a:t>
            </a:r>
            <a:r>
              <a:rPr lang="en-US" dirty="0"/>
              <a:t> i </a:t>
            </a:r>
            <a:r>
              <a:rPr lang="en-US" dirty="0" err="1"/>
              <a:t>prototipi</a:t>
            </a:r>
            <a:r>
              <a:rPr lang="en-US" dirty="0"/>
              <a:t> </a:t>
            </a:r>
            <a:r>
              <a:rPr lang="en-US" dirty="0" err="1"/>
              <a:t>che</a:t>
            </a:r>
            <a:r>
              <a:rPr lang="en-US" dirty="0"/>
              <a:t> </a:t>
            </a:r>
            <a:r>
              <a:rPr lang="en-US" dirty="0" err="1"/>
              <a:t>vengono</a:t>
            </a:r>
            <a:r>
              <a:rPr lang="en-US" dirty="0"/>
              <a:t> </a:t>
            </a:r>
            <a:r>
              <a:rPr lang="en-US" dirty="0" err="1"/>
              <a:t>forniti</a:t>
            </a:r>
            <a:r>
              <a:rPr lang="en-US" dirty="0"/>
              <a:t> alle </a:t>
            </a:r>
            <a:r>
              <a:rPr lang="en-US" dirty="0" err="1"/>
              <a:t>aziende</a:t>
            </a:r>
            <a:r>
              <a:rPr lang="en-US" dirty="0"/>
              <a:t> per </a:t>
            </a:r>
            <a:r>
              <a:rPr lang="en-US" dirty="0" err="1"/>
              <a:t>cercare</a:t>
            </a:r>
            <a:r>
              <a:rPr lang="en-US" dirty="0"/>
              <a:t> </a:t>
            </a:r>
            <a:r>
              <a:rPr lang="en-US" dirty="0" err="1"/>
              <a:t>supporto</a:t>
            </a:r>
            <a:r>
              <a:rPr lang="en-US" dirty="0"/>
              <a:t> </a:t>
            </a:r>
            <a:r>
              <a:rPr lang="en-US" dirty="0" err="1"/>
              <a:t>finanziario</a:t>
            </a:r>
            <a:r>
              <a:rPr lang="en-US" dirty="0"/>
              <a:t>. In </a:t>
            </a:r>
            <a:r>
              <a:rPr lang="en-US" dirty="0" err="1"/>
              <a:t>concreto</a:t>
            </a:r>
            <a:r>
              <a:rPr lang="en-US" dirty="0"/>
              <a:t>, il </a:t>
            </a:r>
            <a:r>
              <a:rPr lang="en-US" dirty="0" err="1"/>
              <a:t>progetto</a:t>
            </a:r>
            <a:r>
              <a:rPr lang="en-US" dirty="0"/>
              <a:t> ha </a:t>
            </a:r>
            <a:r>
              <a:rPr lang="en-US" dirty="0" err="1"/>
              <a:t>creato</a:t>
            </a:r>
            <a:r>
              <a:rPr lang="en-US" dirty="0"/>
              <a:t> </a:t>
            </a:r>
            <a:r>
              <a:rPr lang="en-US" dirty="0" err="1"/>
              <a:t>una</a:t>
            </a:r>
            <a:r>
              <a:rPr lang="en-US" dirty="0"/>
              <a:t> </a:t>
            </a:r>
            <a:r>
              <a:rPr lang="en-US" dirty="0" err="1"/>
              <a:t>solida</a:t>
            </a:r>
            <a:r>
              <a:rPr lang="en-US" dirty="0"/>
              <a:t> base per le parti </a:t>
            </a:r>
            <a:r>
              <a:rPr lang="en-US" dirty="0" err="1"/>
              <a:t>interessate</a:t>
            </a:r>
            <a:r>
              <a:rPr lang="en-US" dirty="0"/>
              <a:t> per </a:t>
            </a:r>
            <a:r>
              <a:rPr lang="en-US" dirty="0" err="1"/>
              <a:t>soddisfare</a:t>
            </a:r>
            <a:r>
              <a:rPr lang="en-US" dirty="0"/>
              <a:t> le loro </a:t>
            </a:r>
            <a:r>
              <a:rPr lang="en-US" dirty="0" err="1"/>
              <a:t>esigenze</a:t>
            </a:r>
            <a:r>
              <a:rPr lang="en-US" dirty="0"/>
              <a:t> e </a:t>
            </a:r>
            <a:r>
              <a:rPr lang="en-US" dirty="0" err="1"/>
              <a:t>lavorare</a:t>
            </a:r>
            <a:r>
              <a:rPr lang="en-US" dirty="0"/>
              <a:t> in modo </a:t>
            </a:r>
            <a:r>
              <a:rPr lang="en-US" dirty="0" err="1"/>
              <a:t>collaborativo</a:t>
            </a:r>
            <a:r>
              <a:rPr lang="en-US" dirty="0"/>
              <a:t> per </a:t>
            </a:r>
            <a:r>
              <a:rPr lang="en-US" dirty="0" err="1"/>
              <a:t>trovare</a:t>
            </a:r>
            <a:r>
              <a:rPr lang="en-US" dirty="0"/>
              <a:t> </a:t>
            </a:r>
            <a:r>
              <a:rPr lang="en-US" dirty="0" err="1"/>
              <a:t>una</a:t>
            </a:r>
            <a:r>
              <a:rPr lang="en-US" dirty="0"/>
              <a:t> </a:t>
            </a:r>
            <a:r>
              <a:rPr lang="en-US" dirty="0" err="1"/>
              <a:t>soluzione</a:t>
            </a:r>
            <a:r>
              <a:rPr lang="en-US" dirty="0"/>
              <a:t> </a:t>
            </a:r>
            <a:r>
              <a:rPr lang="en-US" dirty="0" err="1"/>
              <a:t>comune</a:t>
            </a:r>
            <a:r>
              <a:rPr lang="en-US" dirty="0"/>
              <a:t>.</a:t>
            </a:r>
          </a:p>
          <a:p>
            <a:pPr marL="0" indent="0" rtl="0">
              <a:buClr>
                <a:srgbClr val="F79037"/>
              </a:buClr>
              <a:buFont typeface="Wingdings" pitchFamily="2" charset="2"/>
              <a:buNone/>
            </a:pPr>
            <a:endParaRPr lang="en-US" dirty="0"/>
          </a:p>
          <a:p>
            <a:pPr marL="0" indent="0" rtl="0">
              <a:buClr>
                <a:srgbClr val="F79037"/>
              </a:buClr>
              <a:buFont typeface="Wingdings" pitchFamily="2" charset="2"/>
              <a:buNone/>
            </a:pPr>
            <a:r>
              <a:rPr lang="en-US" sz="1600" i="1" dirty="0">
                <a:solidFill>
                  <a:srgbClr val="F79037"/>
                </a:solidFill>
                <a:cs typeface="Times New Roman" panose="02020603050405020304" pitchFamily="18" charset="0"/>
              </a:rPr>
              <a:t>Che </a:t>
            </a:r>
            <a:r>
              <a:rPr lang="en-US" sz="1600" i="1" dirty="0" err="1">
                <a:solidFill>
                  <a:srgbClr val="F79037"/>
                </a:solidFill>
                <a:cs typeface="Times New Roman" panose="02020603050405020304" pitchFamily="18" charset="0"/>
              </a:rPr>
              <a:t>differenza</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sta</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facendo</a:t>
            </a:r>
            <a:r>
              <a:rPr lang="en-US" sz="1600" i="1" dirty="0">
                <a:solidFill>
                  <a:srgbClr val="F79037"/>
                </a:solidFill>
                <a:cs typeface="Times New Roman" panose="02020603050405020304" pitchFamily="18" charset="0"/>
              </a:rPr>
              <a:t> il </a:t>
            </a:r>
            <a:r>
              <a:rPr lang="en-US" sz="1600" i="1" dirty="0" err="1">
                <a:solidFill>
                  <a:srgbClr val="F79037"/>
                </a:solidFill>
                <a:cs typeface="Times New Roman" panose="02020603050405020304" pitchFamily="18" charset="0"/>
              </a:rPr>
              <a:t>progetto</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sulla</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società</a:t>
            </a:r>
            <a:r>
              <a:rPr lang="en-US" sz="1600" i="1" dirty="0">
                <a:solidFill>
                  <a:srgbClr val="F79037"/>
                </a:solidFill>
                <a:cs typeface="Times New Roman" panose="02020603050405020304" pitchFamily="18" charset="0"/>
              </a:rPr>
              <a:t>?</a:t>
            </a:r>
          </a:p>
          <a:p>
            <a:pPr marL="0" indent="0" rtl="0">
              <a:buClr>
                <a:srgbClr val="F79037"/>
              </a:buClr>
              <a:buFont typeface="Wingdings" pitchFamily="2" charset="2"/>
              <a:buNone/>
            </a:pPr>
            <a:endParaRPr lang="en-US" sz="1600" i="1" dirty="0">
              <a:solidFill>
                <a:srgbClr val="F79037"/>
              </a:solidFill>
              <a:cs typeface="Times New Roman" panose="02020603050405020304" pitchFamily="18" charset="0"/>
            </a:endParaRPr>
          </a:p>
          <a:p>
            <a:pPr marL="0" indent="0" rtl="0">
              <a:buClr>
                <a:srgbClr val="F79037"/>
              </a:buClr>
              <a:buFont typeface="Wingdings" pitchFamily="2" charset="2"/>
              <a:buNone/>
            </a:pPr>
            <a:r>
              <a:rPr lang="en-US" dirty="0"/>
              <a:t>Ha </a:t>
            </a:r>
            <a:r>
              <a:rPr lang="en-US" dirty="0" err="1"/>
              <a:t>creato</a:t>
            </a:r>
            <a:r>
              <a:rPr lang="en-US" dirty="0"/>
              <a:t> un </a:t>
            </a:r>
            <a:r>
              <a:rPr lang="en-US" dirty="0" err="1"/>
              <a:t>ecosistema</a:t>
            </a:r>
            <a:r>
              <a:rPr lang="en-US" dirty="0"/>
              <a:t> in cui </a:t>
            </a:r>
            <a:r>
              <a:rPr lang="en-US" dirty="0" err="1"/>
              <a:t>una</a:t>
            </a:r>
            <a:r>
              <a:rPr lang="en-US" dirty="0"/>
              <a:t> </a:t>
            </a:r>
            <a:r>
              <a:rPr lang="en-US" dirty="0" err="1"/>
              <a:t>varietà</a:t>
            </a:r>
            <a:r>
              <a:rPr lang="en-US" dirty="0"/>
              <a:t> di parti </a:t>
            </a:r>
            <a:r>
              <a:rPr lang="en-US" dirty="0" err="1"/>
              <a:t>interessate</a:t>
            </a:r>
            <a:r>
              <a:rPr lang="en-US" dirty="0"/>
              <a:t> </a:t>
            </a:r>
            <a:r>
              <a:rPr lang="en-US" dirty="0" err="1"/>
              <a:t>si</a:t>
            </a:r>
            <a:r>
              <a:rPr lang="en-US" dirty="0"/>
              <a:t> </a:t>
            </a:r>
            <a:r>
              <a:rPr lang="en-US" dirty="0" err="1"/>
              <a:t>incontra</a:t>
            </a:r>
            <a:r>
              <a:rPr lang="en-US" dirty="0"/>
              <a:t> per </a:t>
            </a:r>
            <a:r>
              <a:rPr lang="en-US" dirty="0" err="1"/>
              <a:t>lavorare</a:t>
            </a:r>
            <a:r>
              <a:rPr lang="en-US" dirty="0"/>
              <a:t> </a:t>
            </a:r>
            <a:r>
              <a:rPr lang="en-US" dirty="0" err="1"/>
              <a:t>su</a:t>
            </a:r>
            <a:r>
              <a:rPr lang="en-US" dirty="0"/>
              <a:t> </a:t>
            </a:r>
            <a:r>
              <a:rPr lang="en-US" dirty="0" err="1"/>
              <a:t>soluzioni</a:t>
            </a:r>
            <a:r>
              <a:rPr lang="en-US" dirty="0"/>
              <a:t> </a:t>
            </a:r>
            <a:r>
              <a:rPr lang="en-US" dirty="0" err="1"/>
              <a:t>utilizzando</a:t>
            </a:r>
            <a:r>
              <a:rPr lang="en-US" dirty="0"/>
              <a:t> le loro </a:t>
            </a:r>
            <a:r>
              <a:rPr lang="en-US" dirty="0" err="1"/>
              <a:t>esperienze</a:t>
            </a:r>
            <a:r>
              <a:rPr lang="en-US" dirty="0"/>
              <a:t>.</a:t>
            </a:r>
          </a:p>
          <a:p>
            <a:pPr marL="0" indent="0" algn="l" rtl="0">
              <a:buClr>
                <a:srgbClr val="F79037"/>
              </a:buClr>
              <a:buFont typeface="Wingdings" pitchFamily="2" charset="2"/>
              <a:buNone/>
            </a:pPr>
            <a:endParaRPr lang="en-US" sz="1600" i="1" dirty="0">
              <a:solidFill>
                <a:srgbClr val="F79037"/>
              </a:solidFill>
              <a:cs typeface="Times New Roman" panose="02020603050405020304" pitchFamily="18" charset="0"/>
            </a:endParaRPr>
          </a:p>
          <a:p>
            <a:pPr marL="0" indent="0" algn="l" rtl="0">
              <a:buClr>
                <a:srgbClr val="F79037"/>
              </a:buClr>
              <a:buFont typeface="Wingdings" pitchFamily="2" charset="2"/>
              <a:buNone/>
            </a:pPr>
            <a:endParaRPr lang="en-US" dirty="0"/>
          </a:p>
          <a:p>
            <a:pPr marL="0" indent="0" algn="l" rtl="0">
              <a:buClr>
                <a:srgbClr val="F79037"/>
              </a:buClr>
              <a:buFont typeface="Wingdings" pitchFamily="2" charset="2"/>
              <a:buNone/>
            </a:pPr>
            <a:endParaRPr lang="en-US" sz="1600" i="1" dirty="0">
              <a:solidFill>
                <a:srgbClr val="F79037"/>
              </a:solidFill>
              <a:cs typeface="Times New Roman" panose="02020603050405020304" pitchFamily="18" charset="0"/>
            </a:endParaRPr>
          </a:p>
          <a:p>
            <a:pPr marL="0" indent="0" algn="l" rtl="0">
              <a:buClr>
                <a:srgbClr val="F79037"/>
              </a:buClr>
              <a:buFont typeface="Wingdings" pitchFamily="2" charset="2"/>
              <a:buNone/>
            </a:pPr>
            <a:endParaRPr lang="en-US" sz="1600" i="1" dirty="0">
              <a:solidFill>
                <a:srgbClr val="F79037"/>
              </a:solidFill>
              <a:cs typeface="Times New Roman" panose="02020603050405020304" pitchFamily="18" charset="0"/>
            </a:endParaRPr>
          </a:p>
          <a:p>
            <a:pPr algn="l" rtl="0">
              <a:buClr>
                <a:srgbClr val="F79037"/>
              </a:buCl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l" rtl="0"/>
            <a:endParaRPr lang="en-LB" b="1" dirty="0">
              <a:ea typeface="Calibri" panose="020F0502020204030204" pitchFamily="34" charset="0"/>
              <a:cs typeface="Times New Roman" panose="02020603050405020304" pitchFamily="18" charset="0"/>
            </a:endParaRPr>
          </a:p>
          <a:p>
            <a:pPr algn="l" rtl="0"/>
            <a:endParaRPr lang="en-GB" dirty="0">
              <a:cs typeface="Times New Roman" panose="02020603050405020304" pitchFamily="18" charset="0"/>
            </a:endParaRPr>
          </a:p>
          <a:p>
            <a:pPr algn="l" rtl="0"/>
            <a:endParaRPr lang="en-GB" b="1" dirty="0">
              <a:ea typeface="Calibri" panose="020F0502020204030204" pitchFamily="34" charset="0"/>
              <a:cs typeface="Times New Roman" panose="02020603050405020304" pitchFamily="18" charset="0"/>
            </a:endParaRPr>
          </a:p>
          <a:p>
            <a:pPr algn="l" rtl="0"/>
            <a:r>
              <a:rPr lang="en-GB" b="1" dirty="0">
                <a:ea typeface="Calibri" panose="020F0502020204030204" pitchFamily="34" charset="0"/>
                <a:cs typeface="Times New Roman" panose="02020603050405020304" pitchFamily="18" charset="0"/>
              </a:rPr>
              <a:t> </a:t>
            </a:r>
          </a:p>
          <a:p>
            <a:pPr algn="l" rtl="0"/>
            <a:endParaRPr lang="en-US" dirty="0">
              <a:ea typeface="Calibri" panose="020F0502020204030204" pitchFamily="34" charset="0"/>
              <a:cs typeface="Times New Roman" panose="02020603050405020304" pitchFamily="18" charset="0"/>
            </a:endParaRPr>
          </a:p>
          <a:p>
            <a:pPr algn="l" rtl="0"/>
            <a:r>
              <a:rPr lang="en-US" b="1" dirty="0">
                <a:ea typeface="Calibri" panose="020F0502020204030204" pitchFamily="34" charset="0"/>
                <a:cs typeface="Times New Roman" panose="02020603050405020304" pitchFamily="18" charset="0"/>
              </a:rPr>
              <a:t> </a:t>
            </a:r>
          </a:p>
          <a:p>
            <a:pPr algn="l" rtl="0"/>
            <a:endParaRPr lang="en-GB" dirty="0"/>
          </a:p>
        </p:txBody>
      </p:sp>
      <p:grpSp>
        <p:nvGrpSpPr>
          <p:cNvPr id="2" name="object 15">
            <a:extLst>
              <a:ext uri="{FF2B5EF4-FFF2-40B4-BE49-F238E27FC236}">
                <a16:creationId xmlns:a16="http://schemas.microsoft.com/office/drawing/2014/main" id="{6375DFDD-E1B6-D1ED-6F40-601317DBECC3}"/>
              </a:ext>
            </a:extLst>
          </p:cNvPr>
          <p:cNvGrpSpPr/>
          <p:nvPr/>
        </p:nvGrpSpPr>
        <p:grpSpPr>
          <a:xfrm>
            <a:off x="3851710" y="3431852"/>
            <a:ext cx="3047022" cy="1729173"/>
            <a:chOff x="485139" y="4586859"/>
            <a:chExt cx="3134043" cy="1778557"/>
          </a:xfrm>
        </p:grpSpPr>
        <p:pic>
          <p:nvPicPr>
            <p:cNvPr id="4" name="object 16">
              <a:extLst>
                <a:ext uri="{FF2B5EF4-FFF2-40B4-BE49-F238E27FC236}">
                  <a16:creationId xmlns:a16="http://schemas.microsoft.com/office/drawing/2014/main" id="{65B82065-F854-D3DC-126F-A2EDDACDE3FE}"/>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D971612F-99E6-39E5-3801-B76E93162F9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38" name="object 18">
              <a:extLst>
                <a:ext uri="{FF2B5EF4-FFF2-40B4-BE49-F238E27FC236}">
                  <a16:creationId xmlns:a16="http://schemas.microsoft.com/office/drawing/2014/main" id="{BE217963-6D65-20AE-A04F-50063F3B9BD8}"/>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9" name="object 19">
              <a:extLst>
                <a:ext uri="{FF2B5EF4-FFF2-40B4-BE49-F238E27FC236}">
                  <a16:creationId xmlns:a16="http://schemas.microsoft.com/office/drawing/2014/main" id="{E859F4D6-9989-B87E-58FA-28F042021A3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0" name="object 20">
              <a:extLst>
                <a:ext uri="{FF2B5EF4-FFF2-40B4-BE49-F238E27FC236}">
                  <a16:creationId xmlns:a16="http://schemas.microsoft.com/office/drawing/2014/main" id="{184E7901-9A2A-A67C-9D74-C1FBB17AB98A}"/>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43" name="Picture 42">
            <a:extLst>
              <a:ext uri="{FF2B5EF4-FFF2-40B4-BE49-F238E27FC236}">
                <a16:creationId xmlns:a16="http://schemas.microsoft.com/office/drawing/2014/main" id="{22EE42BA-8C68-F32F-82EE-33B0A28548FF}"/>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30402" y="3517441"/>
            <a:ext cx="2319372" cy="1498655"/>
          </a:xfrm>
          <a:prstGeom prst="rect">
            <a:avLst/>
          </a:prstGeom>
        </p:spPr>
      </p:pic>
      <p:grpSp>
        <p:nvGrpSpPr>
          <p:cNvPr id="44" name="Group 43">
            <a:extLst>
              <a:ext uri="{FF2B5EF4-FFF2-40B4-BE49-F238E27FC236}">
                <a16:creationId xmlns:a16="http://schemas.microsoft.com/office/drawing/2014/main" id="{4D5C57F0-5B97-AEE7-B7EC-6D492C034C7A}"/>
              </a:ext>
            </a:extLst>
          </p:cNvPr>
          <p:cNvGrpSpPr/>
          <p:nvPr/>
        </p:nvGrpSpPr>
        <p:grpSpPr>
          <a:xfrm rot="766773">
            <a:off x="5998145" y="4389321"/>
            <a:ext cx="1207552" cy="999271"/>
            <a:chOff x="383555" y="3352260"/>
            <a:chExt cx="835620" cy="743775"/>
          </a:xfrm>
        </p:grpSpPr>
        <p:sp>
          <p:nvSpPr>
            <p:cNvPr id="45" name="Oval 44">
              <a:extLst>
                <a:ext uri="{FF2B5EF4-FFF2-40B4-BE49-F238E27FC236}">
                  <a16:creationId xmlns:a16="http://schemas.microsoft.com/office/drawing/2014/main" id="{0AE753E4-9A6F-6117-E219-1F65A423F4E3}"/>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46" name="Text Placeholder 1">
              <a:extLst>
                <a:ext uri="{FF2B5EF4-FFF2-40B4-BE49-F238E27FC236}">
                  <a16:creationId xmlns:a16="http://schemas.microsoft.com/office/drawing/2014/main" id="{4F8A544B-2CC8-7D23-AD91-B82954ED4ED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98027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9EFDFDA1-B97D-DEA8-C53A-A97FCB835924}"/>
              </a:ext>
            </a:extLst>
          </p:cNvPr>
          <p:cNvSpPr/>
          <p:nvPr/>
        </p:nvSpPr>
        <p:spPr>
          <a:xfrm>
            <a:off x="41190" y="2914244"/>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pPr algn="l" rtl="0"/>
            <a:fld id="{CB2079F2-58AF-ED44-82D7-E04B2F6FD686}" type="slidenum">
              <a:rPr lang="en-US" smtClean="0"/>
              <a:pPr algn="l" rtl="0"/>
              <a:t>64</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563824" y="535821"/>
            <a:ext cx="6432024" cy="2024897"/>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sz="12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In quale </a:t>
            </a:r>
            <a:r>
              <a:rPr lang="en-US" sz="12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delle</a:t>
            </a:r>
            <a:r>
              <a:rPr lang="en-US" sz="12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5 </a:t>
            </a:r>
            <a:r>
              <a:rPr lang="en-US" sz="12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fasi</a:t>
            </a:r>
            <a:r>
              <a:rPr lang="en-US" sz="12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chiave</a:t>
            </a:r>
            <a:r>
              <a:rPr lang="en-US" sz="12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12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processo</a:t>
            </a:r>
            <a:r>
              <a:rPr lang="en-US" sz="12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di design thinking (</a:t>
            </a:r>
            <a:r>
              <a:rPr lang="en-US" sz="12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empatia</a:t>
            </a:r>
            <a:r>
              <a:rPr lang="en-US" sz="12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definizione</a:t>
            </a:r>
            <a:r>
              <a:rPr lang="en-US" sz="12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ideazione</a:t>
            </a:r>
            <a:r>
              <a:rPr lang="en-US" sz="12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prototipo</a:t>
            </a:r>
            <a:r>
              <a:rPr lang="en-US" sz="12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test, storytelling) </a:t>
            </a:r>
            <a:r>
              <a:rPr lang="en-US" sz="12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questa</a:t>
            </a:r>
            <a:r>
              <a:rPr lang="en-US" sz="12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azione è </a:t>
            </a:r>
            <a:r>
              <a:rPr lang="en-US" sz="12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ispiratrice</a:t>
            </a:r>
            <a:r>
              <a:rPr lang="en-US" sz="12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p>
          <a:p>
            <a:pPr rtl="0"/>
            <a:endParaRPr lang="en-US" sz="12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rtl="0"/>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Durante la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fase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ideazione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gli</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studenti</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utilizzano</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diverse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tecniche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per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generare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quante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più</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idee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possibili</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Allo</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stesso</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modo,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volta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stabilita</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priorità</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delle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loro idee,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dovranno</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sceglierne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o due per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migliorarle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infine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presentare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soluzione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al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pubblico</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destinazione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Al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termine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gli</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studenti</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avranno</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5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minuti</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per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presentare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la loro idea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alla</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giuria</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composta</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da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rappresentanti</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delle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ONG,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delle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aziende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e del </a:t>
            </a:r>
            <a:r>
              <a:rPr lang="en-US" sz="12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personale</a:t>
            </a:r>
            <a:r>
              <a:rPr lang="en-US" sz="12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t>
            </a:r>
          </a:p>
          <a:p>
            <a:pPr algn="l" rtl="0"/>
            <a:endPar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2C815C43-8FC1-F33C-98B6-4E6C81578123}"/>
              </a:ext>
            </a:extLst>
          </p:cNvPr>
          <p:cNvGrpSpPr/>
          <p:nvPr/>
        </p:nvGrpSpPr>
        <p:grpSpPr>
          <a:xfrm>
            <a:off x="-11767" y="5345113"/>
            <a:ext cx="3779838" cy="2462357"/>
            <a:chOff x="-1" y="3909391"/>
            <a:chExt cx="6334790" cy="4126768"/>
          </a:xfrm>
        </p:grpSpPr>
        <p:sp>
          <p:nvSpPr>
            <p:cNvPr id="18" name="Freeform 17">
              <a:extLst>
                <a:ext uri="{FF2B5EF4-FFF2-40B4-BE49-F238E27FC236}">
                  <a16:creationId xmlns:a16="http://schemas.microsoft.com/office/drawing/2014/main" id="{0D9E325C-E03E-A8C5-FB2E-F4B8D88B4263}"/>
                </a:ext>
              </a:extLst>
            </p:cNvPr>
            <p:cNvSpPr/>
            <p:nvPr/>
          </p:nvSpPr>
          <p:spPr>
            <a:xfrm>
              <a:off x="-1" y="3935086"/>
              <a:ext cx="5675332" cy="3888604"/>
            </a:xfrm>
            <a:custGeom>
              <a:avLst/>
              <a:gdLst>
                <a:gd name="connsiteX0" fmla="*/ 0 w 5675332"/>
                <a:gd name="connsiteY0" fmla="*/ 3775475 h 3888604"/>
                <a:gd name="connsiteX1" fmla="*/ 5649340 w 5675332"/>
                <a:gd name="connsiteY1" fmla="*/ 3775475 h 3888604"/>
                <a:gd name="connsiteX2" fmla="*/ 5649340 w 5675332"/>
                <a:gd name="connsiteY2" fmla="*/ 3879114 h 3888604"/>
                <a:gd name="connsiteX3" fmla="*/ 5675332 w 5675332"/>
                <a:gd name="connsiteY3" fmla="*/ 3879114 h 3888604"/>
                <a:gd name="connsiteX4" fmla="*/ 5675332 w 5675332"/>
                <a:gd name="connsiteY4" fmla="*/ 3888604 h 3888604"/>
                <a:gd name="connsiteX5" fmla="*/ 0 w 5675332"/>
                <a:gd name="connsiteY5" fmla="*/ 3888604 h 3888604"/>
                <a:gd name="connsiteX6" fmla="*/ 0 w 5675332"/>
                <a:gd name="connsiteY6" fmla="*/ 0 h 3888604"/>
                <a:gd name="connsiteX7" fmla="*/ 5495756 w 5675332"/>
                <a:gd name="connsiteY7" fmla="*/ 0 h 3888604"/>
                <a:gd name="connsiteX8" fmla="*/ 5555457 w 5675332"/>
                <a:gd name="connsiteY8" fmla="*/ 11992 h 3888604"/>
                <a:gd name="connsiteX9" fmla="*/ 5604285 w 5675332"/>
                <a:gd name="connsiteY9" fmla="*/ 44673 h 3888604"/>
                <a:gd name="connsiteX10" fmla="*/ 5637231 w 5675332"/>
                <a:gd name="connsiteY10" fmla="*/ 93089 h 3888604"/>
                <a:gd name="connsiteX11" fmla="*/ 5649312 w 5675332"/>
                <a:gd name="connsiteY11" fmla="*/ 152290 h 3888604"/>
                <a:gd name="connsiteX12" fmla="*/ 5649312 w 5675332"/>
                <a:gd name="connsiteY12" fmla="*/ 3775447 h 3888604"/>
                <a:gd name="connsiteX13" fmla="*/ 0 w 5675332"/>
                <a:gd name="connsiteY13" fmla="*/ 3775447 h 388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5332" h="3888604">
                  <a:moveTo>
                    <a:pt x="0" y="3775475"/>
                  </a:moveTo>
                  <a:lnTo>
                    <a:pt x="5649340" y="3775475"/>
                  </a:lnTo>
                  <a:lnTo>
                    <a:pt x="5649340" y="3879114"/>
                  </a:lnTo>
                  <a:lnTo>
                    <a:pt x="5675332" y="3879114"/>
                  </a:lnTo>
                  <a:lnTo>
                    <a:pt x="5675332" y="3888604"/>
                  </a:lnTo>
                  <a:lnTo>
                    <a:pt x="0" y="3888604"/>
                  </a:lnTo>
                  <a:close/>
                  <a:moveTo>
                    <a:pt x="0" y="0"/>
                  </a:moveTo>
                  <a:lnTo>
                    <a:pt x="5495756" y="0"/>
                  </a:lnTo>
                  <a:lnTo>
                    <a:pt x="5555457" y="11992"/>
                  </a:lnTo>
                  <a:lnTo>
                    <a:pt x="5604285" y="44673"/>
                  </a:lnTo>
                  <a:lnTo>
                    <a:pt x="5637231" y="93089"/>
                  </a:lnTo>
                  <a:lnTo>
                    <a:pt x="5649312" y="152290"/>
                  </a:lnTo>
                  <a:lnTo>
                    <a:pt x="5649312" y="3775447"/>
                  </a:lnTo>
                  <a:lnTo>
                    <a:pt x="0" y="3775447"/>
                  </a:lnTo>
                  <a:close/>
                </a:path>
              </a:pathLst>
            </a:custGeom>
            <a:solidFill>
              <a:srgbClr val="020303"/>
            </a:solidFill>
          </p:spPr>
          <p:txBody>
            <a:bodyPr wrap="square" lIns="0" tIns="0" rIns="0" bIns="0" rtlCol="0">
              <a:noAutofit/>
            </a:bodyPr>
            <a:lstStyle/>
            <a:p>
              <a:pPr algn="l" rtl="0"/>
              <a:endParaRPr sz="1247">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FC442E67-A7EF-C413-3A61-BD2845CB8D82}"/>
                </a:ext>
              </a:extLst>
            </p:cNvPr>
            <p:cNvGrpSpPr/>
            <p:nvPr/>
          </p:nvGrpSpPr>
          <p:grpSpPr>
            <a:xfrm>
              <a:off x="-1" y="3909391"/>
              <a:ext cx="6334790" cy="4126768"/>
              <a:chOff x="-1" y="3909391"/>
              <a:chExt cx="6334790" cy="4126768"/>
            </a:xfrm>
          </p:grpSpPr>
          <p:pic>
            <p:nvPicPr>
              <p:cNvPr id="20" name="Picture 19">
                <a:extLst>
                  <a:ext uri="{FF2B5EF4-FFF2-40B4-BE49-F238E27FC236}">
                    <a16:creationId xmlns:a16="http://schemas.microsoft.com/office/drawing/2014/main" id="{98EC4BCD-CCF6-DA57-5AE9-41A982334071}"/>
                  </a:ext>
                </a:extLst>
              </p:cNvPr>
              <p:cNvPicPr/>
              <p:nvPr/>
            </p:nvPicPr>
            <p:blipFill>
              <a:blip r:embed="rId2" cstate="email">
                <a:extLst>
                  <a:ext uri="{28A0092B-C50C-407E-A947-70E740481C1C}">
                    <a14:useLocalDpi xmlns:a14="http://schemas.microsoft.com/office/drawing/2010/main"/>
                  </a:ext>
                </a:extLst>
              </a:blip>
              <a:srcRect l="3711"/>
              <a:stretch>
                <a:fillRect/>
              </a:stretch>
            </p:blipFill>
            <p:spPr>
              <a:xfrm>
                <a:off x="-1" y="3909391"/>
                <a:ext cx="5675360" cy="3904809"/>
              </a:xfrm>
              <a:custGeom>
                <a:avLst/>
                <a:gdLst>
                  <a:gd name="connsiteX0" fmla="*/ 0 w 5675360"/>
                  <a:gd name="connsiteY0" fmla="*/ 0 h 3904809"/>
                  <a:gd name="connsiteX1" fmla="*/ 5675360 w 5675360"/>
                  <a:gd name="connsiteY1" fmla="*/ 0 h 3904809"/>
                  <a:gd name="connsiteX2" fmla="*/ 5675360 w 5675360"/>
                  <a:gd name="connsiteY2" fmla="*/ 3904809 h 3904809"/>
                  <a:gd name="connsiteX3" fmla="*/ 0 w 5675360"/>
                  <a:gd name="connsiteY3" fmla="*/ 3904809 h 3904809"/>
                </a:gdLst>
                <a:ahLst/>
                <a:cxnLst>
                  <a:cxn ang="0">
                    <a:pos x="connsiteX0" y="connsiteY0"/>
                  </a:cxn>
                  <a:cxn ang="0">
                    <a:pos x="connsiteX1" y="connsiteY1"/>
                  </a:cxn>
                  <a:cxn ang="0">
                    <a:pos x="connsiteX2" y="connsiteY2"/>
                  </a:cxn>
                  <a:cxn ang="0">
                    <a:pos x="connsiteX3" y="connsiteY3"/>
                  </a:cxn>
                </a:cxnLst>
                <a:rect l="l" t="t" r="r" b="b"/>
                <a:pathLst>
                  <a:path w="5675360" h="3904809">
                    <a:moveTo>
                      <a:pt x="0" y="0"/>
                    </a:moveTo>
                    <a:lnTo>
                      <a:pt x="5675360" y="0"/>
                    </a:lnTo>
                    <a:lnTo>
                      <a:pt x="5675360" y="3904809"/>
                    </a:lnTo>
                    <a:lnTo>
                      <a:pt x="0" y="3904809"/>
                    </a:lnTo>
                    <a:close/>
                  </a:path>
                </a:pathLst>
              </a:custGeom>
            </p:spPr>
          </p:pic>
          <p:pic>
            <p:nvPicPr>
              <p:cNvPr id="14" name="Picture 13">
                <a:extLst>
                  <a:ext uri="{FF2B5EF4-FFF2-40B4-BE49-F238E27FC236}">
                    <a16:creationId xmlns:a16="http://schemas.microsoft.com/office/drawing/2014/main" id="{73F937E1-BFE3-84B6-199A-156BF414710E}"/>
                  </a:ext>
                </a:extLst>
              </p:cNvPr>
              <p:cNvPicPr/>
              <p:nvPr/>
            </p:nvPicPr>
            <p:blipFill>
              <a:blip r:embed="rId3" cstate="email">
                <a:extLst>
                  <a:ext uri="{28A0092B-C50C-407E-A947-70E740481C1C}">
                    <a14:useLocalDpi xmlns:a14="http://schemas.microsoft.com/office/drawing/2010/main"/>
                  </a:ext>
                </a:extLst>
              </a:blip>
              <a:srcRect l="12887"/>
              <a:stretch>
                <a:fillRect/>
              </a:stretch>
            </p:blipFill>
            <p:spPr>
              <a:xfrm>
                <a:off x="0" y="7823658"/>
                <a:ext cx="6334789" cy="115572"/>
              </a:xfrm>
              <a:custGeom>
                <a:avLst/>
                <a:gdLst>
                  <a:gd name="connsiteX0" fmla="*/ 0 w 6334789"/>
                  <a:gd name="connsiteY0" fmla="*/ 0 h 115572"/>
                  <a:gd name="connsiteX1" fmla="*/ 6334789 w 6334789"/>
                  <a:gd name="connsiteY1" fmla="*/ 0 h 115572"/>
                  <a:gd name="connsiteX2" fmla="*/ 6334789 w 6334789"/>
                  <a:gd name="connsiteY2" fmla="*/ 115572 h 115572"/>
                  <a:gd name="connsiteX3" fmla="*/ 0 w 6334789"/>
                  <a:gd name="connsiteY3" fmla="*/ 115572 h 115572"/>
                </a:gdLst>
                <a:ahLst/>
                <a:cxnLst>
                  <a:cxn ang="0">
                    <a:pos x="connsiteX0" y="connsiteY0"/>
                  </a:cxn>
                  <a:cxn ang="0">
                    <a:pos x="connsiteX1" y="connsiteY1"/>
                  </a:cxn>
                  <a:cxn ang="0">
                    <a:pos x="connsiteX2" y="connsiteY2"/>
                  </a:cxn>
                  <a:cxn ang="0">
                    <a:pos x="connsiteX3" y="connsiteY3"/>
                  </a:cxn>
                </a:cxnLst>
                <a:rect l="l" t="t" r="r" b="b"/>
                <a:pathLst>
                  <a:path w="6334789" h="115572">
                    <a:moveTo>
                      <a:pt x="0" y="0"/>
                    </a:moveTo>
                    <a:lnTo>
                      <a:pt x="6334789" y="0"/>
                    </a:lnTo>
                    <a:lnTo>
                      <a:pt x="6334789" y="115572"/>
                    </a:lnTo>
                    <a:lnTo>
                      <a:pt x="0" y="115572"/>
                    </a:lnTo>
                    <a:close/>
                  </a:path>
                </a:pathLst>
              </a:custGeom>
            </p:spPr>
          </p:pic>
          <p:pic>
            <p:nvPicPr>
              <p:cNvPr id="6" name="object 19">
                <a:extLst>
                  <a:ext uri="{FF2B5EF4-FFF2-40B4-BE49-F238E27FC236}">
                    <a16:creationId xmlns:a16="http://schemas.microsoft.com/office/drawing/2014/main" id="{5DB9ED47-9C12-DFAD-0269-4305986EAB38}"/>
                  </a:ext>
                </a:extLst>
              </p:cNvPr>
              <p:cNvPicPr/>
              <p:nvPr/>
            </p:nvPicPr>
            <p:blipFill>
              <a:blip r:embed="rId4" cstate="email">
                <a:extLst>
                  <a:ext uri="{28A0092B-C50C-407E-A947-70E740481C1C}">
                    <a14:useLocalDpi xmlns:a14="http://schemas.microsoft.com/office/drawing/2010/main"/>
                  </a:ext>
                </a:extLst>
              </a:blip>
              <a:stretch>
                <a:fillRect/>
              </a:stretch>
            </p:blipFill>
            <p:spPr>
              <a:xfrm>
                <a:off x="2177223" y="7823707"/>
                <a:ext cx="1043214" cy="90467"/>
              </a:xfrm>
              <a:prstGeom prst="rect">
                <a:avLst/>
              </a:prstGeom>
            </p:spPr>
          </p:pic>
          <p:pic>
            <p:nvPicPr>
              <p:cNvPr id="11" name="Picture 10">
                <a:extLst>
                  <a:ext uri="{FF2B5EF4-FFF2-40B4-BE49-F238E27FC236}">
                    <a16:creationId xmlns:a16="http://schemas.microsoft.com/office/drawing/2014/main" id="{2BBDE84E-2789-388D-E3D2-102CC9941B1A}"/>
                  </a:ext>
                </a:extLst>
              </p:cNvPr>
              <p:cNvPicPr/>
              <p:nvPr/>
            </p:nvPicPr>
            <p:blipFill>
              <a:blip r:embed="rId5" cstate="email">
                <a:extLst>
                  <a:ext uri="{28A0092B-C50C-407E-A947-70E740481C1C}">
                    <a14:useLocalDpi xmlns:a14="http://schemas.microsoft.com/office/drawing/2010/main"/>
                  </a:ext>
                </a:extLst>
              </a:blip>
              <a:srcRect l="12887"/>
              <a:stretch>
                <a:fillRect/>
              </a:stretch>
            </p:blipFill>
            <p:spPr>
              <a:xfrm>
                <a:off x="0" y="7939182"/>
                <a:ext cx="6334787" cy="96977"/>
              </a:xfrm>
              <a:custGeom>
                <a:avLst/>
                <a:gdLst>
                  <a:gd name="connsiteX0" fmla="*/ 0 w 6334787"/>
                  <a:gd name="connsiteY0" fmla="*/ 0 h 96977"/>
                  <a:gd name="connsiteX1" fmla="*/ 6334787 w 6334787"/>
                  <a:gd name="connsiteY1" fmla="*/ 0 h 96977"/>
                  <a:gd name="connsiteX2" fmla="*/ 6334787 w 6334787"/>
                  <a:gd name="connsiteY2" fmla="*/ 96977 h 96977"/>
                  <a:gd name="connsiteX3" fmla="*/ 0 w 6334787"/>
                  <a:gd name="connsiteY3" fmla="*/ 96977 h 96977"/>
                </a:gdLst>
                <a:ahLst/>
                <a:cxnLst>
                  <a:cxn ang="0">
                    <a:pos x="connsiteX0" y="connsiteY0"/>
                  </a:cxn>
                  <a:cxn ang="0">
                    <a:pos x="connsiteX1" y="connsiteY1"/>
                  </a:cxn>
                  <a:cxn ang="0">
                    <a:pos x="connsiteX2" y="connsiteY2"/>
                  </a:cxn>
                  <a:cxn ang="0">
                    <a:pos x="connsiteX3" y="connsiteY3"/>
                  </a:cxn>
                </a:cxnLst>
                <a:rect l="l" t="t" r="r" b="b"/>
                <a:pathLst>
                  <a:path w="6334787" h="96977">
                    <a:moveTo>
                      <a:pt x="0" y="0"/>
                    </a:moveTo>
                    <a:lnTo>
                      <a:pt x="6334787" y="0"/>
                    </a:lnTo>
                    <a:lnTo>
                      <a:pt x="6334787" y="96977"/>
                    </a:lnTo>
                    <a:lnTo>
                      <a:pt x="0" y="96977"/>
                    </a:lnTo>
                    <a:close/>
                  </a:path>
                </a:pathLst>
              </a:custGeom>
            </p:spPr>
          </p:pic>
          <p:pic>
            <p:nvPicPr>
              <p:cNvPr id="8" name="Picture 7">
                <a:extLst>
                  <a:ext uri="{FF2B5EF4-FFF2-40B4-BE49-F238E27FC236}">
                    <a16:creationId xmlns:a16="http://schemas.microsoft.com/office/drawing/2014/main" id="{A023D3F8-5123-D3F8-265A-444C0957525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 y="4031198"/>
                <a:ext cx="5537057" cy="3731557"/>
              </a:xfrm>
              <a:prstGeom prst="rect">
                <a:avLst/>
              </a:prstGeom>
            </p:spPr>
          </p:pic>
        </p:grpSp>
      </p:grpSp>
      <p:sp>
        <p:nvSpPr>
          <p:cNvPr id="39" name="Text Placeholder 3">
            <a:extLst>
              <a:ext uri="{FF2B5EF4-FFF2-40B4-BE49-F238E27FC236}">
                <a16:creationId xmlns:a16="http://schemas.microsoft.com/office/drawing/2014/main" id="{5077714B-F47D-9945-8999-2508DFE0CB27}"/>
              </a:ext>
            </a:extLst>
          </p:cNvPr>
          <p:cNvSpPr txBox="1">
            <a:spLocks/>
          </p:cNvSpPr>
          <p:nvPr/>
        </p:nvSpPr>
        <p:spPr>
          <a:xfrm>
            <a:off x="3986924" y="8675069"/>
            <a:ext cx="2650609" cy="61869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https://thinkernautas.com/</a:t>
            </a:r>
            <a:r>
              <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algn="l" rtl="0"/>
            <a:endParaRPr lang="en-GB" dirty="0">
              <a:solidFill>
                <a:schemeClr val="bg1"/>
              </a:solidFill>
            </a:endParaRPr>
          </a:p>
        </p:txBody>
      </p:sp>
      <p:sp>
        <p:nvSpPr>
          <p:cNvPr id="40" name="Text Placeholder 5">
            <a:extLst>
              <a:ext uri="{FF2B5EF4-FFF2-40B4-BE49-F238E27FC236}">
                <a16:creationId xmlns:a16="http://schemas.microsoft.com/office/drawing/2014/main" id="{295AF068-207C-9BE0-2ACF-AEC767E8DE38}"/>
              </a:ext>
            </a:extLst>
          </p:cNvPr>
          <p:cNvSpPr txBox="1">
            <a:spLocks/>
          </p:cNvSpPr>
          <p:nvPr/>
        </p:nvSpPr>
        <p:spPr>
          <a:xfrm>
            <a:off x="3986924" y="7855170"/>
            <a:ext cx="2665541" cy="643473"/>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600" i="1" dirty="0" err="1">
                <a:solidFill>
                  <a:srgbClr val="F79037"/>
                </a:solidFill>
                <a:cs typeface="Times New Roman" panose="02020603050405020304" pitchFamily="18" charset="0"/>
              </a:rPr>
              <a:t>Risorse</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immagini</a:t>
            </a:r>
            <a:r>
              <a:rPr lang="en-GB" sz="1600" i="1" dirty="0">
                <a:solidFill>
                  <a:srgbClr val="F79037"/>
                </a:solidFill>
                <a:cs typeface="Times New Roman" panose="02020603050405020304" pitchFamily="18" charset="0"/>
              </a:rPr>
              <a:t>/video/</a:t>
            </a:r>
            <a:r>
              <a:rPr lang="en-GB" sz="1600" i="1" dirty="0" err="1">
                <a:solidFill>
                  <a:srgbClr val="F79037"/>
                </a:solidFill>
                <a:cs typeface="Times New Roman" panose="02020603050405020304" pitchFamily="18" charset="0"/>
              </a:rPr>
              <a:t>documenti</a:t>
            </a:r>
            <a:r>
              <a:rPr lang="en-GB" sz="1600" i="1" dirty="0">
                <a:solidFill>
                  <a:srgbClr val="F79037"/>
                </a:solidFill>
                <a:cs typeface="Times New Roman" panose="02020603050405020304" pitchFamily="18" charset="0"/>
              </a:rPr>
              <a:t>:</a:t>
            </a:r>
          </a:p>
        </p:txBody>
      </p:sp>
      <p:sp>
        <p:nvSpPr>
          <p:cNvPr id="41" name="Freeform 40">
            <a:extLst>
              <a:ext uri="{FF2B5EF4-FFF2-40B4-BE49-F238E27FC236}">
                <a16:creationId xmlns:a16="http://schemas.microsoft.com/office/drawing/2014/main" id="{E2BD0060-BA61-8A88-4345-991F72CA34AF}"/>
              </a:ext>
            </a:extLst>
          </p:cNvPr>
          <p:cNvSpPr/>
          <p:nvPr/>
        </p:nvSpPr>
        <p:spPr>
          <a:xfrm rot="10800000" flipV="1">
            <a:off x="4935530" y="8536837"/>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grpSp>
        <p:nvGrpSpPr>
          <p:cNvPr id="43" name="Group 42">
            <a:extLst>
              <a:ext uri="{FF2B5EF4-FFF2-40B4-BE49-F238E27FC236}">
                <a16:creationId xmlns:a16="http://schemas.microsoft.com/office/drawing/2014/main" id="{4D4221C0-8D4A-5D56-122F-35B427B7C8B0}"/>
              </a:ext>
            </a:extLst>
          </p:cNvPr>
          <p:cNvGrpSpPr/>
          <p:nvPr/>
        </p:nvGrpSpPr>
        <p:grpSpPr>
          <a:xfrm rot="766773">
            <a:off x="2953175" y="7084550"/>
            <a:ext cx="1060113" cy="965829"/>
            <a:chOff x="383555" y="3352260"/>
            <a:chExt cx="835620" cy="743775"/>
          </a:xfrm>
        </p:grpSpPr>
        <p:sp>
          <p:nvSpPr>
            <p:cNvPr id="44" name="Oval 43">
              <a:extLst>
                <a:ext uri="{FF2B5EF4-FFF2-40B4-BE49-F238E27FC236}">
                  <a16:creationId xmlns:a16="http://schemas.microsoft.com/office/drawing/2014/main" id="{0C84DC8C-1DD8-D030-5096-30805054BF68}"/>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45" name="Text Placeholder 1">
              <a:extLst>
                <a:ext uri="{FF2B5EF4-FFF2-40B4-BE49-F238E27FC236}">
                  <a16:creationId xmlns:a16="http://schemas.microsoft.com/office/drawing/2014/main" id="{260EF363-EE07-3857-3A36-2DC0FBC0E2CE}"/>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pic>
        <p:nvPicPr>
          <p:cNvPr id="26" name="Picture Placeholder 12">
            <a:extLst>
              <a:ext uri="{FF2B5EF4-FFF2-40B4-BE49-F238E27FC236}">
                <a16:creationId xmlns:a16="http://schemas.microsoft.com/office/drawing/2014/main" id="{23EC197C-CA45-4A53-478C-DAED2901FE2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05225" y="2268416"/>
            <a:ext cx="3854450" cy="3795128"/>
          </a:xfrm>
          <a:prstGeom prst="rect">
            <a:avLst/>
          </a:prstGeom>
        </p:spPr>
      </p:pic>
      <p:grpSp>
        <p:nvGrpSpPr>
          <p:cNvPr id="27" name="Group 26">
            <a:extLst>
              <a:ext uri="{FF2B5EF4-FFF2-40B4-BE49-F238E27FC236}">
                <a16:creationId xmlns:a16="http://schemas.microsoft.com/office/drawing/2014/main" id="{5A3938A4-06F6-53C0-B9B4-71143FB03F54}"/>
              </a:ext>
            </a:extLst>
          </p:cNvPr>
          <p:cNvGrpSpPr/>
          <p:nvPr/>
        </p:nvGrpSpPr>
        <p:grpSpPr>
          <a:xfrm rot="10800000">
            <a:off x="6735270" y="4843119"/>
            <a:ext cx="824405" cy="2642361"/>
            <a:chOff x="-57656" y="7752056"/>
            <a:chExt cx="824405" cy="2642361"/>
          </a:xfrm>
          <a:solidFill>
            <a:srgbClr val="E25684"/>
          </a:solidFill>
        </p:grpSpPr>
        <p:sp>
          <p:nvSpPr>
            <p:cNvPr id="28" name="Freeform 27">
              <a:extLst>
                <a:ext uri="{FF2B5EF4-FFF2-40B4-BE49-F238E27FC236}">
                  <a16:creationId xmlns:a16="http://schemas.microsoft.com/office/drawing/2014/main" id="{513BB8FC-4ABF-61AE-91B2-6DE618D50745}"/>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7A198049-6D3C-86B2-77CE-03F62EE0BFB9}"/>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712453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pPr algn="l" rtl="0"/>
            <a:fld id="{CB2079F2-58AF-ED44-82D7-E04B2F6FD686}" type="slidenum">
              <a:rPr lang="en-US" smtClean="0"/>
              <a:pPr algn="l" rtl="0"/>
              <a:t>65</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4461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884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pPr algn="l" rtl="0"/>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6143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Prototipazione</a:t>
            </a:r>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89677"/>
            <a:ext cx="6248103" cy="2485935"/>
          </a:xfrm>
        </p:spPr>
        <p:txBody>
          <a:bodyPr/>
          <a:lstStyle/>
          <a:p>
            <a:pPr rtl="0"/>
            <a:r>
              <a:rPr lang="en-US" sz="1600" i="1" dirty="0">
                <a:solidFill>
                  <a:srgbClr val="F79037"/>
                </a:solidFill>
                <a:cs typeface="Times New Roman" panose="02020603050405020304" pitchFamily="18" charset="0"/>
              </a:rPr>
              <a:t>Nome </a:t>
            </a:r>
            <a:r>
              <a:rPr lang="en-US" sz="1600" i="1" dirty="0" err="1">
                <a:solidFill>
                  <a:srgbClr val="F79037"/>
                </a:solidFill>
                <a:cs typeface="Times New Roman" panose="02020603050405020304" pitchFamily="18" charset="0"/>
              </a:rPr>
              <a:t>dell'organizzazione</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che</a:t>
            </a:r>
            <a:r>
              <a:rPr lang="en-US" sz="1600" i="1" dirty="0">
                <a:solidFill>
                  <a:srgbClr val="F79037"/>
                </a:solidFill>
                <a:cs typeface="Times New Roman" panose="02020603050405020304" pitchFamily="18" charset="0"/>
              </a:rPr>
              <a:t> ha </a:t>
            </a:r>
            <a:r>
              <a:rPr lang="en-US" sz="1600" i="1" dirty="0" err="1">
                <a:solidFill>
                  <a:srgbClr val="F79037"/>
                </a:solidFill>
                <a:cs typeface="Times New Roman" panose="02020603050405020304" pitchFamily="18" charset="0"/>
              </a:rPr>
              <a:t>avviato</a:t>
            </a:r>
            <a:r>
              <a:rPr lang="en-US" sz="1600" i="1" dirty="0">
                <a:solidFill>
                  <a:srgbClr val="F79037"/>
                </a:solidFill>
                <a:cs typeface="Times New Roman" panose="02020603050405020304" pitchFamily="18" charset="0"/>
              </a:rPr>
              <a:t> il </a:t>
            </a:r>
            <a:r>
              <a:rPr lang="en-US" sz="1600" i="1" dirty="0" err="1">
                <a:solidFill>
                  <a:srgbClr val="F79037"/>
                </a:solidFill>
                <a:cs typeface="Times New Roman" panose="02020603050405020304" pitchFamily="18" charset="0"/>
              </a:rPr>
              <a:t>progetto</a:t>
            </a:r>
            <a:r>
              <a:rPr lang="en-US" sz="1600" i="1" dirty="0">
                <a:solidFill>
                  <a:srgbClr val="F79037"/>
                </a:solidFill>
                <a:cs typeface="Times New Roman" panose="02020603050405020304" pitchFamily="18" charset="0"/>
              </a:rPr>
              <a:t>:</a:t>
            </a:r>
          </a:p>
          <a:p>
            <a:pPr rtl="0"/>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Università</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di Aalborg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Copenaghen</a:t>
            </a:r>
            <a:endPar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a:p>
            <a:pPr rtl="0"/>
            <a:endParaRPr lang="en-US" dirty="0">
              <a:solidFill>
                <a:srgbClr val="086575"/>
              </a:solidFill>
              <a:ea typeface="Calibri" panose="020F0502020204030204" pitchFamily="34" charset="0"/>
              <a:cs typeface="Times New Roman" panose="02020603050405020304" pitchFamily="18" charset="0"/>
            </a:endParaRPr>
          </a:p>
          <a:p>
            <a:pPr rtl="0"/>
            <a:r>
              <a:rPr lang="en-GB" sz="1600" i="1" dirty="0">
                <a:solidFill>
                  <a:srgbClr val="F79037"/>
                </a:solidFill>
                <a:cs typeface="Times New Roman" panose="02020603050405020304" pitchFamily="18" charset="0"/>
              </a:rPr>
              <a:t>Nome del </a:t>
            </a:r>
            <a:r>
              <a:rPr lang="en-GB" sz="1600" i="1" dirty="0" err="1">
                <a:solidFill>
                  <a:srgbClr val="F79037"/>
                </a:solidFill>
                <a:cs typeface="Times New Roman" panose="02020603050405020304" pitchFamily="18" charset="0"/>
              </a:rPr>
              <a:t>progetto</a:t>
            </a:r>
            <a:r>
              <a:rPr lang="en-GB" sz="1600" i="1" dirty="0">
                <a:solidFill>
                  <a:srgbClr val="F79037"/>
                </a:solidFill>
                <a:cs typeface="Times New Roman" panose="02020603050405020304" pitchFamily="18" charset="0"/>
              </a:rPr>
              <a:t>:</a:t>
            </a:r>
          </a:p>
          <a:p>
            <a:pPr rtl="0"/>
            <a:r>
              <a:rPr lang="en-GB" dirty="0" err="1">
                <a:solidFill>
                  <a:srgbClr val="086575"/>
                </a:solidFill>
                <a:cs typeface="Times New Roman" panose="02020603050405020304" pitchFamily="18" charset="0"/>
              </a:rPr>
              <a:t>Refujourney</a:t>
            </a:r>
            <a:r>
              <a:rPr lang="en-GB" dirty="0">
                <a:solidFill>
                  <a:srgbClr val="086575"/>
                </a:solidFill>
                <a:cs typeface="Times New Roman" panose="02020603050405020304" pitchFamily="18" charset="0"/>
              </a:rPr>
              <a:t>: un </a:t>
            </a:r>
            <a:r>
              <a:rPr lang="en-GB" dirty="0" err="1">
                <a:solidFill>
                  <a:srgbClr val="086575"/>
                </a:solidFill>
                <a:cs typeface="Times New Roman" panose="02020603050405020304" pitchFamily="18" charset="0"/>
              </a:rPr>
              <a:t>viaggio</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dell'utente</a:t>
            </a:r>
            <a:r>
              <a:rPr lang="en-GB" dirty="0">
                <a:solidFill>
                  <a:srgbClr val="086575"/>
                </a:solidFill>
                <a:cs typeface="Times New Roman" panose="02020603050405020304" pitchFamily="18" charset="0"/>
              </a:rPr>
              <a:t> per </a:t>
            </a:r>
            <a:r>
              <a:rPr lang="en-GB" dirty="0" err="1">
                <a:solidFill>
                  <a:srgbClr val="086575"/>
                </a:solidFill>
                <a:cs typeface="Times New Roman" panose="02020603050405020304" pitchFamily="18" charset="0"/>
              </a:rPr>
              <a:t>l'integrazione</a:t>
            </a:r>
            <a:endParaRPr lang="en-GB" dirty="0">
              <a:solidFill>
                <a:srgbClr val="086575"/>
              </a:solidFill>
              <a:cs typeface="Times New Roman" panose="02020603050405020304" pitchFamily="18" charset="0"/>
            </a:endParaRPr>
          </a:p>
          <a:p>
            <a:pPr rtl="0"/>
            <a:endParaRPr lang="en-GB" dirty="0">
              <a:solidFill>
                <a:srgbClr val="086575"/>
              </a:solidFill>
              <a:cs typeface="Times New Roman" panose="02020603050405020304" pitchFamily="18" charset="0"/>
            </a:endParaRPr>
          </a:p>
          <a:p>
            <a:pPr rtl="0"/>
            <a:r>
              <a:rPr lang="en-US" sz="1600" i="1" dirty="0" err="1">
                <a:solidFill>
                  <a:srgbClr val="F79037"/>
                </a:solidFill>
                <a:cs typeface="Times New Roman" panose="02020603050405020304" pitchFamily="18" charset="0"/>
              </a:rPr>
              <a:t>Luogo</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città</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paese</a:t>
            </a:r>
            <a:r>
              <a:rPr lang="en-US" sz="1600" i="1" dirty="0">
                <a:solidFill>
                  <a:srgbClr val="F79037"/>
                </a:solidFill>
                <a:cs typeface="Times New Roman" panose="02020603050405020304" pitchFamily="18" charset="0"/>
              </a:rPr>
              <a:t>:</a:t>
            </a:r>
          </a:p>
          <a:p>
            <a:pPr rtl="0"/>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Copenaghen</a:t>
            </a:r>
            <a:endPar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7" name="object 15">
            <a:extLst>
              <a:ext uri="{FF2B5EF4-FFF2-40B4-BE49-F238E27FC236}">
                <a16:creationId xmlns:a16="http://schemas.microsoft.com/office/drawing/2014/main" id="{E49CF1B6-74BD-16A0-BDD1-B5EE482C4C89}"/>
              </a:ext>
            </a:extLst>
          </p:cNvPr>
          <p:cNvGrpSpPr/>
          <p:nvPr/>
        </p:nvGrpSpPr>
        <p:grpSpPr>
          <a:xfrm>
            <a:off x="3851710" y="3431852"/>
            <a:ext cx="3047022" cy="1729173"/>
            <a:chOff x="485139" y="4586859"/>
            <a:chExt cx="3134043" cy="1778557"/>
          </a:xfrm>
        </p:grpSpPr>
        <p:pic>
          <p:nvPicPr>
            <p:cNvPr id="28" name="object 16">
              <a:extLst>
                <a:ext uri="{FF2B5EF4-FFF2-40B4-BE49-F238E27FC236}">
                  <a16:creationId xmlns:a16="http://schemas.microsoft.com/office/drawing/2014/main" id="{1699FFAF-FCB4-98C3-1737-2B09FF04780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9" name="object 17">
              <a:extLst>
                <a:ext uri="{FF2B5EF4-FFF2-40B4-BE49-F238E27FC236}">
                  <a16:creationId xmlns:a16="http://schemas.microsoft.com/office/drawing/2014/main" id="{0B73AF1A-4147-4DAE-45D8-407AB8F5B44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53E1B847-4170-B99F-6E91-8279919D736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4ECAF0AC-7AAA-19B2-FEF4-0CD4EA79DD1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FA3E4A88-BE95-E951-C9E8-D809A6224364}"/>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C7768FCE-C9C4-01E8-C50C-B7655A76983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30402" y="3517441"/>
            <a:ext cx="2319372" cy="1498655"/>
          </a:xfrm>
          <a:prstGeom prst="rect">
            <a:avLst/>
          </a:prstGeom>
        </p:spPr>
      </p:pic>
      <p:grpSp>
        <p:nvGrpSpPr>
          <p:cNvPr id="34" name="Group 33">
            <a:extLst>
              <a:ext uri="{FF2B5EF4-FFF2-40B4-BE49-F238E27FC236}">
                <a16:creationId xmlns:a16="http://schemas.microsoft.com/office/drawing/2014/main" id="{80BE8FBF-9FB5-C7B2-4B6A-CCCEAB3CECC6}"/>
              </a:ext>
            </a:extLst>
          </p:cNvPr>
          <p:cNvGrpSpPr/>
          <p:nvPr/>
        </p:nvGrpSpPr>
        <p:grpSpPr>
          <a:xfrm rot="766773">
            <a:off x="6129636" y="4411723"/>
            <a:ext cx="1211268" cy="982889"/>
            <a:chOff x="383555" y="3352260"/>
            <a:chExt cx="835620" cy="743775"/>
          </a:xfrm>
        </p:grpSpPr>
        <p:sp>
          <p:nvSpPr>
            <p:cNvPr id="35" name="Oval 34">
              <a:extLst>
                <a:ext uri="{FF2B5EF4-FFF2-40B4-BE49-F238E27FC236}">
                  <a16:creationId xmlns:a16="http://schemas.microsoft.com/office/drawing/2014/main" id="{5A324CE5-C717-7E94-C8B7-3B2B38A555B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36" name="Text Placeholder 1">
              <a:extLst>
                <a:ext uri="{FF2B5EF4-FFF2-40B4-BE49-F238E27FC236}">
                  <a16:creationId xmlns:a16="http://schemas.microsoft.com/office/drawing/2014/main" id="{675954BC-226F-74F0-8C53-FEA929A4D9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0" y="5567316"/>
            <a:ext cx="6248103" cy="4487707"/>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r>
              <a:rPr lang="en-US" sz="14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Informazioni</a:t>
            </a:r>
            <a:r>
              <a:rPr lang="en-US" sz="14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sul</a:t>
            </a:r>
            <a:r>
              <a:rPr lang="en-US" sz="14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progetto</a:t>
            </a:r>
            <a:r>
              <a:rPr lang="en-US" sz="14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2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rapporto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delinea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concetto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sviluppato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corso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principale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2°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Semestre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Master in Service Systems Design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presso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l'Università</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Aalborg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2016. Il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concetto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incentrato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tema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migrazione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dati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aperti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risultato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la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creazione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Refujourney</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fornisce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guida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supporto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diverse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fasi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ogni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singolo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arriva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Danimarca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deve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affrontare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Refujourney</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offre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un'app</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mobile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aiuta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ottenere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panoramica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passaggi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li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attendono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quando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arrivano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Danimarca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Fornendo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informazioni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utili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sui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diritti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le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opportunità</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loro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situazioni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individuali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Refujourney</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fornisce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miglior</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supporto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possibile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rende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processi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più</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trasparenti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comprensibili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i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200" dirty="0">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Utilizzando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approccio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progettuale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incentrato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sull'uomo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richiedenti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asilo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attualmente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vivono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Danimarca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partecipato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sessioni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cocreazione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così</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il test del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dell'utente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finale. La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condotta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basata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ricerche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desktop,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interviste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qualitative e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interviste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esperti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Un'ampia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gamma di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strumenti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metodi</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Service Design è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utilizzata</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modellare</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concetto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2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r>
              <a:rPr lang="en-US"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rtl="0">
              <a:buClr>
                <a:srgbClr val="F79037"/>
              </a:buCl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endParaRPr lang="en-LB" b="1" dirty="0">
              <a:ea typeface="Calibri" panose="020F0502020204030204" pitchFamily="34" charset="0"/>
              <a:cs typeface="Times New Roman" panose="02020603050405020304" pitchFamily="18" charset="0"/>
            </a:endParaRPr>
          </a:p>
          <a:p>
            <a:pPr rtl="0"/>
            <a:endParaRPr lang="en-GB" dirty="0">
              <a:cs typeface="Times New Roman" panose="02020603050405020304" pitchFamily="18" charset="0"/>
            </a:endParaRPr>
          </a:p>
          <a:p>
            <a:pPr rtl="0"/>
            <a:endParaRPr lang="en-GB" b="1" dirty="0">
              <a:ea typeface="Calibri" panose="020F0502020204030204" pitchFamily="34" charset="0"/>
              <a:cs typeface="Times New Roman" panose="02020603050405020304" pitchFamily="18" charset="0"/>
            </a:endParaRPr>
          </a:p>
          <a:p>
            <a:pPr rtl="0"/>
            <a:r>
              <a:rPr lang="en-GB" b="1" dirty="0">
                <a:ea typeface="Calibri" panose="020F0502020204030204" pitchFamily="34" charset="0"/>
                <a:cs typeface="Times New Roman" panose="02020603050405020304" pitchFamily="18" charset="0"/>
              </a:rPr>
              <a:t> </a:t>
            </a:r>
          </a:p>
          <a:p>
            <a:pPr rtl="0"/>
            <a:endParaRPr lang="en-US" dirty="0">
              <a:ea typeface="Calibri" panose="020F0502020204030204" pitchFamily="34" charset="0"/>
              <a:cs typeface="Times New Roman" panose="02020603050405020304" pitchFamily="18" charset="0"/>
            </a:endParaRPr>
          </a:p>
          <a:p>
            <a:pPr rtl="0"/>
            <a:r>
              <a:rPr lang="en-US" b="1" dirty="0">
                <a:ea typeface="Calibri" panose="020F0502020204030204" pitchFamily="34" charset="0"/>
                <a:cs typeface="Times New Roman" panose="02020603050405020304" pitchFamily="18" charset="0"/>
              </a:rPr>
              <a:t> </a:t>
            </a:r>
          </a:p>
          <a:p>
            <a:pPr algn="l" rtl="0"/>
            <a:endParaRPr lang="en-GB" dirty="0"/>
          </a:p>
        </p:txBody>
      </p:sp>
      <p:grpSp>
        <p:nvGrpSpPr>
          <p:cNvPr id="2" name="Group 1">
            <a:extLst>
              <a:ext uri="{FF2B5EF4-FFF2-40B4-BE49-F238E27FC236}">
                <a16:creationId xmlns:a16="http://schemas.microsoft.com/office/drawing/2014/main" id="{A177911D-DA58-2386-B43A-8B8138E91266}"/>
              </a:ext>
            </a:extLst>
          </p:cNvPr>
          <p:cNvGrpSpPr/>
          <p:nvPr/>
        </p:nvGrpSpPr>
        <p:grpSpPr>
          <a:xfrm rot="10800000">
            <a:off x="6735270" y="7370819"/>
            <a:ext cx="824405" cy="2642361"/>
            <a:chOff x="-57656" y="7752056"/>
            <a:chExt cx="824405" cy="2642361"/>
          </a:xfrm>
          <a:solidFill>
            <a:srgbClr val="F79037"/>
          </a:solidFill>
        </p:grpSpPr>
        <p:sp>
          <p:nvSpPr>
            <p:cNvPr id="4" name="Freeform 3">
              <a:extLst>
                <a:ext uri="{FF2B5EF4-FFF2-40B4-BE49-F238E27FC236}">
                  <a16:creationId xmlns:a16="http://schemas.microsoft.com/office/drawing/2014/main" id="{C5CE236D-DA4A-1F99-A76E-3AF0F3B3965F}"/>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pPr algn="l" rtl="0"/>
              <a:endParaRPr lang="en-US"/>
            </a:p>
          </p:txBody>
        </p:sp>
        <p:sp>
          <p:nvSpPr>
            <p:cNvPr id="6" name="Freeform 5">
              <a:extLst>
                <a:ext uri="{FF2B5EF4-FFF2-40B4-BE49-F238E27FC236}">
                  <a16:creationId xmlns:a16="http://schemas.microsoft.com/office/drawing/2014/main" id="{D5058957-14CD-A615-3141-DAE2640ACA92}"/>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pPr algn="l" rtl="0"/>
              <a:endParaRPr lang="en-US"/>
            </a:p>
          </p:txBody>
        </p:sp>
      </p:grpSp>
      <p:grpSp>
        <p:nvGrpSpPr>
          <p:cNvPr id="47" name="Group 46">
            <a:extLst>
              <a:ext uri="{FF2B5EF4-FFF2-40B4-BE49-F238E27FC236}">
                <a16:creationId xmlns:a16="http://schemas.microsoft.com/office/drawing/2014/main" id="{2D75CB0B-85F2-6866-68D3-EBA94154B46C}"/>
              </a:ext>
            </a:extLst>
          </p:cNvPr>
          <p:cNvGrpSpPr/>
          <p:nvPr/>
        </p:nvGrpSpPr>
        <p:grpSpPr>
          <a:xfrm>
            <a:off x="4433270" y="7536528"/>
            <a:ext cx="1789755" cy="1981206"/>
            <a:chOff x="8270445" y="551224"/>
            <a:chExt cx="960910" cy="1063699"/>
          </a:xfrm>
          <a:solidFill>
            <a:srgbClr val="F79037"/>
          </a:solidFill>
        </p:grpSpPr>
        <p:grpSp>
          <p:nvGrpSpPr>
            <p:cNvPr id="48" name="Graphic 2">
              <a:extLst>
                <a:ext uri="{FF2B5EF4-FFF2-40B4-BE49-F238E27FC236}">
                  <a16:creationId xmlns:a16="http://schemas.microsoft.com/office/drawing/2014/main" id="{6B8083C8-9698-7FF3-9102-CF262C6EDEE8}"/>
                </a:ext>
              </a:extLst>
            </p:cNvPr>
            <p:cNvGrpSpPr/>
            <p:nvPr/>
          </p:nvGrpSpPr>
          <p:grpSpPr>
            <a:xfrm>
              <a:off x="8270445" y="551224"/>
              <a:ext cx="960910" cy="1063699"/>
              <a:chOff x="8494429" y="535425"/>
              <a:chExt cx="960910" cy="1063699"/>
            </a:xfrm>
            <a:grpFill/>
          </p:grpSpPr>
          <p:sp>
            <p:nvSpPr>
              <p:cNvPr id="54" name="Freeform 53">
                <a:extLst>
                  <a:ext uri="{FF2B5EF4-FFF2-40B4-BE49-F238E27FC236}">
                    <a16:creationId xmlns:a16="http://schemas.microsoft.com/office/drawing/2014/main" id="{ED777A89-64ED-FF95-7BEC-1235E4192C0D}"/>
                  </a:ext>
                </a:extLst>
              </p:cNvPr>
              <p:cNvSpPr/>
              <p:nvPr/>
            </p:nvSpPr>
            <p:spPr>
              <a:xfrm>
                <a:off x="8784517" y="1235977"/>
                <a:ext cx="380238" cy="363147"/>
              </a:xfrm>
              <a:custGeom>
                <a:avLst/>
                <a:gdLst>
                  <a:gd name="connsiteX0" fmla="*/ 79845 w 380238"/>
                  <a:gd name="connsiteY0" fmla="*/ 363148 h 363147"/>
                  <a:gd name="connsiteX1" fmla="*/ 65419 w 380238"/>
                  <a:gd name="connsiteY1" fmla="*/ 333463 h 363147"/>
                  <a:gd name="connsiteX2" fmla="*/ 79013 w 380238"/>
                  <a:gd name="connsiteY2" fmla="*/ 243301 h 363147"/>
                  <a:gd name="connsiteX3" fmla="*/ 74297 w 380238"/>
                  <a:gd name="connsiteY3" fmla="*/ 227765 h 363147"/>
                  <a:gd name="connsiteX4" fmla="*/ 9657 w 380238"/>
                  <a:gd name="connsiteY4" fmla="*/ 162015 h 363147"/>
                  <a:gd name="connsiteX5" fmla="*/ 1057 w 380238"/>
                  <a:gd name="connsiteY5" fmla="*/ 137047 h 363147"/>
                  <a:gd name="connsiteX6" fmla="*/ 22696 w 380238"/>
                  <a:gd name="connsiteY6" fmla="*/ 122067 h 363147"/>
                  <a:gd name="connsiteX7" fmla="*/ 114523 w 380238"/>
                  <a:gd name="connsiteY7" fmla="*/ 106253 h 363147"/>
                  <a:gd name="connsiteX8" fmla="*/ 125897 w 380238"/>
                  <a:gd name="connsiteY8" fmla="*/ 97930 h 363147"/>
                  <a:gd name="connsiteX9" fmla="*/ 169453 w 380238"/>
                  <a:gd name="connsiteY9" fmla="*/ 15536 h 363147"/>
                  <a:gd name="connsiteX10" fmla="*/ 190815 w 380238"/>
                  <a:gd name="connsiteY10" fmla="*/ 0 h 363147"/>
                  <a:gd name="connsiteX11" fmla="*/ 211067 w 380238"/>
                  <a:gd name="connsiteY11" fmla="*/ 15258 h 363147"/>
                  <a:gd name="connsiteX12" fmla="*/ 254622 w 380238"/>
                  <a:gd name="connsiteY12" fmla="*/ 97653 h 363147"/>
                  <a:gd name="connsiteX13" fmla="*/ 265719 w 380238"/>
                  <a:gd name="connsiteY13" fmla="*/ 105976 h 363147"/>
                  <a:gd name="connsiteX14" fmla="*/ 358656 w 380238"/>
                  <a:gd name="connsiteY14" fmla="*/ 122067 h 363147"/>
                  <a:gd name="connsiteX15" fmla="*/ 379186 w 380238"/>
                  <a:gd name="connsiteY15" fmla="*/ 136770 h 363147"/>
                  <a:gd name="connsiteX16" fmla="*/ 371418 w 380238"/>
                  <a:gd name="connsiteY16" fmla="*/ 160906 h 363147"/>
                  <a:gd name="connsiteX17" fmla="*/ 305391 w 380238"/>
                  <a:gd name="connsiteY17" fmla="*/ 228597 h 363147"/>
                  <a:gd name="connsiteX18" fmla="*/ 300952 w 380238"/>
                  <a:gd name="connsiteY18" fmla="*/ 241081 h 363147"/>
                  <a:gd name="connsiteX19" fmla="*/ 314268 w 380238"/>
                  <a:gd name="connsiteY19" fmla="*/ 331244 h 363147"/>
                  <a:gd name="connsiteX20" fmla="*/ 300120 w 380238"/>
                  <a:gd name="connsiteY20" fmla="*/ 362870 h 363147"/>
                  <a:gd name="connsiteX21" fmla="*/ 287636 w 380238"/>
                  <a:gd name="connsiteY21" fmla="*/ 362870 h 363147"/>
                  <a:gd name="connsiteX22" fmla="*/ 215505 w 380238"/>
                  <a:gd name="connsiteY22" fmla="*/ 325418 h 363147"/>
                  <a:gd name="connsiteX23" fmla="*/ 164459 w 380238"/>
                  <a:gd name="connsiteY23" fmla="*/ 325418 h 363147"/>
                  <a:gd name="connsiteX24" fmla="*/ 92329 w 380238"/>
                  <a:gd name="connsiteY24" fmla="*/ 362870 h 363147"/>
                  <a:gd name="connsiteX25" fmla="*/ 79845 w 380238"/>
                  <a:gd name="connsiteY25" fmla="*/ 363148 h 363147"/>
                  <a:gd name="connsiteX26" fmla="*/ 315933 w 380238"/>
                  <a:gd name="connsiteY26" fmla="*/ 157854 h 363147"/>
                  <a:gd name="connsiteX27" fmla="*/ 307610 w 380238"/>
                  <a:gd name="connsiteY27" fmla="*/ 155635 h 363147"/>
                  <a:gd name="connsiteX28" fmla="*/ 246299 w 380238"/>
                  <a:gd name="connsiteY28" fmla="*/ 145370 h 363147"/>
                  <a:gd name="connsiteX29" fmla="*/ 223273 w 380238"/>
                  <a:gd name="connsiteY29" fmla="*/ 128724 h 363147"/>
                  <a:gd name="connsiteX30" fmla="*/ 194976 w 380238"/>
                  <a:gd name="connsiteY30" fmla="*/ 74627 h 363147"/>
                  <a:gd name="connsiteX31" fmla="*/ 189705 w 380238"/>
                  <a:gd name="connsiteY31" fmla="*/ 66304 h 363147"/>
                  <a:gd name="connsiteX32" fmla="*/ 156414 w 380238"/>
                  <a:gd name="connsiteY32" fmla="*/ 130112 h 363147"/>
                  <a:gd name="connsiteX33" fmla="*/ 134775 w 380238"/>
                  <a:gd name="connsiteY33" fmla="*/ 145370 h 363147"/>
                  <a:gd name="connsiteX34" fmla="*/ 121459 w 380238"/>
                  <a:gd name="connsiteY34" fmla="*/ 147589 h 363147"/>
                  <a:gd name="connsiteX35" fmla="*/ 63755 w 380238"/>
                  <a:gd name="connsiteY35" fmla="*/ 157577 h 363147"/>
                  <a:gd name="connsiteX36" fmla="*/ 114523 w 380238"/>
                  <a:gd name="connsiteY36" fmla="*/ 209177 h 363147"/>
                  <a:gd name="connsiteX37" fmla="*/ 122568 w 380238"/>
                  <a:gd name="connsiteY37" fmla="*/ 234423 h 363147"/>
                  <a:gd name="connsiteX38" fmla="*/ 112304 w 380238"/>
                  <a:gd name="connsiteY38" fmla="*/ 305998 h 363147"/>
                  <a:gd name="connsiteX39" fmla="*/ 170285 w 380238"/>
                  <a:gd name="connsiteY39" fmla="*/ 277146 h 363147"/>
                  <a:gd name="connsiteX40" fmla="*/ 211067 w 380238"/>
                  <a:gd name="connsiteY40" fmla="*/ 277146 h 363147"/>
                  <a:gd name="connsiteX41" fmla="*/ 269048 w 380238"/>
                  <a:gd name="connsiteY41" fmla="*/ 305998 h 363147"/>
                  <a:gd name="connsiteX42" fmla="*/ 259616 w 380238"/>
                  <a:gd name="connsiteY42" fmla="*/ 244688 h 363147"/>
                  <a:gd name="connsiteX43" fmla="*/ 272932 w 380238"/>
                  <a:gd name="connsiteY43" fmla="*/ 202242 h 363147"/>
                  <a:gd name="connsiteX44" fmla="*/ 315933 w 380238"/>
                  <a:gd name="connsiteY44" fmla="*/ 157854 h 3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0238" h="363147">
                    <a:moveTo>
                      <a:pt x="79845" y="363148"/>
                    </a:moveTo>
                    <a:cubicBezTo>
                      <a:pt x="66529" y="357322"/>
                      <a:pt x="63200" y="347057"/>
                      <a:pt x="65419" y="333463"/>
                    </a:cubicBezTo>
                    <a:cubicBezTo>
                      <a:pt x="70135" y="303502"/>
                      <a:pt x="74297" y="273263"/>
                      <a:pt x="79013" y="243301"/>
                    </a:cubicBezTo>
                    <a:cubicBezTo>
                      <a:pt x="80122" y="236920"/>
                      <a:pt x="79013" y="232481"/>
                      <a:pt x="74297" y="227765"/>
                    </a:cubicBezTo>
                    <a:cubicBezTo>
                      <a:pt x="52380" y="206126"/>
                      <a:pt x="31296" y="183932"/>
                      <a:pt x="9657" y="162015"/>
                    </a:cubicBezTo>
                    <a:cubicBezTo>
                      <a:pt x="2721" y="155080"/>
                      <a:pt x="-2272" y="147312"/>
                      <a:pt x="1057" y="137047"/>
                    </a:cubicBezTo>
                    <a:cubicBezTo>
                      <a:pt x="4386" y="126783"/>
                      <a:pt x="12709" y="123731"/>
                      <a:pt x="22696" y="122067"/>
                    </a:cubicBezTo>
                    <a:cubicBezTo>
                      <a:pt x="53490" y="117073"/>
                      <a:pt x="84006" y="111802"/>
                      <a:pt x="114523" y="106253"/>
                    </a:cubicBezTo>
                    <a:cubicBezTo>
                      <a:pt x="118684" y="105421"/>
                      <a:pt x="123678" y="101537"/>
                      <a:pt x="125897" y="97930"/>
                    </a:cubicBezTo>
                    <a:cubicBezTo>
                      <a:pt x="140878" y="70743"/>
                      <a:pt x="155027" y="43001"/>
                      <a:pt x="169453" y="15536"/>
                    </a:cubicBezTo>
                    <a:cubicBezTo>
                      <a:pt x="174169" y="6658"/>
                      <a:pt x="179718" y="0"/>
                      <a:pt x="190815" y="0"/>
                    </a:cubicBezTo>
                    <a:cubicBezTo>
                      <a:pt x="201080" y="277"/>
                      <a:pt x="206628" y="6658"/>
                      <a:pt x="211067" y="15258"/>
                    </a:cubicBezTo>
                    <a:cubicBezTo>
                      <a:pt x="225493" y="43001"/>
                      <a:pt x="239641" y="70465"/>
                      <a:pt x="254622" y="97653"/>
                    </a:cubicBezTo>
                    <a:cubicBezTo>
                      <a:pt x="256564" y="101537"/>
                      <a:pt x="261558" y="105143"/>
                      <a:pt x="265719" y="105976"/>
                    </a:cubicBezTo>
                    <a:cubicBezTo>
                      <a:pt x="296513" y="111802"/>
                      <a:pt x="327585" y="117073"/>
                      <a:pt x="358656" y="122067"/>
                    </a:cubicBezTo>
                    <a:cubicBezTo>
                      <a:pt x="368089" y="123731"/>
                      <a:pt x="376134" y="127060"/>
                      <a:pt x="379186" y="136770"/>
                    </a:cubicBezTo>
                    <a:cubicBezTo>
                      <a:pt x="382237" y="146480"/>
                      <a:pt x="378353" y="153970"/>
                      <a:pt x="371418" y="160906"/>
                    </a:cubicBezTo>
                    <a:cubicBezTo>
                      <a:pt x="349224" y="183377"/>
                      <a:pt x="327307" y="205571"/>
                      <a:pt x="305391" y="228597"/>
                    </a:cubicBezTo>
                    <a:cubicBezTo>
                      <a:pt x="302617" y="231649"/>
                      <a:pt x="300674" y="237197"/>
                      <a:pt x="300952" y="241081"/>
                    </a:cubicBezTo>
                    <a:cubicBezTo>
                      <a:pt x="304836" y="271320"/>
                      <a:pt x="309830" y="301282"/>
                      <a:pt x="314268" y="331244"/>
                    </a:cubicBezTo>
                    <a:cubicBezTo>
                      <a:pt x="317043" y="349276"/>
                      <a:pt x="314546" y="354548"/>
                      <a:pt x="300120" y="362870"/>
                    </a:cubicBezTo>
                    <a:cubicBezTo>
                      <a:pt x="295958" y="362870"/>
                      <a:pt x="291797" y="362870"/>
                      <a:pt x="287636" y="362870"/>
                    </a:cubicBezTo>
                    <a:cubicBezTo>
                      <a:pt x="263500" y="350664"/>
                      <a:pt x="238809" y="339289"/>
                      <a:pt x="215505" y="325418"/>
                    </a:cubicBezTo>
                    <a:cubicBezTo>
                      <a:pt x="197473" y="314599"/>
                      <a:pt x="182492" y="314876"/>
                      <a:pt x="164459" y="325418"/>
                    </a:cubicBezTo>
                    <a:cubicBezTo>
                      <a:pt x="141156" y="339289"/>
                      <a:pt x="116465" y="350386"/>
                      <a:pt x="92329" y="362870"/>
                    </a:cubicBezTo>
                    <a:cubicBezTo>
                      <a:pt x="88168" y="363148"/>
                      <a:pt x="84006" y="363148"/>
                      <a:pt x="79845" y="363148"/>
                    </a:cubicBezTo>
                    <a:close/>
                    <a:moveTo>
                      <a:pt x="315933" y="157854"/>
                    </a:moveTo>
                    <a:cubicBezTo>
                      <a:pt x="312049" y="156745"/>
                      <a:pt x="309830" y="155912"/>
                      <a:pt x="307610" y="155635"/>
                    </a:cubicBezTo>
                    <a:cubicBezTo>
                      <a:pt x="287081" y="152028"/>
                      <a:pt x="266829" y="148144"/>
                      <a:pt x="246299" y="145370"/>
                    </a:cubicBezTo>
                    <a:cubicBezTo>
                      <a:pt x="235202" y="143705"/>
                      <a:pt x="227990" y="138434"/>
                      <a:pt x="223273" y="128724"/>
                    </a:cubicBezTo>
                    <a:cubicBezTo>
                      <a:pt x="214118" y="110415"/>
                      <a:pt x="204408" y="92659"/>
                      <a:pt x="194976" y="74627"/>
                    </a:cubicBezTo>
                    <a:cubicBezTo>
                      <a:pt x="193589" y="72130"/>
                      <a:pt x="191924" y="69633"/>
                      <a:pt x="189705" y="66304"/>
                    </a:cubicBezTo>
                    <a:cubicBezTo>
                      <a:pt x="178053" y="88498"/>
                      <a:pt x="166956" y="109305"/>
                      <a:pt x="156414" y="130112"/>
                    </a:cubicBezTo>
                    <a:cubicBezTo>
                      <a:pt x="151698" y="139267"/>
                      <a:pt x="145040" y="144538"/>
                      <a:pt x="134775" y="145370"/>
                    </a:cubicBezTo>
                    <a:cubicBezTo>
                      <a:pt x="130336" y="145925"/>
                      <a:pt x="125897" y="146757"/>
                      <a:pt x="121459" y="147589"/>
                    </a:cubicBezTo>
                    <a:cubicBezTo>
                      <a:pt x="102871" y="150918"/>
                      <a:pt x="84284" y="153970"/>
                      <a:pt x="63755" y="157577"/>
                    </a:cubicBezTo>
                    <a:cubicBezTo>
                      <a:pt x="81510" y="175887"/>
                      <a:pt x="97878" y="192810"/>
                      <a:pt x="114523" y="209177"/>
                    </a:cubicBezTo>
                    <a:cubicBezTo>
                      <a:pt x="121736" y="216391"/>
                      <a:pt x="124233" y="224158"/>
                      <a:pt x="122568" y="234423"/>
                    </a:cubicBezTo>
                    <a:cubicBezTo>
                      <a:pt x="118684" y="257449"/>
                      <a:pt x="115910" y="280753"/>
                      <a:pt x="112304" y="305998"/>
                    </a:cubicBezTo>
                    <a:cubicBezTo>
                      <a:pt x="132833" y="296011"/>
                      <a:pt x="151975" y="287689"/>
                      <a:pt x="170285" y="277146"/>
                    </a:cubicBezTo>
                    <a:cubicBezTo>
                      <a:pt x="184434" y="269101"/>
                      <a:pt x="196640" y="269101"/>
                      <a:pt x="211067" y="277146"/>
                    </a:cubicBezTo>
                    <a:cubicBezTo>
                      <a:pt x="229099" y="287411"/>
                      <a:pt x="248519" y="295734"/>
                      <a:pt x="269048" y="305998"/>
                    </a:cubicBezTo>
                    <a:cubicBezTo>
                      <a:pt x="265719" y="284082"/>
                      <a:pt x="263777" y="264107"/>
                      <a:pt x="259616" y="244688"/>
                    </a:cubicBezTo>
                    <a:cubicBezTo>
                      <a:pt x="256009" y="227488"/>
                      <a:pt x="259339" y="214171"/>
                      <a:pt x="272932" y="202242"/>
                    </a:cubicBezTo>
                    <a:cubicBezTo>
                      <a:pt x="287636" y="188648"/>
                      <a:pt x="300952" y="173390"/>
                      <a:pt x="315933" y="157854"/>
                    </a:cubicBezTo>
                    <a:close/>
                  </a:path>
                </a:pathLst>
              </a:custGeom>
              <a:grpFill/>
              <a:ln w="2772"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FF526D4A-294A-783D-DB13-FA76034AE055}"/>
                  </a:ext>
                </a:extLst>
              </p:cNvPr>
              <p:cNvSpPr/>
              <p:nvPr/>
            </p:nvSpPr>
            <p:spPr>
              <a:xfrm>
                <a:off x="8643315" y="535425"/>
                <a:ext cx="662617" cy="662894"/>
              </a:xfrm>
              <a:custGeom>
                <a:avLst/>
                <a:gdLst>
                  <a:gd name="connsiteX0" fmla="*/ 124504 w 662617"/>
                  <a:gd name="connsiteY0" fmla="*/ 537149 h 662894"/>
                  <a:gd name="connsiteX1" fmla="*/ 219383 w 662617"/>
                  <a:gd name="connsiteY1" fmla="*/ 403154 h 662894"/>
                  <a:gd name="connsiteX2" fmla="*/ 237970 w 662617"/>
                  <a:gd name="connsiteY2" fmla="*/ 203408 h 662894"/>
                  <a:gd name="connsiteX3" fmla="*/ 425509 w 662617"/>
                  <a:gd name="connsiteY3" fmla="*/ 203963 h 662894"/>
                  <a:gd name="connsiteX4" fmla="*/ 443264 w 662617"/>
                  <a:gd name="connsiteY4" fmla="*/ 403154 h 662894"/>
                  <a:gd name="connsiteX5" fmla="*/ 535646 w 662617"/>
                  <a:gd name="connsiteY5" fmla="*/ 536872 h 662894"/>
                  <a:gd name="connsiteX6" fmla="*/ 591408 w 662617"/>
                  <a:gd name="connsiteY6" fmla="*/ 459748 h 662894"/>
                  <a:gd name="connsiteX7" fmla="*/ 591963 w 662617"/>
                  <a:gd name="connsiteY7" fmla="*/ 204518 h 662894"/>
                  <a:gd name="connsiteX8" fmla="*/ 586970 w 662617"/>
                  <a:gd name="connsiteY8" fmla="*/ 193144 h 662894"/>
                  <a:gd name="connsiteX9" fmla="*/ 599731 w 662617"/>
                  <a:gd name="connsiteY9" fmla="*/ 168730 h 662894"/>
                  <a:gd name="connsiteX10" fmla="*/ 625532 w 662617"/>
                  <a:gd name="connsiteY10" fmla="*/ 179827 h 662894"/>
                  <a:gd name="connsiteX11" fmla="*/ 654384 w 662617"/>
                  <a:gd name="connsiteY11" fmla="*/ 259448 h 662894"/>
                  <a:gd name="connsiteX12" fmla="*/ 386947 w 662617"/>
                  <a:gd name="connsiteY12" fmla="*/ 658106 h 662894"/>
                  <a:gd name="connsiteX13" fmla="*/ 4934 w 662617"/>
                  <a:gd name="connsiteY13" fmla="*/ 387895 h 662894"/>
                  <a:gd name="connsiteX14" fmla="*/ 289294 w 662617"/>
                  <a:gd name="connsiteY14" fmla="*/ 2831 h 662894"/>
                  <a:gd name="connsiteX15" fmla="*/ 478774 w 662617"/>
                  <a:gd name="connsiteY15" fmla="*/ 34735 h 662894"/>
                  <a:gd name="connsiteX16" fmla="*/ 493200 w 662617"/>
                  <a:gd name="connsiteY16" fmla="*/ 65251 h 662894"/>
                  <a:gd name="connsiteX17" fmla="*/ 460187 w 662617"/>
                  <a:gd name="connsiteY17" fmla="*/ 71909 h 662894"/>
                  <a:gd name="connsiteX18" fmla="*/ 76787 w 662617"/>
                  <a:gd name="connsiteY18" fmla="*/ 192034 h 662894"/>
                  <a:gd name="connsiteX19" fmla="*/ 120620 w 662617"/>
                  <a:gd name="connsiteY19" fmla="*/ 530491 h 662894"/>
                  <a:gd name="connsiteX20" fmla="*/ 124504 w 662617"/>
                  <a:gd name="connsiteY20" fmla="*/ 537149 h 662894"/>
                  <a:gd name="connsiteX21" fmla="*/ 331185 w 662617"/>
                  <a:gd name="connsiteY21" fmla="*/ 621209 h 662894"/>
                  <a:gd name="connsiteX22" fmla="*/ 489871 w 662617"/>
                  <a:gd name="connsiteY22" fmla="*/ 574047 h 662894"/>
                  <a:gd name="connsiteX23" fmla="*/ 496807 w 662617"/>
                  <a:gd name="connsiteY23" fmla="*/ 558788 h 662894"/>
                  <a:gd name="connsiteX24" fmla="*/ 418018 w 662617"/>
                  <a:gd name="connsiteY24" fmla="*/ 436444 h 662894"/>
                  <a:gd name="connsiteX25" fmla="*/ 402205 w 662617"/>
                  <a:gd name="connsiteY25" fmla="*/ 436444 h 662894"/>
                  <a:gd name="connsiteX26" fmla="*/ 259887 w 662617"/>
                  <a:gd name="connsiteY26" fmla="*/ 436444 h 662894"/>
                  <a:gd name="connsiteX27" fmla="*/ 243241 w 662617"/>
                  <a:gd name="connsiteY27" fmla="*/ 436999 h 662894"/>
                  <a:gd name="connsiteX28" fmla="*/ 165285 w 662617"/>
                  <a:gd name="connsiteY28" fmla="*/ 558788 h 662894"/>
                  <a:gd name="connsiteX29" fmla="*/ 172221 w 662617"/>
                  <a:gd name="connsiteY29" fmla="*/ 574047 h 662894"/>
                  <a:gd name="connsiteX30" fmla="*/ 331185 w 662617"/>
                  <a:gd name="connsiteY30" fmla="*/ 621209 h 662894"/>
                  <a:gd name="connsiteX31" fmla="*/ 330352 w 662617"/>
                  <a:gd name="connsiteY31" fmla="*/ 413973 h 662894"/>
                  <a:gd name="connsiteX32" fmla="*/ 432999 w 662617"/>
                  <a:gd name="connsiteY32" fmla="*/ 313546 h 662894"/>
                  <a:gd name="connsiteX33" fmla="*/ 332017 w 662617"/>
                  <a:gd name="connsiteY33" fmla="*/ 210067 h 662894"/>
                  <a:gd name="connsiteX34" fmla="*/ 229370 w 662617"/>
                  <a:gd name="connsiteY34" fmla="*/ 310772 h 662894"/>
                  <a:gd name="connsiteX35" fmla="*/ 330352 w 662617"/>
                  <a:gd name="connsiteY35" fmla="*/ 413973 h 66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2617" h="662894">
                    <a:moveTo>
                      <a:pt x="124504" y="537149"/>
                    </a:moveTo>
                    <a:cubicBezTo>
                      <a:pt x="140594" y="478890"/>
                      <a:pt x="171666" y="435057"/>
                      <a:pt x="219383" y="403154"/>
                    </a:cubicBezTo>
                    <a:cubicBezTo>
                      <a:pt x="165840" y="331856"/>
                      <a:pt x="186092" y="247241"/>
                      <a:pt x="237970" y="203408"/>
                    </a:cubicBezTo>
                    <a:cubicBezTo>
                      <a:pt x="292623" y="157079"/>
                      <a:pt x="371134" y="157356"/>
                      <a:pt x="425509" y="203963"/>
                    </a:cubicBezTo>
                    <a:cubicBezTo>
                      <a:pt x="476832" y="248073"/>
                      <a:pt x="496529" y="332133"/>
                      <a:pt x="443264" y="403154"/>
                    </a:cubicBezTo>
                    <a:cubicBezTo>
                      <a:pt x="491258" y="435057"/>
                      <a:pt x="522052" y="479445"/>
                      <a:pt x="535646" y="536872"/>
                    </a:cubicBezTo>
                    <a:cubicBezTo>
                      <a:pt x="559227" y="513568"/>
                      <a:pt x="577814" y="488323"/>
                      <a:pt x="591408" y="459748"/>
                    </a:cubicBezTo>
                    <a:cubicBezTo>
                      <a:pt x="631912" y="374856"/>
                      <a:pt x="631912" y="289687"/>
                      <a:pt x="591963" y="204518"/>
                    </a:cubicBezTo>
                    <a:cubicBezTo>
                      <a:pt x="590299" y="200634"/>
                      <a:pt x="588079" y="197028"/>
                      <a:pt x="586970" y="193144"/>
                    </a:cubicBezTo>
                    <a:cubicBezTo>
                      <a:pt x="584473" y="182879"/>
                      <a:pt x="590021" y="172337"/>
                      <a:pt x="599731" y="168730"/>
                    </a:cubicBezTo>
                    <a:cubicBezTo>
                      <a:pt x="609996" y="165124"/>
                      <a:pt x="621370" y="168730"/>
                      <a:pt x="625532" y="179827"/>
                    </a:cubicBezTo>
                    <a:cubicBezTo>
                      <a:pt x="636074" y="206183"/>
                      <a:pt x="648003" y="232260"/>
                      <a:pt x="654384" y="259448"/>
                    </a:cubicBezTo>
                    <a:cubicBezTo>
                      <a:pt x="696275" y="444212"/>
                      <a:pt x="573931" y="625925"/>
                      <a:pt x="386947" y="658106"/>
                    </a:cubicBezTo>
                    <a:cubicBezTo>
                      <a:pt x="207176" y="688900"/>
                      <a:pt x="36006" y="567943"/>
                      <a:pt x="4934" y="387895"/>
                    </a:cubicBezTo>
                    <a:cubicBezTo>
                      <a:pt x="-27247" y="201744"/>
                      <a:pt x="101478" y="27244"/>
                      <a:pt x="289294" y="2831"/>
                    </a:cubicBezTo>
                    <a:cubicBezTo>
                      <a:pt x="355598" y="-5769"/>
                      <a:pt x="418851" y="5328"/>
                      <a:pt x="478774" y="34735"/>
                    </a:cubicBezTo>
                    <a:cubicBezTo>
                      <a:pt x="494033" y="42225"/>
                      <a:pt x="499304" y="53322"/>
                      <a:pt x="493200" y="65251"/>
                    </a:cubicBezTo>
                    <a:cubicBezTo>
                      <a:pt x="487374" y="76903"/>
                      <a:pt x="475445" y="79400"/>
                      <a:pt x="460187" y="71909"/>
                    </a:cubicBezTo>
                    <a:cubicBezTo>
                      <a:pt x="318978" y="2831"/>
                      <a:pt x="152801" y="54986"/>
                      <a:pt x="76787" y="192034"/>
                    </a:cubicBezTo>
                    <a:cubicBezTo>
                      <a:pt x="16308" y="301339"/>
                      <a:pt x="34619" y="442825"/>
                      <a:pt x="120620" y="530491"/>
                    </a:cubicBezTo>
                    <a:cubicBezTo>
                      <a:pt x="122562" y="532433"/>
                      <a:pt x="123117" y="534930"/>
                      <a:pt x="124504" y="537149"/>
                    </a:cubicBezTo>
                    <a:close/>
                    <a:moveTo>
                      <a:pt x="331185" y="621209"/>
                    </a:moveTo>
                    <a:cubicBezTo>
                      <a:pt x="388611" y="620377"/>
                      <a:pt x="441599" y="605118"/>
                      <a:pt x="489871" y="574047"/>
                    </a:cubicBezTo>
                    <a:cubicBezTo>
                      <a:pt x="496252" y="570163"/>
                      <a:pt x="497917" y="565724"/>
                      <a:pt x="496807" y="558788"/>
                    </a:cubicBezTo>
                    <a:cubicBezTo>
                      <a:pt x="489039" y="506078"/>
                      <a:pt x="462684" y="465297"/>
                      <a:pt x="418018" y="436444"/>
                    </a:cubicBezTo>
                    <a:cubicBezTo>
                      <a:pt x="412193" y="432838"/>
                      <a:pt x="408309" y="433115"/>
                      <a:pt x="402205" y="436444"/>
                    </a:cubicBezTo>
                    <a:cubicBezTo>
                      <a:pt x="354766" y="462522"/>
                      <a:pt x="307049" y="462522"/>
                      <a:pt x="259887" y="436444"/>
                    </a:cubicBezTo>
                    <a:cubicBezTo>
                      <a:pt x="253228" y="432838"/>
                      <a:pt x="248790" y="433393"/>
                      <a:pt x="243241" y="436999"/>
                    </a:cubicBezTo>
                    <a:cubicBezTo>
                      <a:pt x="198853" y="465851"/>
                      <a:pt x="173053" y="506355"/>
                      <a:pt x="165285" y="558788"/>
                    </a:cubicBezTo>
                    <a:cubicBezTo>
                      <a:pt x="164175" y="565724"/>
                      <a:pt x="166118" y="570163"/>
                      <a:pt x="172221" y="574047"/>
                    </a:cubicBezTo>
                    <a:cubicBezTo>
                      <a:pt x="220770" y="605118"/>
                      <a:pt x="273758" y="620654"/>
                      <a:pt x="331185" y="621209"/>
                    </a:cubicBezTo>
                    <a:close/>
                    <a:moveTo>
                      <a:pt x="330352" y="413973"/>
                    </a:moveTo>
                    <a:cubicBezTo>
                      <a:pt x="386670" y="414528"/>
                      <a:pt x="432445" y="369585"/>
                      <a:pt x="432999" y="313546"/>
                    </a:cubicBezTo>
                    <a:cubicBezTo>
                      <a:pt x="433554" y="256951"/>
                      <a:pt x="388334" y="210621"/>
                      <a:pt x="332017" y="210067"/>
                    </a:cubicBezTo>
                    <a:cubicBezTo>
                      <a:pt x="275977" y="209512"/>
                      <a:pt x="229647" y="255009"/>
                      <a:pt x="229370" y="310772"/>
                    </a:cubicBezTo>
                    <a:cubicBezTo>
                      <a:pt x="228815" y="367921"/>
                      <a:pt x="273758" y="413696"/>
                      <a:pt x="330352" y="413973"/>
                    </a:cubicBezTo>
                    <a:close/>
                  </a:path>
                </a:pathLst>
              </a:custGeom>
              <a:grpFill/>
              <a:ln w="2772" cap="flat">
                <a:noFill/>
                <a:prstDash val="solid"/>
                <a:miter/>
              </a:ln>
            </p:spPr>
            <p:txBody>
              <a:bodyPr rtlCol="0" anchor="ctr"/>
              <a:lstStyle/>
              <a:p>
                <a:pPr algn="l" rtl="0"/>
                <a:endParaRPr lang="en-US"/>
              </a:p>
            </p:txBody>
          </p:sp>
          <p:sp>
            <p:nvSpPr>
              <p:cNvPr id="56" name="Freeform 55">
                <a:extLst>
                  <a:ext uri="{FF2B5EF4-FFF2-40B4-BE49-F238E27FC236}">
                    <a16:creationId xmlns:a16="http://schemas.microsoft.com/office/drawing/2014/main" id="{7D7DD00F-A845-B1F7-E4C3-10C0A0EFF9CA}"/>
                  </a:ext>
                </a:extLst>
              </p:cNvPr>
              <p:cNvSpPr/>
              <p:nvPr/>
            </p:nvSpPr>
            <p:spPr>
              <a:xfrm>
                <a:off x="8494429" y="1115852"/>
                <a:ext cx="285445" cy="273545"/>
              </a:xfrm>
              <a:custGeom>
                <a:avLst/>
                <a:gdLst>
                  <a:gd name="connsiteX0" fmla="*/ 214853 w 285445"/>
                  <a:gd name="connsiteY0" fmla="*/ 273540 h 273545"/>
                  <a:gd name="connsiteX1" fmla="*/ 204865 w 285445"/>
                  <a:gd name="connsiteY1" fmla="*/ 269656 h 273545"/>
                  <a:gd name="connsiteX2" fmla="*/ 149936 w 285445"/>
                  <a:gd name="connsiteY2" fmla="*/ 242746 h 273545"/>
                  <a:gd name="connsiteX3" fmla="*/ 134955 w 285445"/>
                  <a:gd name="connsiteY3" fmla="*/ 242746 h 273545"/>
                  <a:gd name="connsiteX4" fmla="*/ 79192 w 285445"/>
                  <a:gd name="connsiteY4" fmla="*/ 269934 h 273545"/>
                  <a:gd name="connsiteX5" fmla="*/ 54779 w 285445"/>
                  <a:gd name="connsiteY5" fmla="*/ 269379 h 273545"/>
                  <a:gd name="connsiteX6" fmla="*/ 47011 w 285445"/>
                  <a:gd name="connsiteY6" fmla="*/ 246353 h 273545"/>
                  <a:gd name="connsiteX7" fmla="*/ 56166 w 285445"/>
                  <a:gd name="connsiteY7" fmla="*/ 184764 h 273545"/>
                  <a:gd name="connsiteX8" fmla="*/ 51728 w 285445"/>
                  <a:gd name="connsiteY8" fmla="*/ 171448 h 273545"/>
                  <a:gd name="connsiteX9" fmla="*/ 7617 w 285445"/>
                  <a:gd name="connsiteY9" fmla="*/ 125951 h 273545"/>
                  <a:gd name="connsiteX10" fmla="*/ 1236 w 285445"/>
                  <a:gd name="connsiteY10" fmla="*/ 102370 h 273545"/>
                  <a:gd name="connsiteX11" fmla="*/ 20101 w 285445"/>
                  <a:gd name="connsiteY11" fmla="*/ 88498 h 273545"/>
                  <a:gd name="connsiteX12" fmla="*/ 82244 w 285445"/>
                  <a:gd name="connsiteY12" fmla="*/ 77679 h 273545"/>
                  <a:gd name="connsiteX13" fmla="*/ 93618 w 285445"/>
                  <a:gd name="connsiteY13" fmla="*/ 69079 h 273545"/>
                  <a:gd name="connsiteX14" fmla="*/ 122748 w 285445"/>
                  <a:gd name="connsiteY14" fmla="*/ 14149 h 273545"/>
                  <a:gd name="connsiteX15" fmla="*/ 142723 w 285445"/>
                  <a:gd name="connsiteY15" fmla="*/ 0 h 273545"/>
                  <a:gd name="connsiteX16" fmla="*/ 162697 w 285445"/>
                  <a:gd name="connsiteY16" fmla="*/ 13871 h 273545"/>
                  <a:gd name="connsiteX17" fmla="*/ 191827 w 285445"/>
                  <a:gd name="connsiteY17" fmla="*/ 68801 h 273545"/>
                  <a:gd name="connsiteX18" fmla="*/ 204033 w 285445"/>
                  <a:gd name="connsiteY18" fmla="*/ 77401 h 273545"/>
                  <a:gd name="connsiteX19" fmla="*/ 266176 w 285445"/>
                  <a:gd name="connsiteY19" fmla="*/ 88221 h 273545"/>
                  <a:gd name="connsiteX20" fmla="*/ 284486 w 285445"/>
                  <a:gd name="connsiteY20" fmla="*/ 102924 h 273545"/>
                  <a:gd name="connsiteX21" fmla="*/ 278383 w 285445"/>
                  <a:gd name="connsiteY21" fmla="*/ 124841 h 273545"/>
                  <a:gd name="connsiteX22" fmla="*/ 235382 w 285445"/>
                  <a:gd name="connsiteY22" fmla="*/ 168396 h 273545"/>
                  <a:gd name="connsiteX23" fmla="*/ 229279 w 285445"/>
                  <a:gd name="connsiteY23" fmla="*/ 188648 h 273545"/>
                  <a:gd name="connsiteX24" fmla="*/ 238156 w 285445"/>
                  <a:gd name="connsiteY24" fmla="*/ 248017 h 273545"/>
                  <a:gd name="connsiteX25" fmla="*/ 214853 w 285445"/>
                  <a:gd name="connsiteY25" fmla="*/ 273540 h 273545"/>
                  <a:gd name="connsiteX26" fmla="*/ 65321 w 285445"/>
                  <a:gd name="connsiteY26" fmla="*/ 123176 h 273545"/>
                  <a:gd name="connsiteX27" fmla="*/ 62824 w 285445"/>
                  <a:gd name="connsiteY27" fmla="*/ 127060 h 273545"/>
                  <a:gd name="connsiteX28" fmla="*/ 91122 w 285445"/>
                  <a:gd name="connsiteY28" fmla="*/ 152861 h 273545"/>
                  <a:gd name="connsiteX29" fmla="*/ 98890 w 285445"/>
                  <a:gd name="connsiteY29" fmla="*/ 177274 h 273545"/>
                  <a:gd name="connsiteX30" fmla="*/ 93064 w 285445"/>
                  <a:gd name="connsiteY30" fmla="*/ 216945 h 273545"/>
                  <a:gd name="connsiteX31" fmla="*/ 124412 w 285445"/>
                  <a:gd name="connsiteY31" fmla="*/ 201410 h 273545"/>
                  <a:gd name="connsiteX32" fmla="*/ 160478 w 285445"/>
                  <a:gd name="connsiteY32" fmla="*/ 201687 h 273545"/>
                  <a:gd name="connsiteX33" fmla="*/ 191272 w 285445"/>
                  <a:gd name="connsiteY33" fmla="*/ 217223 h 273545"/>
                  <a:gd name="connsiteX34" fmla="*/ 186001 w 285445"/>
                  <a:gd name="connsiteY34" fmla="*/ 181435 h 273545"/>
                  <a:gd name="connsiteX35" fmla="*/ 195433 w 285445"/>
                  <a:gd name="connsiteY35" fmla="*/ 150641 h 273545"/>
                  <a:gd name="connsiteX36" fmla="*/ 221788 w 285445"/>
                  <a:gd name="connsiteY36" fmla="*/ 124008 h 273545"/>
                  <a:gd name="connsiteX37" fmla="*/ 183781 w 285445"/>
                  <a:gd name="connsiteY37" fmla="*/ 117628 h 273545"/>
                  <a:gd name="connsiteX38" fmla="*/ 159923 w 285445"/>
                  <a:gd name="connsiteY38" fmla="*/ 100150 h 273545"/>
                  <a:gd name="connsiteX39" fmla="*/ 142168 w 285445"/>
                  <a:gd name="connsiteY39" fmla="*/ 66304 h 273545"/>
                  <a:gd name="connsiteX40" fmla="*/ 123025 w 285445"/>
                  <a:gd name="connsiteY40" fmla="*/ 102647 h 273545"/>
                  <a:gd name="connsiteX41" fmla="*/ 103883 w 285445"/>
                  <a:gd name="connsiteY41" fmla="*/ 116795 h 273545"/>
                  <a:gd name="connsiteX42" fmla="*/ 65321 w 285445"/>
                  <a:gd name="connsiteY42" fmla="*/ 123176 h 2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445" h="273545">
                    <a:moveTo>
                      <a:pt x="214853" y="273540"/>
                    </a:moveTo>
                    <a:cubicBezTo>
                      <a:pt x="212911" y="272985"/>
                      <a:pt x="208749" y="271598"/>
                      <a:pt x="204865" y="269656"/>
                    </a:cubicBezTo>
                    <a:cubicBezTo>
                      <a:pt x="186555" y="260779"/>
                      <a:pt x="168523" y="251346"/>
                      <a:pt x="149936" y="242746"/>
                    </a:cubicBezTo>
                    <a:cubicBezTo>
                      <a:pt x="145774" y="240804"/>
                      <a:pt x="139116" y="240804"/>
                      <a:pt x="134955" y="242746"/>
                    </a:cubicBezTo>
                    <a:cubicBezTo>
                      <a:pt x="116090" y="251346"/>
                      <a:pt x="97502" y="260779"/>
                      <a:pt x="79192" y="269934"/>
                    </a:cubicBezTo>
                    <a:cubicBezTo>
                      <a:pt x="70870" y="274095"/>
                      <a:pt x="62547" y="274927"/>
                      <a:pt x="54779" y="269379"/>
                    </a:cubicBezTo>
                    <a:cubicBezTo>
                      <a:pt x="46734" y="263553"/>
                      <a:pt x="45347" y="255507"/>
                      <a:pt x="47011" y="246353"/>
                    </a:cubicBezTo>
                    <a:cubicBezTo>
                      <a:pt x="50063" y="225823"/>
                      <a:pt x="53669" y="205294"/>
                      <a:pt x="56166" y="184764"/>
                    </a:cubicBezTo>
                    <a:cubicBezTo>
                      <a:pt x="56721" y="180326"/>
                      <a:pt x="54779" y="174500"/>
                      <a:pt x="51728" y="171448"/>
                    </a:cubicBezTo>
                    <a:cubicBezTo>
                      <a:pt x="37579" y="155912"/>
                      <a:pt x="22598" y="140932"/>
                      <a:pt x="7617" y="125951"/>
                    </a:cubicBezTo>
                    <a:cubicBezTo>
                      <a:pt x="959" y="119292"/>
                      <a:pt x="-1815" y="111524"/>
                      <a:pt x="1236" y="102370"/>
                    </a:cubicBezTo>
                    <a:cubicBezTo>
                      <a:pt x="4288" y="93492"/>
                      <a:pt x="11224" y="89885"/>
                      <a:pt x="20101" y="88498"/>
                    </a:cubicBezTo>
                    <a:cubicBezTo>
                      <a:pt x="40908" y="85169"/>
                      <a:pt x="61715" y="81840"/>
                      <a:pt x="82244" y="77679"/>
                    </a:cubicBezTo>
                    <a:cubicBezTo>
                      <a:pt x="86406" y="76846"/>
                      <a:pt x="91399" y="72963"/>
                      <a:pt x="93618" y="69079"/>
                    </a:cubicBezTo>
                    <a:cubicBezTo>
                      <a:pt x="103883" y="51046"/>
                      <a:pt x="113316" y="32736"/>
                      <a:pt x="122748" y="14149"/>
                    </a:cubicBezTo>
                    <a:cubicBezTo>
                      <a:pt x="126909" y="5548"/>
                      <a:pt x="133013" y="277"/>
                      <a:pt x="142723" y="0"/>
                    </a:cubicBezTo>
                    <a:cubicBezTo>
                      <a:pt x="152432" y="0"/>
                      <a:pt x="158536" y="5548"/>
                      <a:pt x="162697" y="13871"/>
                    </a:cubicBezTo>
                    <a:cubicBezTo>
                      <a:pt x="172129" y="32181"/>
                      <a:pt x="181562" y="50769"/>
                      <a:pt x="191827" y="68801"/>
                    </a:cubicBezTo>
                    <a:cubicBezTo>
                      <a:pt x="194046" y="72685"/>
                      <a:pt x="199594" y="76569"/>
                      <a:pt x="204033" y="77401"/>
                    </a:cubicBezTo>
                    <a:cubicBezTo>
                      <a:pt x="224563" y="81563"/>
                      <a:pt x="245647" y="84892"/>
                      <a:pt x="266176" y="88221"/>
                    </a:cubicBezTo>
                    <a:cubicBezTo>
                      <a:pt x="275054" y="89608"/>
                      <a:pt x="281712" y="94324"/>
                      <a:pt x="284486" y="102924"/>
                    </a:cubicBezTo>
                    <a:cubicBezTo>
                      <a:pt x="286983" y="111247"/>
                      <a:pt x="284486" y="118460"/>
                      <a:pt x="278383" y="124841"/>
                    </a:cubicBezTo>
                    <a:cubicBezTo>
                      <a:pt x="263957" y="139267"/>
                      <a:pt x="250086" y="154248"/>
                      <a:pt x="235382" y="168396"/>
                    </a:cubicBezTo>
                    <a:cubicBezTo>
                      <a:pt x="229001" y="174500"/>
                      <a:pt x="228169" y="180603"/>
                      <a:pt x="229279" y="188648"/>
                    </a:cubicBezTo>
                    <a:cubicBezTo>
                      <a:pt x="232608" y="208345"/>
                      <a:pt x="235382" y="228320"/>
                      <a:pt x="238156" y="248017"/>
                    </a:cubicBezTo>
                    <a:cubicBezTo>
                      <a:pt x="240098" y="262998"/>
                      <a:pt x="230943" y="273817"/>
                      <a:pt x="214853" y="273540"/>
                    </a:cubicBezTo>
                    <a:close/>
                    <a:moveTo>
                      <a:pt x="65321" y="123176"/>
                    </a:moveTo>
                    <a:cubicBezTo>
                      <a:pt x="64489" y="124563"/>
                      <a:pt x="63657" y="125673"/>
                      <a:pt x="62824" y="127060"/>
                    </a:cubicBezTo>
                    <a:cubicBezTo>
                      <a:pt x="72257" y="135660"/>
                      <a:pt x="81967" y="143983"/>
                      <a:pt x="91122" y="152861"/>
                    </a:cubicBezTo>
                    <a:cubicBezTo>
                      <a:pt x="98335" y="159519"/>
                      <a:pt x="100831" y="167287"/>
                      <a:pt x="98890" y="177274"/>
                    </a:cubicBezTo>
                    <a:cubicBezTo>
                      <a:pt x="96670" y="189758"/>
                      <a:pt x="95283" y="202242"/>
                      <a:pt x="93064" y="216945"/>
                    </a:cubicBezTo>
                    <a:cubicBezTo>
                      <a:pt x="104715" y="211120"/>
                      <a:pt x="114980" y="206958"/>
                      <a:pt x="124412" y="201410"/>
                    </a:cubicBezTo>
                    <a:cubicBezTo>
                      <a:pt x="136897" y="193919"/>
                      <a:pt x="148271" y="194474"/>
                      <a:pt x="160478" y="201687"/>
                    </a:cubicBezTo>
                    <a:cubicBezTo>
                      <a:pt x="169910" y="207236"/>
                      <a:pt x="179897" y="211397"/>
                      <a:pt x="191272" y="217223"/>
                    </a:cubicBezTo>
                    <a:cubicBezTo>
                      <a:pt x="189330" y="203907"/>
                      <a:pt x="188220" y="192532"/>
                      <a:pt x="186001" y="181435"/>
                    </a:cubicBezTo>
                    <a:cubicBezTo>
                      <a:pt x="183504" y="169229"/>
                      <a:pt x="185723" y="159241"/>
                      <a:pt x="195433" y="150641"/>
                    </a:cubicBezTo>
                    <a:cubicBezTo>
                      <a:pt x="204311" y="142873"/>
                      <a:pt x="212079" y="133718"/>
                      <a:pt x="221788" y="124008"/>
                    </a:cubicBezTo>
                    <a:cubicBezTo>
                      <a:pt x="207362" y="121512"/>
                      <a:pt x="195710" y="119292"/>
                      <a:pt x="183781" y="117628"/>
                    </a:cubicBezTo>
                    <a:cubicBezTo>
                      <a:pt x="172407" y="116241"/>
                      <a:pt x="164916" y="110692"/>
                      <a:pt x="159923" y="100150"/>
                    </a:cubicBezTo>
                    <a:cubicBezTo>
                      <a:pt x="154929" y="89053"/>
                      <a:pt x="148548" y="78511"/>
                      <a:pt x="142168" y="66304"/>
                    </a:cubicBezTo>
                    <a:cubicBezTo>
                      <a:pt x="135232" y="79621"/>
                      <a:pt x="128851" y="90995"/>
                      <a:pt x="123025" y="102647"/>
                    </a:cubicBezTo>
                    <a:cubicBezTo>
                      <a:pt x="118864" y="110692"/>
                      <a:pt x="113038" y="115408"/>
                      <a:pt x="103883" y="116795"/>
                    </a:cubicBezTo>
                    <a:cubicBezTo>
                      <a:pt x="91122" y="118460"/>
                      <a:pt x="78360" y="120957"/>
                      <a:pt x="65321" y="123176"/>
                    </a:cubicBezTo>
                    <a:close/>
                  </a:path>
                </a:pathLst>
              </a:custGeom>
              <a:grpFill/>
              <a:ln w="2772" cap="flat">
                <a:noFill/>
                <a:prstDash val="solid"/>
                <a:miter/>
              </a:ln>
            </p:spPr>
            <p:txBody>
              <a:bodyPr rtlCol="0" anchor="ctr"/>
              <a:lstStyle/>
              <a:p>
                <a:pPr algn="l" rtl="0"/>
                <a:endParaRPr lang="en-US"/>
              </a:p>
            </p:txBody>
          </p:sp>
          <p:sp>
            <p:nvSpPr>
              <p:cNvPr id="57" name="Freeform 56">
                <a:extLst>
                  <a:ext uri="{FF2B5EF4-FFF2-40B4-BE49-F238E27FC236}">
                    <a16:creationId xmlns:a16="http://schemas.microsoft.com/office/drawing/2014/main" id="{90B0F88A-C170-E069-04B1-5D5A2FD68577}"/>
                  </a:ext>
                </a:extLst>
              </p:cNvPr>
              <p:cNvSpPr/>
              <p:nvPr/>
            </p:nvSpPr>
            <p:spPr>
              <a:xfrm>
                <a:off x="9169541" y="1116407"/>
                <a:ext cx="285798" cy="273551"/>
              </a:xfrm>
              <a:custGeom>
                <a:avLst/>
                <a:gdLst>
                  <a:gd name="connsiteX0" fmla="*/ 46595 w 285798"/>
                  <a:gd name="connsiteY0" fmla="*/ 250514 h 273551"/>
                  <a:gd name="connsiteX1" fmla="*/ 55749 w 285798"/>
                  <a:gd name="connsiteY1" fmla="*/ 189481 h 273551"/>
                  <a:gd name="connsiteX2" fmla="*/ 49092 w 285798"/>
                  <a:gd name="connsiteY2" fmla="*/ 167564 h 273551"/>
                  <a:gd name="connsiteX3" fmla="*/ 8310 w 285798"/>
                  <a:gd name="connsiteY3" fmla="*/ 126228 h 273551"/>
                  <a:gd name="connsiteX4" fmla="*/ 1097 w 285798"/>
                  <a:gd name="connsiteY4" fmla="*/ 102925 h 273551"/>
                  <a:gd name="connsiteX5" fmla="*/ 21626 w 285798"/>
                  <a:gd name="connsiteY5" fmla="*/ 87944 h 273551"/>
                  <a:gd name="connsiteX6" fmla="*/ 82937 w 285798"/>
                  <a:gd name="connsiteY6" fmla="*/ 77401 h 273551"/>
                  <a:gd name="connsiteX7" fmla="*/ 93479 w 285798"/>
                  <a:gd name="connsiteY7" fmla="*/ 69634 h 273551"/>
                  <a:gd name="connsiteX8" fmla="*/ 122609 w 285798"/>
                  <a:gd name="connsiteY8" fmla="*/ 14704 h 273551"/>
                  <a:gd name="connsiteX9" fmla="*/ 143138 w 285798"/>
                  <a:gd name="connsiteY9" fmla="*/ 0 h 273551"/>
                  <a:gd name="connsiteX10" fmla="*/ 163667 w 285798"/>
                  <a:gd name="connsiteY10" fmla="*/ 14981 h 273551"/>
                  <a:gd name="connsiteX11" fmla="*/ 192242 w 285798"/>
                  <a:gd name="connsiteY11" fmla="*/ 69079 h 273551"/>
                  <a:gd name="connsiteX12" fmla="*/ 204726 w 285798"/>
                  <a:gd name="connsiteY12" fmla="*/ 77679 h 273551"/>
                  <a:gd name="connsiteX13" fmla="*/ 266869 w 285798"/>
                  <a:gd name="connsiteY13" fmla="*/ 88498 h 273551"/>
                  <a:gd name="connsiteX14" fmla="*/ 284624 w 285798"/>
                  <a:gd name="connsiteY14" fmla="*/ 102370 h 273551"/>
                  <a:gd name="connsiteX15" fmla="*/ 278798 w 285798"/>
                  <a:gd name="connsiteY15" fmla="*/ 125118 h 273551"/>
                  <a:gd name="connsiteX16" fmla="*/ 234133 w 285798"/>
                  <a:gd name="connsiteY16" fmla="*/ 171448 h 273551"/>
                  <a:gd name="connsiteX17" fmla="*/ 229972 w 285798"/>
                  <a:gd name="connsiteY17" fmla="*/ 185042 h 273551"/>
                  <a:gd name="connsiteX18" fmla="*/ 238849 w 285798"/>
                  <a:gd name="connsiteY18" fmla="*/ 245520 h 273551"/>
                  <a:gd name="connsiteX19" fmla="*/ 230804 w 285798"/>
                  <a:gd name="connsiteY19" fmla="*/ 269656 h 273551"/>
                  <a:gd name="connsiteX20" fmla="*/ 206391 w 285798"/>
                  <a:gd name="connsiteY20" fmla="*/ 269934 h 273551"/>
                  <a:gd name="connsiteX21" fmla="*/ 151738 w 285798"/>
                  <a:gd name="connsiteY21" fmla="*/ 242746 h 273551"/>
                  <a:gd name="connsiteX22" fmla="*/ 135370 w 285798"/>
                  <a:gd name="connsiteY22" fmla="*/ 242469 h 273551"/>
                  <a:gd name="connsiteX23" fmla="*/ 77943 w 285798"/>
                  <a:gd name="connsiteY23" fmla="*/ 271043 h 273551"/>
                  <a:gd name="connsiteX24" fmla="*/ 46595 w 285798"/>
                  <a:gd name="connsiteY24" fmla="*/ 250514 h 273551"/>
                  <a:gd name="connsiteX25" fmla="*/ 222759 w 285798"/>
                  <a:gd name="connsiteY25" fmla="*/ 127060 h 273551"/>
                  <a:gd name="connsiteX26" fmla="*/ 219707 w 285798"/>
                  <a:gd name="connsiteY26" fmla="*/ 122622 h 273551"/>
                  <a:gd name="connsiteX27" fmla="*/ 183087 w 285798"/>
                  <a:gd name="connsiteY27" fmla="*/ 116518 h 273551"/>
                  <a:gd name="connsiteX28" fmla="*/ 160893 w 285798"/>
                  <a:gd name="connsiteY28" fmla="*/ 100150 h 273551"/>
                  <a:gd name="connsiteX29" fmla="*/ 142583 w 285798"/>
                  <a:gd name="connsiteY29" fmla="*/ 65472 h 273551"/>
                  <a:gd name="connsiteX30" fmla="*/ 125938 w 285798"/>
                  <a:gd name="connsiteY30" fmla="*/ 97376 h 273551"/>
                  <a:gd name="connsiteX31" fmla="*/ 97363 w 285798"/>
                  <a:gd name="connsiteY31" fmla="*/ 117628 h 273551"/>
                  <a:gd name="connsiteX32" fmla="*/ 64905 w 285798"/>
                  <a:gd name="connsiteY32" fmla="*/ 123176 h 273551"/>
                  <a:gd name="connsiteX33" fmla="*/ 62408 w 285798"/>
                  <a:gd name="connsiteY33" fmla="*/ 126783 h 273551"/>
                  <a:gd name="connsiteX34" fmla="*/ 87376 w 285798"/>
                  <a:gd name="connsiteY34" fmla="*/ 148144 h 273551"/>
                  <a:gd name="connsiteX35" fmla="*/ 98473 w 285798"/>
                  <a:gd name="connsiteY35" fmla="*/ 182268 h 273551"/>
                  <a:gd name="connsiteX36" fmla="*/ 93479 w 285798"/>
                  <a:gd name="connsiteY36" fmla="*/ 216391 h 273551"/>
                  <a:gd name="connsiteX37" fmla="*/ 128435 w 285798"/>
                  <a:gd name="connsiteY37" fmla="*/ 198913 h 273551"/>
                  <a:gd name="connsiteX38" fmla="*/ 156732 w 285798"/>
                  <a:gd name="connsiteY38" fmla="*/ 198913 h 273551"/>
                  <a:gd name="connsiteX39" fmla="*/ 191410 w 285798"/>
                  <a:gd name="connsiteY39" fmla="*/ 216113 h 273551"/>
                  <a:gd name="connsiteX40" fmla="*/ 185584 w 285798"/>
                  <a:gd name="connsiteY40" fmla="*/ 176442 h 273551"/>
                  <a:gd name="connsiteX41" fmla="*/ 192797 w 285798"/>
                  <a:gd name="connsiteY41" fmla="*/ 152861 h 273551"/>
                  <a:gd name="connsiteX42" fmla="*/ 222759 w 285798"/>
                  <a:gd name="connsiteY42" fmla="*/ 127060 h 2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98" h="273551">
                    <a:moveTo>
                      <a:pt x="46595" y="250514"/>
                    </a:moveTo>
                    <a:cubicBezTo>
                      <a:pt x="49646" y="230540"/>
                      <a:pt x="52420" y="210010"/>
                      <a:pt x="55749" y="189481"/>
                    </a:cubicBezTo>
                    <a:cubicBezTo>
                      <a:pt x="57137" y="180603"/>
                      <a:pt x="56027" y="173945"/>
                      <a:pt x="49092" y="167564"/>
                    </a:cubicBezTo>
                    <a:cubicBezTo>
                      <a:pt x="34943" y="154525"/>
                      <a:pt x="21904" y="140099"/>
                      <a:pt x="8310" y="126228"/>
                    </a:cubicBezTo>
                    <a:cubicBezTo>
                      <a:pt x="1652" y="119570"/>
                      <a:pt x="-1955" y="112079"/>
                      <a:pt x="1097" y="102925"/>
                    </a:cubicBezTo>
                    <a:cubicBezTo>
                      <a:pt x="4149" y="93215"/>
                      <a:pt x="11917" y="89331"/>
                      <a:pt x="21626" y="87944"/>
                    </a:cubicBezTo>
                    <a:cubicBezTo>
                      <a:pt x="42156" y="84892"/>
                      <a:pt x="62685" y="81285"/>
                      <a:pt x="82937" y="77401"/>
                    </a:cubicBezTo>
                    <a:cubicBezTo>
                      <a:pt x="86821" y="76569"/>
                      <a:pt x="91537" y="73240"/>
                      <a:pt x="93479" y="69634"/>
                    </a:cubicBezTo>
                    <a:cubicBezTo>
                      <a:pt x="103744" y="51601"/>
                      <a:pt x="113176" y="33291"/>
                      <a:pt x="122609" y="14704"/>
                    </a:cubicBezTo>
                    <a:cubicBezTo>
                      <a:pt x="127048" y="6104"/>
                      <a:pt x="133151" y="0"/>
                      <a:pt x="143138" y="0"/>
                    </a:cubicBezTo>
                    <a:cubicBezTo>
                      <a:pt x="153403" y="0"/>
                      <a:pt x="159229" y="6381"/>
                      <a:pt x="163667" y="14981"/>
                    </a:cubicBezTo>
                    <a:cubicBezTo>
                      <a:pt x="172823" y="33014"/>
                      <a:pt x="182255" y="51323"/>
                      <a:pt x="192242" y="69079"/>
                    </a:cubicBezTo>
                    <a:cubicBezTo>
                      <a:pt x="194461" y="72963"/>
                      <a:pt x="200010" y="76847"/>
                      <a:pt x="204726" y="77679"/>
                    </a:cubicBezTo>
                    <a:cubicBezTo>
                      <a:pt x="225256" y="81840"/>
                      <a:pt x="246340" y="84892"/>
                      <a:pt x="266869" y="88498"/>
                    </a:cubicBezTo>
                    <a:cubicBezTo>
                      <a:pt x="275192" y="89885"/>
                      <a:pt x="281850" y="94047"/>
                      <a:pt x="284624" y="102370"/>
                    </a:cubicBezTo>
                    <a:cubicBezTo>
                      <a:pt x="287398" y="110970"/>
                      <a:pt x="285179" y="118460"/>
                      <a:pt x="278798" y="125118"/>
                    </a:cubicBezTo>
                    <a:cubicBezTo>
                      <a:pt x="263817" y="140377"/>
                      <a:pt x="248559" y="155635"/>
                      <a:pt x="234133" y="171448"/>
                    </a:cubicBezTo>
                    <a:cubicBezTo>
                      <a:pt x="231082" y="174777"/>
                      <a:pt x="229417" y="180603"/>
                      <a:pt x="229972" y="185042"/>
                    </a:cubicBezTo>
                    <a:cubicBezTo>
                      <a:pt x="232469" y="205294"/>
                      <a:pt x="235798" y="225268"/>
                      <a:pt x="238849" y="245520"/>
                    </a:cubicBezTo>
                    <a:cubicBezTo>
                      <a:pt x="240236" y="254953"/>
                      <a:pt x="239127" y="263553"/>
                      <a:pt x="230804" y="269656"/>
                    </a:cubicBezTo>
                    <a:cubicBezTo>
                      <a:pt x="222759" y="275482"/>
                      <a:pt x="214713" y="274095"/>
                      <a:pt x="206391" y="269934"/>
                    </a:cubicBezTo>
                    <a:cubicBezTo>
                      <a:pt x="188081" y="260779"/>
                      <a:pt x="169771" y="251901"/>
                      <a:pt x="151738" y="242746"/>
                    </a:cubicBezTo>
                    <a:cubicBezTo>
                      <a:pt x="145912" y="239694"/>
                      <a:pt x="141196" y="239417"/>
                      <a:pt x="135370" y="242469"/>
                    </a:cubicBezTo>
                    <a:cubicBezTo>
                      <a:pt x="116228" y="252178"/>
                      <a:pt x="97086" y="261888"/>
                      <a:pt x="77943" y="271043"/>
                    </a:cubicBezTo>
                    <a:cubicBezTo>
                      <a:pt x="61853" y="277979"/>
                      <a:pt x="45762" y="267437"/>
                      <a:pt x="46595" y="250514"/>
                    </a:cubicBezTo>
                    <a:close/>
                    <a:moveTo>
                      <a:pt x="222759" y="127060"/>
                    </a:moveTo>
                    <a:cubicBezTo>
                      <a:pt x="221649" y="125673"/>
                      <a:pt x="220817" y="124009"/>
                      <a:pt x="219707" y="122622"/>
                    </a:cubicBezTo>
                    <a:cubicBezTo>
                      <a:pt x="207501" y="120679"/>
                      <a:pt x="195294" y="118183"/>
                      <a:pt x="183087" y="116518"/>
                    </a:cubicBezTo>
                    <a:cubicBezTo>
                      <a:pt x="172545" y="115131"/>
                      <a:pt x="165610" y="109860"/>
                      <a:pt x="160893" y="100150"/>
                    </a:cubicBezTo>
                    <a:cubicBezTo>
                      <a:pt x="155345" y="88776"/>
                      <a:pt x="149242" y="77679"/>
                      <a:pt x="142583" y="65472"/>
                    </a:cubicBezTo>
                    <a:cubicBezTo>
                      <a:pt x="136480" y="77124"/>
                      <a:pt x="130654" y="86834"/>
                      <a:pt x="125938" y="97376"/>
                    </a:cubicBezTo>
                    <a:cubicBezTo>
                      <a:pt x="120389" y="110415"/>
                      <a:pt x="110957" y="116241"/>
                      <a:pt x="97363" y="117628"/>
                    </a:cubicBezTo>
                    <a:cubicBezTo>
                      <a:pt x="86544" y="118738"/>
                      <a:pt x="75724" y="121234"/>
                      <a:pt x="64905" y="123176"/>
                    </a:cubicBezTo>
                    <a:cubicBezTo>
                      <a:pt x="64072" y="124286"/>
                      <a:pt x="63240" y="125673"/>
                      <a:pt x="62408" y="126783"/>
                    </a:cubicBezTo>
                    <a:cubicBezTo>
                      <a:pt x="70730" y="133996"/>
                      <a:pt x="79053" y="141209"/>
                      <a:pt x="87376" y="148144"/>
                    </a:cubicBezTo>
                    <a:cubicBezTo>
                      <a:pt x="98473" y="157300"/>
                      <a:pt x="101524" y="168397"/>
                      <a:pt x="98473" y="182268"/>
                    </a:cubicBezTo>
                    <a:cubicBezTo>
                      <a:pt x="95976" y="192810"/>
                      <a:pt x="95421" y="203907"/>
                      <a:pt x="93479" y="216391"/>
                    </a:cubicBezTo>
                    <a:cubicBezTo>
                      <a:pt x="106241" y="210010"/>
                      <a:pt x="117615" y="205016"/>
                      <a:pt x="128435" y="198913"/>
                    </a:cubicBezTo>
                    <a:cubicBezTo>
                      <a:pt x="138145" y="193642"/>
                      <a:pt x="147299" y="193642"/>
                      <a:pt x="156732" y="198913"/>
                    </a:cubicBezTo>
                    <a:cubicBezTo>
                      <a:pt x="167551" y="204739"/>
                      <a:pt x="178648" y="209733"/>
                      <a:pt x="191410" y="216113"/>
                    </a:cubicBezTo>
                    <a:cubicBezTo>
                      <a:pt x="189468" y="201687"/>
                      <a:pt x="187803" y="188926"/>
                      <a:pt x="185584" y="176442"/>
                    </a:cubicBezTo>
                    <a:cubicBezTo>
                      <a:pt x="183919" y="167009"/>
                      <a:pt x="185861" y="159241"/>
                      <a:pt x="192797" y="152861"/>
                    </a:cubicBezTo>
                    <a:cubicBezTo>
                      <a:pt x="203062" y="143983"/>
                      <a:pt x="213049" y="135660"/>
                      <a:pt x="222759" y="127060"/>
                    </a:cubicBezTo>
                    <a:close/>
                  </a:path>
                </a:pathLst>
              </a:custGeom>
              <a:grpFill/>
              <a:ln w="2772" cap="flat">
                <a:noFill/>
                <a:prstDash val="solid"/>
                <a:miter/>
              </a:ln>
            </p:spPr>
            <p:txBody>
              <a:bodyPr rtlCol="0" anchor="ctr"/>
              <a:lstStyle/>
              <a:p>
                <a:pPr algn="l" rtl="0"/>
                <a:endParaRPr lang="en-US"/>
              </a:p>
            </p:txBody>
          </p:sp>
          <p:sp>
            <p:nvSpPr>
              <p:cNvPr id="58" name="Freeform 57">
                <a:extLst>
                  <a:ext uri="{FF2B5EF4-FFF2-40B4-BE49-F238E27FC236}">
                    <a16:creationId xmlns:a16="http://schemas.microsoft.com/office/drawing/2014/main" id="{C3BC5094-4E88-0CBE-8A32-0923BD2E3456}"/>
                  </a:ext>
                </a:extLst>
              </p:cNvPr>
              <p:cNvSpPr/>
              <p:nvPr/>
            </p:nvSpPr>
            <p:spPr>
              <a:xfrm>
                <a:off x="9173684" y="626754"/>
                <a:ext cx="41365" cy="41342"/>
              </a:xfrm>
              <a:custGeom>
                <a:avLst/>
                <a:gdLst>
                  <a:gd name="connsiteX0" fmla="*/ 6 w 41365"/>
                  <a:gd name="connsiteY0" fmla="*/ 19975 h 41342"/>
                  <a:gd name="connsiteX1" fmla="*/ 20813 w 41365"/>
                  <a:gd name="connsiteY1" fmla="*/ 0 h 41342"/>
                  <a:gd name="connsiteX2" fmla="*/ 41342 w 41365"/>
                  <a:gd name="connsiteY2" fmla="*/ 21362 h 41342"/>
                  <a:gd name="connsiteX3" fmla="*/ 20258 w 41365"/>
                  <a:gd name="connsiteY3" fmla="*/ 41336 h 41342"/>
                  <a:gd name="connsiteX4" fmla="*/ 6 w 41365"/>
                  <a:gd name="connsiteY4" fmla="*/ 19975 h 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5" h="41342">
                    <a:moveTo>
                      <a:pt x="6" y="19975"/>
                    </a:moveTo>
                    <a:cubicBezTo>
                      <a:pt x="283" y="8600"/>
                      <a:pt x="9161" y="0"/>
                      <a:pt x="20813" y="0"/>
                    </a:cubicBezTo>
                    <a:cubicBezTo>
                      <a:pt x="32465" y="0"/>
                      <a:pt x="41897" y="9988"/>
                      <a:pt x="41342" y="21362"/>
                    </a:cubicBezTo>
                    <a:cubicBezTo>
                      <a:pt x="40788" y="32181"/>
                      <a:pt x="31355" y="41614"/>
                      <a:pt x="20258" y="41336"/>
                    </a:cubicBezTo>
                    <a:cubicBezTo>
                      <a:pt x="8884" y="41614"/>
                      <a:pt x="-271" y="31904"/>
                      <a:pt x="6" y="19975"/>
                    </a:cubicBezTo>
                    <a:close/>
                  </a:path>
                </a:pathLst>
              </a:custGeom>
              <a:grpFill/>
              <a:ln w="2772" cap="flat">
                <a:noFill/>
                <a:prstDash val="solid"/>
                <a:miter/>
              </a:ln>
            </p:spPr>
            <p:txBody>
              <a:bodyPr rtlCol="0" anchor="ctr"/>
              <a:lstStyle/>
              <a:p>
                <a:pPr algn="l" rtl="0"/>
                <a:endParaRPr lang="en-US"/>
              </a:p>
            </p:txBody>
          </p:sp>
        </p:grpSp>
        <p:grpSp>
          <p:nvGrpSpPr>
            <p:cNvPr id="49" name="Graphic 2">
              <a:extLst>
                <a:ext uri="{FF2B5EF4-FFF2-40B4-BE49-F238E27FC236}">
                  <a16:creationId xmlns:a16="http://schemas.microsoft.com/office/drawing/2014/main" id="{55735143-FB4B-8661-82C3-546C5CBE962F}"/>
                </a:ext>
              </a:extLst>
            </p:cNvPr>
            <p:cNvGrpSpPr/>
            <p:nvPr/>
          </p:nvGrpSpPr>
          <p:grpSpPr>
            <a:xfrm>
              <a:off x="8333270" y="985067"/>
              <a:ext cx="835046" cy="572430"/>
              <a:chOff x="8557254" y="969268"/>
              <a:chExt cx="835046" cy="572430"/>
            </a:xfrm>
            <a:grpFill/>
          </p:grpSpPr>
          <p:sp>
            <p:nvSpPr>
              <p:cNvPr id="50" name="Freeform 49">
                <a:extLst>
                  <a:ext uri="{FF2B5EF4-FFF2-40B4-BE49-F238E27FC236}">
                    <a16:creationId xmlns:a16="http://schemas.microsoft.com/office/drawing/2014/main" id="{3FB1EA3C-7235-FABE-2F45-A759BCA8F0F3}"/>
                  </a:ext>
                </a:extLst>
              </p:cNvPr>
              <p:cNvSpPr/>
              <p:nvPr/>
            </p:nvSpPr>
            <p:spPr>
              <a:xfrm>
                <a:off x="8847717" y="1302004"/>
                <a:ext cx="252733" cy="239694"/>
              </a:xfrm>
              <a:custGeom>
                <a:avLst/>
                <a:gdLst>
                  <a:gd name="connsiteX0" fmla="*/ 252733 w 252733"/>
                  <a:gd name="connsiteY0" fmla="*/ 91827 h 239694"/>
                  <a:gd name="connsiteX1" fmla="*/ 209178 w 252733"/>
                  <a:gd name="connsiteY1" fmla="*/ 135938 h 239694"/>
                  <a:gd name="connsiteX2" fmla="*/ 195861 w 252733"/>
                  <a:gd name="connsiteY2" fmla="*/ 178384 h 239694"/>
                  <a:gd name="connsiteX3" fmla="*/ 205294 w 252733"/>
                  <a:gd name="connsiteY3" fmla="*/ 239694 h 239694"/>
                  <a:gd name="connsiteX4" fmla="*/ 147312 w 252733"/>
                  <a:gd name="connsiteY4" fmla="*/ 210842 h 239694"/>
                  <a:gd name="connsiteX5" fmla="*/ 106531 w 252733"/>
                  <a:gd name="connsiteY5" fmla="*/ 210842 h 239694"/>
                  <a:gd name="connsiteX6" fmla="*/ 48549 w 252733"/>
                  <a:gd name="connsiteY6" fmla="*/ 239694 h 239694"/>
                  <a:gd name="connsiteX7" fmla="*/ 58814 w 252733"/>
                  <a:gd name="connsiteY7" fmla="*/ 168119 h 239694"/>
                  <a:gd name="connsiteX8" fmla="*/ 50769 w 252733"/>
                  <a:gd name="connsiteY8" fmla="*/ 142873 h 239694"/>
                  <a:gd name="connsiteX9" fmla="*/ 0 w 252733"/>
                  <a:gd name="connsiteY9" fmla="*/ 91273 h 239694"/>
                  <a:gd name="connsiteX10" fmla="*/ 57704 w 252733"/>
                  <a:gd name="connsiteY10" fmla="*/ 81285 h 239694"/>
                  <a:gd name="connsiteX11" fmla="*/ 71020 w 252733"/>
                  <a:gd name="connsiteY11" fmla="*/ 79066 h 239694"/>
                  <a:gd name="connsiteX12" fmla="*/ 92660 w 252733"/>
                  <a:gd name="connsiteY12" fmla="*/ 63808 h 239694"/>
                  <a:gd name="connsiteX13" fmla="*/ 125951 w 252733"/>
                  <a:gd name="connsiteY13" fmla="*/ 0 h 239694"/>
                  <a:gd name="connsiteX14" fmla="*/ 131222 w 252733"/>
                  <a:gd name="connsiteY14" fmla="*/ 8323 h 239694"/>
                  <a:gd name="connsiteX15" fmla="*/ 159519 w 252733"/>
                  <a:gd name="connsiteY15" fmla="*/ 62420 h 239694"/>
                  <a:gd name="connsiteX16" fmla="*/ 182545 w 252733"/>
                  <a:gd name="connsiteY16" fmla="*/ 79066 h 239694"/>
                  <a:gd name="connsiteX17" fmla="*/ 243856 w 252733"/>
                  <a:gd name="connsiteY17" fmla="*/ 89331 h 239694"/>
                  <a:gd name="connsiteX18" fmla="*/ 252733 w 252733"/>
                  <a:gd name="connsiteY18" fmla="*/ 91827 h 23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2733" h="239694">
                    <a:moveTo>
                      <a:pt x="252733" y="91827"/>
                    </a:moveTo>
                    <a:cubicBezTo>
                      <a:pt x="237753" y="107363"/>
                      <a:pt x="224436" y="122622"/>
                      <a:pt x="209178" y="135938"/>
                    </a:cubicBezTo>
                    <a:cubicBezTo>
                      <a:pt x="195584" y="147867"/>
                      <a:pt x="192255" y="161183"/>
                      <a:pt x="195861" y="178384"/>
                    </a:cubicBezTo>
                    <a:cubicBezTo>
                      <a:pt x="200023" y="197803"/>
                      <a:pt x="201965" y="217778"/>
                      <a:pt x="205294" y="239694"/>
                    </a:cubicBezTo>
                    <a:cubicBezTo>
                      <a:pt x="184764" y="229707"/>
                      <a:pt x="165622" y="221107"/>
                      <a:pt x="147312" y="210842"/>
                    </a:cubicBezTo>
                    <a:cubicBezTo>
                      <a:pt x="133164" y="202797"/>
                      <a:pt x="120957" y="202797"/>
                      <a:pt x="106531" y="210842"/>
                    </a:cubicBezTo>
                    <a:cubicBezTo>
                      <a:pt x="88498" y="221107"/>
                      <a:pt x="69079" y="229707"/>
                      <a:pt x="48549" y="239694"/>
                    </a:cubicBezTo>
                    <a:cubicBezTo>
                      <a:pt x="52156" y="214449"/>
                      <a:pt x="54930" y="191145"/>
                      <a:pt x="58814" y="168119"/>
                    </a:cubicBezTo>
                    <a:cubicBezTo>
                      <a:pt x="60479" y="157854"/>
                      <a:pt x="57982" y="150086"/>
                      <a:pt x="50769" y="142873"/>
                    </a:cubicBezTo>
                    <a:cubicBezTo>
                      <a:pt x="34123" y="126228"/>
                      <a:pt x="18033" y="109305"/>
                      <a:pt x="0" y="91273"/>
                    </a:cubicBezTo>
                    <a:cubicBezTo>
                      <a:pt x="20529" y="87666"/>
                      <a:pt x="39117" y="84337"/>
                      <a:pt x="57704" y="81285"/>
                    </a:cubicBezTo>
                    <a:cubicBezTo>
                      <a:pt x="62143" y="80453"/>
                      <a:pt x="66582" y="79621"/>
                      <a:pt x="71020" y="79066"/>
                    </a:cubicBezTo>
                    <a:cubicBezTo>
                      <a:pt x="81285" y="77956"/>
                      <a:pt x="88221" y="72963"/>
                      <a:pt x="92660" y="63808"/>
                    </a:cubicBezTo>
                    <a:cubicBezTo>
                      <a:pt x="103202" y="43001"/>
                      <a:pt x="114299" y="22194"/>
                      <a:pt x="125951" y="0"/>
                    </a:cubicBezTo>
                    <a:cubicBezTo>
                      <a:pt x="128170" y="3607"/>
                      <a:pt x="129835" y="5826"/>
                      <a:pt x="131222" y="8323"/>
                    </a:cubicBezTo>
                    <a:cubicBezTo>
                      <a:pt x="140654" y="26355"/>
                      <a:pt x="150364" y="44388"/>
                      <a:pt x="159519" y="62420"/>
                    </a:cubicBezTo>
                    <a:cubicBezTo>
                      <a:pt x="164513" y="72408"/>
                      <a:pt x="171726" y="77401"/>
                      <a:pt x="182545" y="79066"/>
                    </a:cubicBezTo>
                    <a:cubicBezTo>
                      <a:pt x="203075" y="82117"/>
                      <a:pt x="223326" y="85724"/>
                      <a:pt x="243856" y="89331"/>
                    </a:cubicBezTo>
                    <a:cubicBezTo>
                      <a:pt x="246630" y="89885"/>
                      <a:pt x="248849" y="90718"/>
                      <a:pt x="252733" y="91827"/>
                    </a:cubicBezTo>
                    <a:close/>
                  </a:path>
                </a:pathLst>
              </a:custGeom>
              <a:solidFill>
                <a:schemeClr val="bg1"/>
              </a:solidFill>
              <a:ln w="2772"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6C139969-7E28-2D30-E6A4-31F7AA7A681E}"/>
                  </a:ext>
                </a:extLst>
              </p:cNvPr>
              <p:cNvSpPr/>
              <p:nvPr/>
            </p:nvSpPr>
            <p:spPr>
              <a:xfrm>
                <a:off x="8808304" y="969268"/>
                <a:ext cx="332114" cy="187366"/>
              </a:xfrm>
              <a:custGeom>
                <a:avLst/>
                <a:gdLst>
                  <a:gd name="connsiteX0" fmla="*/ 166196 w 332114"/>
                  <a:gd name="connsiteY0" fmla="*/ 187366 h 187366"/>
                  <a:gd name="connsiteX1" fmla="*/ 7232 w 332114"/>
                  <a:gd name="connsiteY1" fmla="*/ 140204 h 187366"/>
                  <a:gd name="connsiteX2" fmla="*/ 296 w 332114"/>
                  <a:gd name="connsiteY2" fmla="*/ 124946 h 187366"/>
                  <a:gd name="connsiteX3" fmla="*/ 78252 w 332114"/>
                  <a:gd name="connsiteY3" fmla="*/ 3157 h 187366"/>
                  <a:gd name="connsiteX4" fmla="*/ 94898 w 332114"/>
                  <a:gd name="connsiteY4" fmla="*/ 2602 h 187366"/>
                  <a:gd name="connsiteX5" fmla="*/ 237216 w 332114"/>
                  <a:gd name="connsiteY5" fmla="*/ 2602 h 187366"/>
                  <a:gd name="connsiteX6" fmla="*/ 253029 w 332114"/>
                  <a:gd name="connsiteY6" fmla="*/ 2602 h 187366"/>
                  <a:gd name="connsiteX7" fmla="*/ 331818 w 332114"/>
                  <a:gd name="connsiteY7" fmla="*/ 124946 h 187366"/>
                  <a:gd name="connsiteX8" fmla="*/ 324882 w 332114"/>
                  <a:gd name="connsiteY8" fmla="*/ 140204 h 187366"/>
                  <a:gd name="connsiteX9" fmla="*/ 166196 w 332114"/>
                  <a:gd name="connsiteY9" fmla="*/ 187366 h 18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114" h="187366">
                    <a:moveTo>
                      <a:pt x="166196" y="187366"/>
                    </a:moveTo>
                    <a:cubicBezTo>
                      <a:pt x="108769" y="186534"/>
                      <a:pt x="55781" y="171276"/>
                      <a:pt x="7232" y="140204"/>
                    </a:cubicBezTo>
                    <a:cubicBezTo>
                      <a:pt x="1129" y="136320"/>
                      <a:pt x="-813" y="131881"/>
                      <a:pt x="296" y="124946"/>
                    </a:cubicBezTo>
                    <a:cubicBezTo>
                      <a:pt x="8064" y="72790"/>
                      <a:pt x="34142" y="32009"/>
                      <a:pt x="78252" y="3157"/>
                    </a:cubicBezTo>
                    <a:cubicBezTo>
                      <a:pt x="83801" y="-450"/>
                      <a:pt x="88240" y="-1282"/>
                      <a:pt x="94898" y="2602"/>
                    </a:cubicBezTo>
                    <a:cubicBezTo>
                      <a:pt x="142060" y="28680"/>
                      <a:pt x="189777" y="28680"/>
                      <a:pt x="237216" y="2602"/>
                    </a:cubicBezTo>
                    <a:cubicBezTo>
                      <a:pt x="243320" y="-727"/>
                      <a:pt x="247204" y="-1005"/>
                      <a:pt x="253029" y="2602"/>
                    </a:cubicBezTo>
                    <a:cubicBezTo>
                      <a:pt x="297972" y="31454"/>
                      <a:pt x="324050" y="72235"/>
                      <a:pt x="331818" y="124946"/>
                    </a:cubicBezTo>
                    <a:cubicBezTo>
                      <a:pt x="332928" y="131881"/>
                      <a:pt x="330986" y="136043"/>
                      <a:pt x="324882" y="140204"/>
                    </a:cubicBezTo>
                    <a:cubicBezTo>
                      <a:pt x="276611" y="171276"/>
                      <a:pt x="223623" y="186811"/>
                      <a:pt x="166196" y="187366"/>
                    </a:cubicBezTo>
                    <a:close/>
                  </a:path>
                </a:pathLst>
              </a:custGeom>
              <a:solidFill>
                <a:schemeClr val="bg1"/>
              </a:solidFill>
              <a:ln w="2772"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0F8279D3-C9E8-E6EB-A571-9252DC618C64}"/>
                  </a:ext>
                </a:extLst>
              </p:cNvPr>
              <p:cNvSpPr/>
              <p:nvPr/>
            </p:nvSpPr>
            <p:spPr>
              <a:xfrm>
                <a:off x="8557254" y="1181879"/>
                <a:ext cx="158963" cy="150918"/>
              </a:xfrm>
              <a:custGeom>
                <a:avLst/>
                <a:gdLst>
                  <a:gd name="connsiteX0" fmla="*/ 2497 w 158963"/>
                  <a:gd name="connsiteY0" fmla="*/ 57149 h 150918"/>
                  <a:gd name="connsiteX1" fmla="*/ 41059 w 158963"/>
                  <a:gd name="connsiteY1" fmla="*/ 50491 h 150918"/>
                  <a:gd name="connsiteX2" fmla="*/ 60201 w 158963"/>
                  <a:gd name="connsiteY2" fmla="*/ 36342 h 150918"/>
                  <a:gd name="connsiteX3" fmla="*/ 79343 w 158963"/>
                  <a:gd name="connsiteY3" fmla="*/ 0 h 150918"/>
                  <a:gd name="connsiteX4" fmla="*/ 97098 w 158963"/>
                  <a:gd name="connsiteY4" fmla="*/ 33846 h 150918"/>
                  <a:gd name="connsiteX5" fmla="*/ 120957 w 158963"/>
                  <a:gd name="connsiteY5" fmla="*/ 51323 h 150918"/>
                  <a:gd name="connsiteX6" fmla="*/ 158964 w 158963"/>
                  <a:gd name="connsiteY6" fmla="*/ 57704 h 150918"/>
                  <a:gd name="connsiteX7" fmla="*/ 132609 w 158963"/>
                  <a:gd name="connsiteY7" fmla="*/ 84337 h 150918"/>
                  <a:gd name="connsiteX8" fmla="*/ 123176 w 158963"/>
                  <a:gd name="connsiteY8" fmla="*/ 115131 h 150918"/>
                  <a:gd name="connsiteX9" fmla="*/ 128447 w 158963"/>
                  <a:gd name="connsiteY9" fmla="*/ 150918 h 150918"/>
                  <a:gd name="connsiteX10" fmla="*/ 97653 w 158963"/>
                  <a:gd name="connsiteY10" fmla="*/ 135383 h 150918"/>
                  <a:gd name="connsiteX11" fmla="*/ 61588 w 158963"/>
                  <a:gd name="connsiteY11" fmla="*/ 135105 h 150918"/>
                  <a:gd name="connsiteX12" fmla="*/ 30239 w 158963"/>
                  <a:gd name="connsiteY12" fmla="*/ 150641 h 150918"/>
                  <a:gd name="connsiteX13" fmla="*/ 36065 w 158963"/>
                  <a:gd name="connsiteY13" fmla="*/ 110970 h 150918"/>
                  <a:gd name="connsiteX14" fmla="*/ 28297 w 158963"/>
                  <a:gd name="connsiteY14" fmla="*/ 86556 h 150918"/>
                  <a:gd name="connsiteX15" fmla="*/ 0 w 158963"/>
                  <a:gd name="connsiteY15" fmla="*/ 60756 h 150918"/>
                  <a:gd name="connsiteX16" fmla="*/ 2497 w 158963"/>
                  <a:gd name="connsiteY16" fmla="*/ 57149 h 15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963" h="150918">
                    <a:moveTo>
                      <a:pt x="2497" y="57149"/>
                    </a:moveTo>
                    <a:cubicBezTo>
                      <a:pt x="15258" y="54930"/>
                      <a:pt x="28297" y="52433"/>
                      <a:pt x="41059" y="50491"/>
                    </a:cubicBezTo>
                    <a:cubicBezTo>
                      <a:pt x="50214" y="49104"/>
                      <a:pt x="56040" y="44388"/>
                      <a:pt x="60201" y="36342"/>
                    </a:cubicBezTo>
                    <a:cubicBezTo>
                      <a:pt x="66027" y="24690"/>
                      <a:pt x="72408" y="13316"/>
                      <a:pt x="79343" y="0"/>
                    </a:cubicBezTo>
                    <a:cubicBezTo>
                      <a:pt x="85724" y="12206"/>
                      <a:pt x="91827" y="22749"/>
                      <a:pt x="97098" y="33846"/>
                    </a:cubicBezTo>
                    <a:cubicBezTo>
                      <a:pt x="101814" y="44388"/>
                      <a:pt x="109582" y="49936"/>
                      <a:pt x="120957" y="51323"/>
                    </a:cubicBezTo>
                    <a:cubicBezTo>
                      <a:pt x="132886" y="52988"/>
                      <a:pt x="144815" y="55207"/>
                      <a:pt x="158964" y="57704"/>
                    </a:cubicBezTo>
                    <a:cubicBezTo>
                      <a:pt x="149254" y="67691"/>
                      <a:pt x="141486" y="76569"/>
                      <a:pt x="132609" y="84337"/>
                    </a:cubicBezTo>
                    <a:cubicBezTo>
                      <a:pt x="122899" y="92937"/>
                      <a:pt x="120679" y="102924"/>
                      <a:pt x="123176" y="115131"/>
                    </a:cubicBezTo>
                    <a:cubicBezTo>
                      <a:pt x="125395" y="126228"/>
                      <a:pt x="126505" y="137602"/>
                      <a:pt x="128447" y="150918"/>
                    </a:cubicBezTo>
                    <a:cubicBezTo>
                      <a:pt x="117073" y="145370"/>
                      <a:pt x="107086" y="140931"/>
                      <a:pt x="97653" y="135383"/>
                    </a:cubicBezTo>
                    <a:cubicBezTo>
                      <a:pt x="85447" y="128170"/>
                      <a:pt x="74072" y="127615"/>
                      <a:pt x="61588" y="135105"/>
                    </a:cubicBezTo>
                    <a:cubicBezTo>
                      <a:pt x="52156" y="140654"/>
                      <a:pt x="42168" y="145093"/>
                      <a:pt x="30239" y="150641"/>
                    </a:cubicBezTo>
                    <a:cubicBezTo>
                      <a:pt x="32181" y="135938"/>
                      <a:pt x="33568" y="123454"/>
                      <a:pt x="36065" y="110970"/>
                    </a:cubicBezTo>
                    <a:cubicBezTo>
                      <a:pt x="38007" y="101260"/>
                      <a:pt x="35510" y="93214"/>
                      <a:pt x="28297" y="86556"/>
                    </a:cubicBezTo>
                    <a:cubicBezTo>
                      <a:pt x="18865" y="77956"/>
                      <a:pt x="9432" y="69356"/>
                      <a:pt x="0" y="60756"/>
                    </a:cubicBezTo>
                    <a:cubicBezTo>
                      <a:pt x="832" y="59646"/>
                      <a:pt x="1664" y="58536"/>
                      <a:pt x="2497" y="57149"/>
                    </a:cubicBezTo>
                    <a:close/>
                  </a:path>
                </a:pathLst>
              </a:custGeom>
              <a:solidFill>
                <a:schemeClr val="bg1"/>
              </a:solidFill>
              <a:ln w="2772"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1C5A5995-CC2E-9374-081E-C3CE0BA8E4CE}"/>
                  </a:ext>
                </a:extLst>
              </p:cNvPr>
              <p:cNvSpPr/>
              <p:nvPr/>
            </p:nvSpPr>
            <p:spPr>
              <a:xfrm>
                <a:off x="9232504" y="1181879"/>
                <a:ext cx="159796" cy="150918"/>
              </a:xfrm>
              <a:custGeom>
                <a:avLst/>
                <a:gdLst>
                  <a:gd name="connsiteX0" fmla="*/ 159796 w 159796"/>
                  <a:gd name="connsiteY0" fmla="*/ 61588 h 150918"/>
                  <a:gd name="connsiteX1" fmla="*/ 130389 w 159796"/>
                  <a:gd name="connsiteY1" fmla="*/ 87389 h 150918"/>
                  <a:gd name="connsiteX2" fmla="*/ 123176 w 159796"/>
                  <a:gd name="connsiteY2" fmla="*/ 110970 h 150918"/>
                  <a:gd name="connsiteX3" fmla="*/ 129002 w 159796"/>
                  <a:gd name="connsiteY3" fmla="*/ 150641 h 150918"/>
                  <a:gd name="connsiteX4" fmla="*/ 94324 w 159796"/>
                  <a:gd name="connsiteY4" fmla="*/ 133441 h 150918"/>
                  <a:gd name="connsiteX5" fmla="*/ 66027 w 159796"/>
                  <a:gd name="connsiteY5" fmla="*/ 133441 h 150918"/>
                  <a:gd name="connsiteX6" fmla="*/ 31071 w 159796"/>
                  <a:gd name="connsiteY6" fmla="*/ 150918 h 150918"/>
                  <a:gd name="connsiteX7" fmla="*/ 36065 w 159796"/>
                  <a:gd name="connsiteY7" fmla="*/ 116795 h 150918"/>
                  <a:gd name="connsiteX8" fmla="*/ 24968 w 159796"/>
                  <a:gd name="connsiteY8" fmla="*/ 82672 h 150918"/>
                  <a:gd name="connsiteX9" fmla="*/ 0 w 159796"/>
                  <a:gd name="connsiteY9" fmla="*/ 61311 h 150918"/>
                  <a:gd name="connsiteX10" fmla="*/ 2497 w 159796"/>
                  <a:gd name="connsiteY10" fmla="*/ 57704 h 150918"/>
                  <a:gd name="connsiteX11" fmla="*/ 34955 w 159796"/>
                  <a:gd name="connsiteY11" fmla="*/ 52156 h 150918"/>
                  <a:gd name="connsiteX12" fmla="*/ 63530 w 159796"/>
                  <a:gd name="connsiteY12" fmla="*/ 31904 h 150918"/>
                  <a:gd name="connsiteX13" fmla="*/ 80175 w 159796"/>
                  <a:gd name="connsiteY13" fmla="*/ 0 h 150918"/>
                  <a:gd name="connsiteX14" fmla="*/ 98486 w 159796"/>
                  <a:gd name="connsiteY14" fmla="*/ 34678 h 150918"/>
                  <a:gd name="connsiteX15" fmla="*/ 120679 w 159796"/>
                  <a:gd name="connsiteY15" fmla="*/ 51046 h 150918"/>
                  <a:gd name="connsiteX16" fmla="*/ 157299 w 159796"/>
                  <a:gd name="connsiteY16" fmla="*/ 57149 h 150918"/>
                  <a:gd name="connsiteX17" fmla="*/ 159796 w 159796"/>
                  <a:gd name="connsiteY17" fmla="*/ 61588 h 15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796" h="150918">
                    <a:moveTo>
                      <a:pt x="159796" y="61588"/>
                    </a:moveTo>
                    <a:cubicBezTo>
                      <a:pt x="150086" y="70188"/>
                      <a:pt x="140099" y="78788"/>
                      <a:pt x="130389" y="87389"/>
                    </a:cubicBezTo>
                    <a:cubicBezTo>
                      <a:pt x="123454" y="93769"/>
                      <a:pt x="121511" y="101537"/>
                      <a:pt x="123176" y="110970"/>
                    </a:cubicBezTo>
                    <a:cubicBezTo>
                      <a:pt x="125395" y="123454"/>
                      <a:pt x="126783" y="136215"/>
                      <a:pt x="129002" y="150641"/>
                    </a:cubicBezTo>
                    <a:cubicBezTo>
                      <a:pt x="116240" y="144538"/>
                      <a:pt x="105143" y="139267"/>
                      <a:pt x="94324" y="133441"/>
                    </a:cubicBezTo>
                    <a:cubicBezTo>
                      <a:pt x="84614" y="128170"/>
                      <a:pt x="75737" y="127892"/>
                      <a:pt x="66027" y="133441"/>
                    </a:cubicBezTo>
                    <a:cubicBezTo>
                      <a:pt x="55207" y="139267"/>
                      <a:pt x="43833" y="144538"/>
                      <a:pt x="31071" y="150918"/>
                    </a:cubicBezTo>
                    <a:cubicBezTo>
                      <a:pt x="32736" y="138157"/>
                      <a:pt x="33568" y="127337"/>
                      <a:pt x="36065" y="116795"/>
                    </a:cubicBezTo>
                    <a:cubicBezTo>
                      <a:pt x="39394" y="102924"/>
                      <a:pt x="36342" y="91827"/>
                      <a:pt x="24968" y="82672"/>
                    </a:cubicBezTo>
                    <a:cubicBezTo>
                      <a:pt x="16368" y="75737"/>
                      <a:pt x="8323" y="68246"/>
                      <a:pt x="0" y="61311"/>
                    </a:cubicBezTo>
                    <a:cubicBezTo>
                      <a:pt x="832" y="60201"/>
                      <a:pt x="1664" y="58814"/>
                      <a:pt x="2497" y="57704"/>
                    </a:cubicBezTo>
                    <a:cubicBezTo>
                      <a:pt x="13316" y="55762"/>
                      <a:pt x="23858" y="53265"/>
                      <a:pt x="34955" y="52156"/>
                    </a:cubicBezTo>
                    <a:cubicBezTo>
                      <a:pt x="48549" y="50768"/>
                      <a:pt x="57981" y="44943"/>
                      <a:pt x="63530" y="31904"/>
                    </a:cubicBezTo>
                    <a:cubicBezTo>
                      <a:pt x="67969" y="21362"/>
                      <a:pt x="74072" y="11652"/>
                      <a:pt x="80175" y="0"/>
                    </a:cubicBezTo>
                    <a:cubicBezTo>
                      <a:pt x="86833" y="12484"/>
                      <a:pt x="92937" y="23303"/>
                      <a:pt x="98486" y="34678"/>
                    </a:cubicBezTo>
                    <a:cubicBezTo>
                      <a:pt x="103202" y="44388"/>
                      <a:pt x="110137" y="49659"/>
                      <a:pt x="120679" y="51046"/>
                    </a:cubicBezTo>
                    <a:cubicBezTo>
                      <a:pt x="132886" y="52711"/>
                      <a:pt x="145093" y="55207"/>
                      <a:pt x="157299" y="57149"/>
                    </a:cubicBezTo>
                    <a:cubicBezTo>
                      <a:pt x="157854" y="58536"/>
                      <a:pt x="158686" y="59924"/>
                      <a:pt x="159796" y="61588"/>
                    </a:cubicBezTo>
                    <a:close/>
                  </a:path>
                </a:pathLst>
              </a:custGeom>
              <a:solidFill>
                <a:schemeClr val="bg1"/>
              </a:solidFill>
              <a:ln w="277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9348543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1ABF56E-AAC9-C0E6-DBD4-4B429F2A6C01}"/>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b="-10"/>
          <a:stretch/>
        </p:blipFill>
        <p:spPr>
          <a:xfrm>
            <a:off x="3705225" y="1177925"/>
            <a:ext cx="3854450" cy="8335963"/>
          </a:xfrm>
        </p:spPr>
      </p:pic>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pPr algn="l" rtl="0"/>
            <a:fld id="{CB2079F2-58AF-ED44-82D7-E04B2F6FD686}" type="slidenum">
              <a:rPr lang="en-US" smtClean="0"/>
              <a:pPr algn="l" rtl="0"/>
              <a:t>66</a:t>
            </a:fld>
            <a:endParaRPr lang="en-US" dirty="0"/>
          </a:p>
        </p:txBody>
      </p:sp>
      <p:sp>
        <p:nvSpPr>
          <p:cNvPr id="10" name="Text Placeholder 4">
            <a:extLst>
              <a:ext uri="{FF2B5EF4-FFF2-40B4-BE49-F238E27FC236}">
                <a16:creationId xmlns:a16="http://schemas.microsoft.com/office/drawing/2014/main" id="{1354D3F7-C63F-6DD4-EF15-04A1918B5D99}"/>
              </a:ext>
            </a:extLst>
          </p:cNvPr>
          <p:cNvSpPr>
            <a:spLocks noGrp="1"/>
          </p:cNvSpPr>
          <p:nvPr/>
        </p:nvSpPr>
        <p:spPr>
          <a:xfrm>
            <a:off x="677408" y="522560"/>
            <a:ext cx="2853584" cy="964191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Chi è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coinvolto</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rtl="0"/>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composto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5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membri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tutti con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diversi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background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accademici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rappresentanza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quattro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nazionalità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differenze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consentono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applicare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gamma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diversi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punti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vista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professionali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culturali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personali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processo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termine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interdisciplinare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riferisce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ad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attività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problem solving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coinvolgono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modo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interattivo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certa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misura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integrano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almeno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due diverse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prospettive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disciplinari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problema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vantaggi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affrontare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sfide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complesse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collaborazione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interdisciplinare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molti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Non solo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c'è</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possibilità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collaborazione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interdisciplinare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teorica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metodologica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Inoltre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un'interdisciplinarietà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strumentale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critica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nell'ambito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diverse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forme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interdisciplinarietà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possono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essere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descritte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fattori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abilitanti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mescolare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discipline e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tentativo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sfidare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strutture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abitudini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norme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dominanti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discipline. Con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presente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raggiungere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più</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alto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creatività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Dai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risultati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desktop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interviste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condotte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appreso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arrivano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Danimarca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ampio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persone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rappresentato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diverse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nazionalità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sesso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ed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Poiché</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uno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specifico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target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richiede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requisiti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specifici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linguaggio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contenuti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appropriati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deciso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sarebbe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ampio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compresa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18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59 anni.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Variabili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genere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paese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livello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istruzione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alfabetizzato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background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lavorativo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non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così</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rilevanti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poiché</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problemi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devono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affrontare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volta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arrivati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Danimarca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condivisi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varietà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persone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Mantenere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ampio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target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inoltre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adattare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alle diverse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esigenze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finalità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aggiunge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valore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aggiunto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7506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91B6FF1-10B5-4D4D-81B8-62D282718D84}"/>
              </a:ext>
            </a:extLst>
          </p:cNvPr>
          <p:cNvSpPr/>
          <p:nvPr/>
        </p:nvSpPr>
        <p:spPr>
          <a:xfrm>
            <a:off x="-1" y="3053443"/>
            <a:ext cx="7559675" cy="707954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pPr algn="l" rtl="0"/>
            <a:fld id="{CB2079F2-58AF-ED44-82D7-E04B2F6FD686}" type="slidenum">
              <a:rPr lang="en-US" smtClean="0"/>
              <a:pPr algn="l" rtl="0"/>
              <a:t>67</a:t>
            </a:fld>
            <a:endParaRPr lang="en-US" dirty="0"/>
          </a:p>
        </p:txBody>
      </p:sp>
      <p:sp>
        <p:nvSpPr>
          <p:cNvPr id="11" name="Text Placeholder 4">
            <a:extLst>
              <a:ext uri="{FF2B5EF4-FFF2-40B4-BE49-F238E27FC236}">
                <a16:creationId xmlns:a16="http://schemas.microsoft.com/office/drawing/2014/main" id="{81BAC398-1957-A143-A9D6-9895D78C9B07}"/>
              </a:ext>
            </a:extLst>
          </p:cNvPr>
          <p:cNvSpPr>
            <a:spLocks noGrp="1"/>
          </p:cNvSpPr>
          <p:nvPr/>
        </p:nvSpPr>
        <p:spPr>
          <a:xfrm>
            <a:off x="646927" y="3486093"/>
            <a:ext cx="6248103" cy="6678385"/>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Perché</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è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buona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pratica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rtl="0"/>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avvenuta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secoli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curiosità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convinzione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umana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raggiungere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migliori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standard di vita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spostandosi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verso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condizioni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migliori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verificata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secoli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Tuttavia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forzata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dovuta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crisi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umanitarie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molto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significativa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l'inizio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21°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secolo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modello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migratorio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cambiato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notevolmente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ultimi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decenni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Ciò</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costretto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paesi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ripensare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loro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decisioni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politiche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coinvolgono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pensiero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tradizionale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confini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processi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integrazione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richiede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sistemi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Grazie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Internet,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connettività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persone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mondo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aumenta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vediamo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modo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completamente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nuovo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società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civili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paesi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sistemi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governativi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ufficiali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Organizzazioni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l'UNHCR</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Agenzia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Unite per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l'OIM</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Organizzazione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Internazionale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Migrazioni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iniziali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dell'adeguamento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loro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sistemi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organizzativi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comprendere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meglio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complessità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(theguardian.com, 2012)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altro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aspetto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21°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secolo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numero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migrano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specifici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paesi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crisi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Qui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l'uso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tecnologia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diventato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un'aggiunta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 loro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viaggio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Soprattutto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l'uso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smartphone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principali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impatti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nell'affrontare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crisi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europea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(cnbc.com, 2016)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Inoltre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diversi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funzioni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rivelati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molto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importanti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loro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viaggio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web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tedesco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“Refugees Welcome”,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così</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messaggistica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sistemi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intranet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Facebook.</a:t>
            </a:r>
          </a:p>
          <a:p>
            <a:pPr marL="0" marR="0" indent="0" defTabSz="2072941" rtl="0" eaLnBrk="1" fontAlgn="auto" latinLnBrk="0" hangingPunct="1">
              <a:lnSpc>
                <a:spcPct val="100000"/>
              </a:lnSpc>
              <a:spcBef>
                <a:spcPts val="0"/>
              </a:spcBef>
              <a:spcAft>
                <a:spcPts val="0"/>
              </a:spcAft>
              <a:buClrTx/>
              <a:buSzTx/>
              <a:buFontTx/>
              <a:buNone/>
              <a:tabLst/>
              <a:defRPr/>
            </a:pPr>
            <a:endParaRPr lang="en-US" dirty="0">
              <a:solidFill>
                <a:schemeClr val="bg1"/>
              </a:solidFill>
              <a:ea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endParaRPr lang="en-US" dirty="0">
              <a:solidFill>
                <a:schemeClr val="bg1"/>
              </a:solidFill>
              <a:ea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endParaRPr lang="en-US" dirty="0">
              <a:solidFill>
                <a:schemeClr val="bg1"/>
              </a:solidFill>
              <a:ea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endParaRPr lang="en-US" dirty="0">
              <a:solidFill>
                <a:schemeClr val="bg1"/>
              </a:solidFill>
              <a:ea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fare in modo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aiutino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stessi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altri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Tuttavia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porsi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domande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aiuta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lungo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termine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Internet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contribuiscono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società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migliore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L'uso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tecnologia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mobile,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definitiva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crisi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afferma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possano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essere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efficaci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digitali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qualità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progettisti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sistema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aiuti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comprendere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loro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situazione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alleggerendo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stesso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tempo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l'onere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procedure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burocratiche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asilo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Danimarca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Inoltre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terrà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diritti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normative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nazionali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presentare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soluzione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plausibile</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6" name="Picture Placeholder 20">
            <a:extLst>
              <a:ext uri="{FF2B5EF4-FFF2-40B4-BE49-F238E27FC236}">
                <a16:creationId xmlns:a16="http://schemas.microsoft.com/office/drawing/2014/main" id="{EE6620EA-3AF8-D803-34A5-C089C840FC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68"/>
          <a:stretch/>
        </p:blipFill>
        <p:spPr>
          <a:xfrm rot="10800000" flipH="1" flipV="1">
            <a:off x="3692173" y="0"/>
            <a:ext cx="3233336" cy="436345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2" name="Group 11">
            <a:extLst>
              <a:ext uri="{FF2B5EF4-FFF2-40B4-BE49-F238E27FC236}">
                <a16:creationId xmlns:a16="http://schemas.microsoft.com/office/drawing/2014/main" id="{B16DCA66-2D49-BA84-D7D7-253DB486CAFF}"/>
              </a:ext>
            </a:extLst>
          </p:cNvPr>
          <p:cNvGrpSpPr/>
          <p:nvPr/>
        </p:nvGrpSpPr>
        <p:grpSpPr>
          <a:xfrm rot="10800000">
            <a:off x="6735270" y="1887885"/>
            <a:ext cx="824405" cy="2642361"/>
            <a:chOff x="-57656" y="7752056"/>
            <a:chExt cx="824405" cy="2642361"/>
          </a:xfrm>
          <a:solidFill>
            <a:srgbClr val="F79037"/>
          </a:solidFill>
        </p:grpSpPr>
        <p:sp>
          <p:nvSpPr>
            <p:cNvPr id="13" name="Freeform 12">
              <a:extLst>
                <a:ext uri="{FF2B5EF4-FFF2-40B4-BE49-F238E27FC236}">
                  <a16:creationId xmlns:a16="http://schemas.microsoft.com/office/drawing/2014/main" id="{213580A9-102A-1D33-6806-752FAC555CD9}"/>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949C322F-0868-8A2E-6693-639A7D383A28}"/>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pPr algn="l" rtl="0"/>
              <a:endParaRPr lang="en-US"/>
            </a:p>
          </p:txBody>
        </p:sp>
      </p:grpSp>
      <p:grpSp>
        <p:nvGrpSpPr>
          <p:cNvPr id="17" name="Graphic 2">
            <a:extLst>
              <a:ext uri="{FF2B5EF4-FFF2-40B4-BE49-F238E27FC236}">
                <a16:creationId xmlns:a16="http://schemas.microsoft.com/office/drawing/2014/main" id="{A705F345-F2AF-09D6-E9D2-7826F65C48B6}"/>
              </a:ext>
            </a:extLst>
          </p:cNvPr>
          <p:cNvGrpSpPr/>
          <p:nvPr/>
        </p:nvGrpSpPr>
        <p:grpSpPr>
          <a:xfrm>
            <a:off x="676700" y="574592"/>
            <a:ext cx="1585079" cy="812547"/>
            <a:chOff x="4112108" y="1054254"/>
            <a:chExt cx="2408066" cy="1234428"/>
          </a:xfrm>
        </p:grpSpPr>
        <p:grpSp>
          <p:nvGrpSpPr>
            <p:cNvPr id="18" name="Graphic 2">
              <a:extLst>
                <a:ext uri="{FF2B5EF4-FFF2-40B4-BE49-F238E27FC236}">
                  <a16:creationId xmlns:a16="http://schemas.microsoft.com/office/drawing/2014/main" id="{2CA80807-8EA0-8D28-BC5B-A8ADF7C67F0C}"/>
                </a:ext>
              </a:extLst>
            </p:cNvPr>
            <p:cNvGrpSpPr/>
            <p:nvPr/>
          </p:nvGrpSpPr>
          <p:grpSpPr>
            <a:xfrm>
              <a:off x="5038056" y="1057107"/>
              <a:ext cx="1482118" cy="1231575"/>
              <a:chOff x="5038056" y="1057107"/>
              <a:chExt cx="1482118" cy="1231575"/>
            </a:xfrm>
            <a:solidFill>
              <a:srgbClr val="E25684"/>
            </a:solidFill>
          </p:grpSpPr>
          <p:sp>
            <p:nvSpPr>
              <p:cNvPr id="41" name="Freeform 40">
                <a:extLst>
                  <a:ext uri="{FF2B5EF4-FFF2-40B4-BE49-F238E27FC236}">
                    <a16:creationId xmlns:a16="http://schemas.microsoft.com/office/drawing/2014/main" id="{FCA2A3FE-9C9D-2DB8-07FF-DD2AB60211B8}"/>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E9721F92-FFC4-CEB8-BF1C-7FFC4CDE1D31}"/>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F3015FDC-B411-5752-0982-A7A6CAB995D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pPr algn="l" rtl="0"/>
                <a:endParaRPr lang="en-US"/>
              </a:p>
            </p:txBody>
          </p:sp>
          <p:sp>
            <p:nvSpPr>
              <p:cNvPr id="44" name="Freeform 43">
                <a:extLst>
                  <a:ext uri="{FF2B5EF4-FFF2-40B4-BE49-F238E27FC236}">
                    <a16:creationId xmlns:a16="http://schemas.microsoft.com/office/drawing/2014/main" id="{E721208E-91DD-2F8E-79AE-D522F3086D01}"/>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pPr algn="l" rtl="0"/>
                <a:endParaRPr lang="en-US"/>
              </a:p>
            </p:txBody>
          </p:sp>
        </p:grpSp>
        <p:grpSp>
          <p:nvGrpSpPr>
            <p:cNvPr id="19" name="Graphic 2">
              <a:extLst>
                <a:ext uri="{FF2B5EF4-FFF2-40B4-BE49-F238E27FC236}">
                  <a16:creationId xmlns:a16="http://schemas.microsoft.com/office/drawing/2014/main" id="{D7E534D3-6573-FA82-B13A-F68DEF1CB553}"/>
                </a:ext>
              </a:extLst>
            </p:cNvPr>
            <p:cNvGrpSpPr/>
            <p:nvPr/>
          </p:nvGrpSpPr>
          <p:grpSpPr>
            <a:xfrm>
              <a:off x="4112108" y="1054254"/>
              <a:ext cx="1223505" cy="1231575"/>
              <a:chOff x="4112108" y="1054254"/>
              <a:chExt cx="1223505" cy="1231575"/>
            </a:xfrm>
            <a:solidFill>
              <a:srgbClr val="F1983D"/>
            </a:solidFill>
          </p:grpSpPr>
          <p:sp>
            <p:nvSpPr>
              <p:cNvPr id="39" name="Freeform 38">
                <a:extLst>
                  <a:ext uri="{FF2B5EF4-FFF2-40B4-BE49-F238E27FC236}">
                    <a16:creationId xmlns:a16="http://schemas.microsoft.com/office/drawing/2014/main" id="{D0983E03-99E8-B093-1D64-1C145B9D6C94}"/>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12479162-AB60-A690-1B64-215F655A2B8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pPr algn="l" rtl="0"/>
                <a:endParaRPr lang="en-US"/>
              </a:p>
            </p:txBody>
          </p:sp>
        </p:grpSp>
        <p:grpSp>
          <p:nvGrpSpPr>
            <p:cNvPr id="20" name="Graphic 2">
              <a:extLst>
                <a:ext uri="{FF2B5EF4-FFF2-40B4-BE49-F238E27FC236}">
                  <a16:creationId xmlns:a16="http://schemas.microsoft.com/office/drawing/2014/main" id="{8EAA057E-6900-F31A-F4F0-39E678568A46}"/>
                </a:ext>
              </a:extLst>
            </p:cNvPr>
            <p:cNvGrpSpPr/>
            <p:nvPr/>
          </p:nvGrpSpPr>
          <p:grpSpPr>
            <a:xfrm>
              <a:off x="4449594" y="1366190"/>
              <a:ext cx="1600919" cy="664765"/>
              <a:chOff x="4449594" y="1366190"/>
              <a:chExt cx="1600919" cy="664765"/>
            </a:xfrm>
            <a:solidFill>
              <a:srgbClr val="086575"/>
            </a:solidFill>
          </p:grpSpPr>
          <p:grpSp>
            <p:nvGrpSpPr>
              <p:cNvPr id="21" name="Graphic 2">
                <a:extLst>
                  <a:ext uri="{FF2B5EF4-FFF2-40B4-BE49-F238E27FC236}">
                    <a16:creationId xmlns:a16="http://schemas.microsoft.com/office/drawing/2014/main" id="{E67E3B8A-034F-72DD-F2A2-F2CF196F9E5D}"/>
                  </a:ext>
                </a:extLst>
              </p:cNvPr>
              <p:cNvGrpSpPr/>
              <p:nvPr/>
            </p:nvGrpSpPr>
            <p:grpSpPr>
              <a:xfrm>
                <a:off x="4866936" y="1683832"/>
                <a:ext cx="1183577" cy="347123"/>
                <a:chOff x="4866936" y="1683832"/>
                <a:chExt cx="1183577" cy="347123"/>
              </a:xfrm>
              <a:solidFill>
                <a:srgbClr val="086575"/>
              </a:solidFill>
            </p:grpSpPr>
            <p:sp>
              <p:nvSpPr>
                <p:cNvPr id="33" name="Freeform 32">
                  <a:extLst>
                    <a:ext uri="{FF2B5EF4-FFF2-40B4-BE49-F238E27FC236}">
                      <a16:creationId xmlns:a16="http://schemas.microsoft.com/office/drawing/2014/main" id="{D4CAC561-CC12-756F-F0AF-D72AA9A8D7CA}"/>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0C318FBB-D779-C932-3701-D62B0FABF98E}"/>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0C7EACA7-C94B-748D-980D-DE58DC807DB6}"/>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57DC5F37-45BA-2F2E-E6A1-00A12B5EC307}"/>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F872C37A-0D38-0CC7-5AAF-D61F21C8991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BBD83C75-4C04-1097-BFC6-9D9726852C87}"/>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pPr algn="l" rtl="0"/>
                  <a:endParaRPr lang="en-US"/>
                </a:p>
              </p:txBody>
            </p:sp>
          </p:grpSp>
          <p:grpSp>
            <p:nvGrpSpPr>
              <p:cNvPr id="22" name="Graphic 2">
                <a:extLst>
                  <a:ext uri="{FF2B5EF4-FFF2-40B4-BE49-F238E27FC236}">
                    <a16:creationId xmlns:a16="http://schemas.microsoft.com/office/drawing/2014/main" id="{A2C0AAEF-AC14-2654-33E7-6DBF88F705C7}"/>
                  </a:ext>
                </a:extLst>
              </p:cNvPr>
              <p:cNvGrpSpPr/>
              <p:nvPr/>
            </p:nvGrpSpPr>
            <p:grpSpPr>
              <a:xfrm>
                <a:off x="4449594" y="1366190"/>
                <a:ext cx="1063793" cy="348074"/>
                <a:chOff x="4449594" y="1366190"/>
                <a:chExt cx="1063793" cy="348074"/>
              </a:xfrm>
              <a:solidFill>
                <a:srgbClr val="086575"/>
              </a:solidFill>
            </p:grpSpPr>
            <p:sp>
              <p:nvSpPr>
                <p:cNvPr id="27" name="Freeform 26">
                  <a:extLst>
                    <a:ext uri="{FF2B5EF4-FFF2-40B4-BE49-F238E27FC236}">
                      <a16:creationId xmlns:a16="http://schemas.microsoft.com/office/drawing/2014/main" id="{8F052708-E470-36E7-21E5-8C2AFB1F5A8A}"/>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E083D641-B5C2-3C0F-9FFF-646964A2E719}"/>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061EA0DA-0F46-818D-9BC5-6EC042BDF097}"/>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0EE76152-4558-A9C0-89D5-603F5C68196A}"/>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5FDF74E9-1CC0-1851-A1EF-DA340A4EA378}"/>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EC9C10E7-A870-6C57-C1A8-D7FDC6E0ED86}"/>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pPr algn="l" rtl="0"/>
                  <a:endParaRPr lang="en-US"/>
                </a:p>
              </p:txBody>
            </p:sp>
          </p:grpSp>
          <p:grpSp>
            <p:nvGrpSpPr>
              <p:cNvPr id="23" name="Graphic 2">
                <a:extLst>
                  <a:ext uri="{FF2B5EF4-FFF2-40B4-BE49-F238E27FC236}">
                    <a16:creationId xmlns:a16="http://schemas.microsoft.com/office/drawing/2014/main" id="{3B8B1C57-1D79-3081-445F-B65AFF3E70A4}"/>
                  </a:ext>
                </a:extLst>
              </p:cNvPr>
              <p:cNvGrpSpPr/>
              <p:nvPr/>
            </p:nvGrpSpPr>
            <p:grpSpPr>
              <a:xfrm>
                <a:off x="5604652" y="1480313"/>
                <a:ext cx="260482" cy="153114"/>
                <a:chOff x="5604652" y="1480313"/>
                <a:chExt cx="260482" cy="153114"/>
              </a:xfrm>
              <a:solidFill>
                <a:srgbClr val="086575"/>
              </a:solidFill>
            </p:grpSpPr>
            <p:sp>
              <p:nvSpPr>
                <p:cNvPr id="24" name="Freeform 23">
                  <a:extLst>
                    <a:ext uri="{FF2B5EF4-FFF2-40B4-BE49-F238E27FC236}">
                      <a16:creationId xmlns:a16="http://schemas.microsoft.com/office/drawing/2014/main" id="{C9351B11-578E-63F1-69D2-1F34C01BF778}"/>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C8A1E770-489E-5B34-BBFB-54430594A4AA}"/>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EA568F39-4527-07AB-C196-32F5B1E08375}"/>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pPr algn="l" rtl="0"/>
                  <a:endParaRPr lang="en-US"/>
                </a:p>
              </p:txBody>
            </p:sp>
          </p:grpSp>
        </p:grpSp>
      </p:grpSp>
      <p:grpSp>
        <p:nvGrpSpPr>
          <p:cNvPr id="2" name="Group 1">
            <a:extLst>
              <a:ext uri="{FF2B5EF4-FFF2-40B4-BE49-F238E27FC236}">
                <a16:creationId xmlns:a16="http://schemas.microsoft.com/office/drawing/2014/main" id="{3DA970EE-0ADE-5185-63E7-E17C312EF0C9}"/>
              </a:ext>
            </a:extLst>
          </p:cNvPr>
          <p:cNvGrpSpPr/>
          <p:nvPr/>
        </p:nvGrpSpPr>
        <p:grpSpPr>
          <a:xfrm>
            <a:off x="4583488" y="7867477"/>
            <a:ext cx="1450703" cy="1452820"/>
            <a:chOff x="5846399" y="5075944"/>
            <a:chExt cx="910779" cy="912108"/>
          </a:xfrm>
          <a:solidFill>
            <a:srgbClr val="F79037"/>
          </a:solidFill>
        </p:grpSpPr>
        <p:grpSp>
          <p:nvGrpSpPr>
            <p:cNvPr id="5" name="Graphic 2">
              <a:extLst>
                <a:ext uri="{FF2B5EF4-FFF2-40B4-BE49-F238E27FC236}">
                  <a16:creationId xmlns:a16="http://schemas.microsoft.com/office/drawing/2014/main" id="{8753847C-6A48-BF52-F3B4-8EA4DC78644F}"/>
                </a:ext>
              </a:extLst>
            </p:cNvPr>
            <p:cNvGrpSpPr/>
            <p:nvPr userDrawn="1"/>
          </p:nvGrpSpPr>
          <p:grpSpPr>
            <a:xfrm>
              <a:off x="6118625" y="5123402"/>
              <a:ext cx="376897" cy="533617"/>
              <a:chOff x="2711364" y="4936062"/>
              <a:chExt cx="376897" cy="533617"/>
            </a:xfrm>
            <a:grpFill/>
          </p:grpSpPr>
          <p:sp>
            <p:nvSpPr>
              <p:cNvPr id="50" name="Freeform 49">
                <a:extLst>
                  <a:ext uri="{FF2B5EF4-FFF2-40B4-BE49-F238E27FC236}">
                    <a16:creationId xmlns:a16="http://schemas.microsoft.com/office/drawing/2014/main" id="{8D1E1649-03AE-38D2-7467-B87720EA29C8}"/>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chemeClr val="bg1"/>
              </a:solidFill>
              <a:ln w="3834"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FBAA1227-5425-0DA5-525F-4FB8461DB1C6}"/>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grpFill/>
              <a:ln w="3834"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2A64F81B-6B3D-5BAD-570D-A4972A47AB0F}"/>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38FA012F-68A0-46FD-3562-A65F051FAA47}"/>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AC75181A-0E9E-086B-5FCF-CC8E686F168A}"/>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704B4F91-A0BD-D97E-CD15-C6411851F7E6}"/>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pPr algn="l" rtl="0"/>
                <a:endParaRPr lang="en-US"/>
              </a:p>
            </p:txBody>
          </p:sp>
        </p:grpSp>
        <p:grpSp>
          <p:nvGrpSpPr>
            <p:cNvPr id="6" name="Graphic 2">
              <a:extLst>
                <a:ext uri="{FF2B5EF4-FFF2-40B4-BE49-F238E27FC236}">
                  <a16:creationId xmlns:a16="http://schemas.microsoft.com/office/drawing/2014/main" id="{5EDC5822-6CF2-F07C-144E-85B769E6FE71}"/>
                </a:ext>
              </a:extLst>
            </p:cNvPr>
            <p:cNvGrpSpPr/>
            <p:nvPr userDrawn="1"/>
          </p:nvGrpSpPr>
          <p:grpSpPr>
            <a:xfrm>
              <a:off x="5846399" y="5075944"/>
              <a:ext cx="910779" cy="912108"/>
              <a:chOff x="2444246" y="4903928"/>
              <a:chExt cx="910779" cy="912108"/>
            </a:xfrm>
            <a:grpFill/>
          </p:grpSpPr>
          <p:sp>
            <p:nvSpPr>
              <p:cNvPr id="7" name="Freeform 6">
                <a:extLst>
                  <a:ext uri="{FF2B5EF4-FFF2-40B4-BE49-F238E27FC236}">
                    <a16:creationId xmlns:a16="http://schemas.microsoft.com/office/drawing/2014/main" id="{7880B3D0-615E-1C3C-65D0-3AE8B7905C11}"/>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pPr algn="l" rtl="0"/>
                <a:endParaRPr lang="en-US"/>
              </a:p>
            </p:txBody>
          </p:sp>
          <p:sp>
            <p:nvSpPr>
              <p:cNvPr id="8" name="Freeform 7">
                <a:extLst>
                  <a:ext uri="{FF2B5EF4-FFF2-40B4-BE49-F238E27FC236}">
                    <a16:creationId xmlns:a16="http://schemas.microsoft.com/office/drawing/2014/main" id="{E5E73690-9117-B539-4DAD-A37F1D3E653D}"/>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03044056-9F33-7506-3332-FAF71EA3E71D}"/>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5A562EBC-17B3-495C-2F90-555CC9B6995D}"/>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712B477C-9D5E-1EA0-3887-8A54AB693846}"/>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498015AF-3E3D-24E5-1C41-4131191A9294}"/>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pPr algn="l" rtl="0"/>
                <a:endParaRPr lang="en-US"/>
              </a:p>
            </p:txBody>
          </p:sp>
          <p:sp>
            <p:nvSpPr>
              <p:cNvPr id="46" name="Freeform 45">
                <a:extLst>
                  <a:ext uri="{FF2B5EF4-FFF2-40B4-BE49-F238E27FC236}">
                    <a16:creationId xmlns:a16="http://schemas.microsoft.com/office/drawing/2014/main" id="{6A1F5FDB-3744-0CE4-5D56-E6506110AEAD}"/>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pPr algn="l" rtl="0"/>
                <a:endParaRPr lang="en-US"/>
              </a:p>
            </p:txBody>
          </p:sp>
          <p:sp>
            <p:nvSpPr>
              <p:cNvPr id="47" name="Freeform 46">
                <a:extLst>
                  <a:ext uri="{FF2B5EF4-FFF2-40B4-BE49-F238E27FC236}">
                    <a16:creationId xmlns:a16="http://schemas.microsoft.com/office/drawing/2014/main" id="{81ABB626-4856-B5FE-450F-391E726908B1}"/>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pPr algn="l" rtl="0"/>
                <a:endParaRPr lang="en-US"/>
              </a:p>
            </p:txBody>
          </p:sp>
          <p:sp>
            <p:nvSpPr>
              <p:cNvPr id="48" name="Freeform 47">
                <a:extLst>
                  <a:ext uri="{FF2B5EF4-FFF2-40B4-BE49-F238E27FC236}">
                    <a16:creationId xmlns:a16="http://schemas.microsoft.com/office/drawing/2014/main" id="{2E14DA24-4E4C-1E23-CE8A-504E9910CA0A}"/>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pPr algn="l" rtl="0"/>
                <a:endParaRPr lang="en-US"/>
              </a:p>
            </p:txBody>
          </p:sp>
          <p:sp>
            <p:nvSpPr>
              <p:cNvPr id="49" name="Freeform 48">
                <a:extLst>
                  <a:ext uri="{FF2B5EF4-FFF2-40B4-BE49-F238E27FC236}">
                    <a16:creationId xmlns:a16="http://schemas.microsoft.com/office/drawing/2014/main" id="{10737D71-AFF7-E2E8-D2A2-B8CFFC208E1E}"/>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7765002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3ECD6140-236D-5E74-7804-B94E55E8C3CA}"/>
              </a:ext>
            </a:extLst>
          </p:cNvPr>
          <p:cNvSpPr/>
          <p:nvPr/>
        </p:nvSpPr>
        <p:spPr>
          <a:xfrm>
            <a:off x="-1" y="2633331"/>
            <a:ext cx="7559675" cy="7611915"/>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BD289E4B-D58D-FF24-9638-4FF2D1653F80}"/>
              </a:ext>
            </a:extLst>
          </p:cNvPr>
          <p:cNvSpPr>
            <a:spLocks noGrp="1"/>
          </p:cNvSpPr>
          <p:nvPr>
            <p:ph type="body" sz="quarter" idx="44"/>
          </p:nvPr>
        </p:nvSpPr>
        <p:spPr>
          <a:xfrm>
            <a:off x="529507" y="4478871"/>
            <a:ext cx="3148730" cy="618690"/>
          </a:xfrm>
        </p:spPr>
        <p:txBody>
          <a:bodyPr/>
          <a:lstStyle/>
          <a:p>
            <a:pPr algn="l" rtl="0"/>
            <a:r>
              <a:rPr lang="en-GB" dirty="0" err="1">
                <a:solidFill>
                  <a:schemeClr val="bg1"/>
                </a:solidFill>
              </a:rPr>
              <a:t>L'intero</a:t>
            </a:r>
            <a:r>
              <a:rPr lang="en-GB" dirty="0">
                <a:solidFill>
                  <a:schemeClr val="bg1"/>
                </a:solidFill>
              </a:rPr>
              <a:t> </a:t>
            </a:r>
            <a:r>
              <a:rPr lang="en-GB" dirty="0" err="1">
                <a:solidFill>
                  <a:schemeClr val="bg1"/>
                </a:solidFill>
              </a:rPr>
              <a:t>progetto</a:t>
            </a:r>
            <a:r>
              <a:rPr lang="en-GB" dirty="0">
                <a:solidFill>
                  <a:schemeClr val="bg1"/>
                </a:solidFill>
              </a:rPr>
              <a:t> è un </a:t>
            </a:r>
            <a:r>
              <a:rPr lang="en-GB" dirty="0" err="1">
                <a:solidFill>
                  <a:schemeClr val="bg1"/>
                </a:solidFill>
              </a:rPr>
              <a:t>uso</a:t>
            </a:r>
            <a:r>
              <a:rPr lang="en-GB" dirty="0">
                <a:solidFill>
                  <a:schemeClr val="bg1"/>
                </a:solidFill>
              </a:rPr>
              <a:t> </a:t>
            </a:r>
            <a:r>
              <a:rPr lang="en-GB" dirty="0" err="1">
                <a:solidFill>
                  <a:schemeClr val="bg1"/>
                </a:solidFill>
              </a:rPr>
              <a:t>ispiratore</a:t>
            </a:r>
            <a:r>
              <a:rPr lang="en-GB" dirty="0">
                <a:solidFill>
                  <a:schemeClr val="bg1"/>
                </a:solidFill>
              </a:rPr>
              <a:t> del </a:t>
            </a:r>
            <a:r>
              <a:rPr lang="en-GB" dirty="0" err="1">
                <a:solidFill>
                  <a:schemeClr val="bg1"/>
                </a:solidFill>
              </a:rPr>
              <a:t>processo</a:t>
            </a:r>
            <a:r>
              <a:rPr lang="en-GB" dirty="0">
                <a:solidFill>
                  <a:schemeClr val="bg1"/>
                </a:solidFill>
              </a:rPr>
              <a:t> di </a:t>
            </a:r>
            <a:r>
              <a:rPr lang="en-GB" dirty="0" err="1">
                <a:solidFill>
                  <a:schemeClr val="bg1"/>
                </a:solidFill>
              </a:rPr>
              <a:t>pensiero</a:t>
            </a:r>
            <a:r>
              <a:rPr lang="en-GB" dirty="0">
                <a:solidFill>
                  <a:schemeClr val="bg1"/>
                </a:solidFill>
              </a:rPr>
              <a:t> </a:t>
            </a:r>
            <a:r>
              <a:rPr lang="en-GB" dirty="0" err="1">
                <a:solidFill>
                  <a:schemeClr val="bg1"/>
                </a:solidFill>
              </a:rPr>
              <a:t>progettuale</a:t>
            </a:r>
            <a:r>
              <a:rPr lang="en-GB" dirty="0">
                <a:solidFill>
                  <a:schemeClr val="bg1"/>
                </a:solidFill>
              </a:rPr>
              <a:t>, ma in </a:t>
            </a:r>
            <a:r>
              <a:rPr lang="en-GB" dirty="0" err="1">
                <a:solidFill>
                  <a:schemeClr val="bg1"/>
                </a:solidFill>
              </a:rPr>
              <a:t>particolare</a:t>
            </a:r>
            <a:r>
              <a:rPr lang="en-GB" dirty="0">
                <a:solidFill>
                  <a:schemeClr val="bg1"/>
                </a:solidFill>
              </a:rPr>
              <a:t> </a:t>
            </a:r>
            <a:r>
              <a:rPr lang="en-GB" dirty="0" err="1">
                <a:solidFill>
                  <a:schemeClr val="bg1"/>
                </a:solidFill>
              </a:rPr>
              <a:t>nella</a:t>
            </a:r>
            <a:r>
              <a:rPr lang="en-GB" dirty="0">
                <a:solidFill>
                  <a:schemeClr val="bg1"/>
                </a:solidFill>
              </a:rPr>
              <a:t> </a:t>
            </a:r>
            <a:r>
              <a:rPr lang="en-GB" dirty="0" err="1">
                <a:solidFill>
                  <a:schemeClr val="bg1"/>
                </a:solidFill>
              </a:rPr>
              <a:t>fase</a:t>
            </a:r>
            <a:r>
              <a:rPr lang="en-GB" dirty="0">
                <a:solidFill>
                  <a:schemeClr val="bg1"/>
                </a:solidFill>
              </a:rPr>
              <a:t> di </a:t>
            </a:r>
            <a:r>
              <a:rPr lang="en-GB" dirty="0" err="1">
                <a:solidFill>
                  <a:schemeClr val="bg1"/>
                </a:solidFill>
              </a:rPr>
              <a:t>prototipazione</a:t>
            </a:r>
            <a:r>
              <a:rPr lang="en-GB" dirty="0">
                <a:solidFill>
                  <a:schemeClr val="bg1"/>
                </a:solidFill>
              </a:rPr>
              <a:t>. </a:t>
            </a:r>
            <a:r>
              <a:rPr lang="en-GB" dirty="0" err="1">
                <a:solidFill>
                  <a:schemeClr val="bg1"/>
                </a:solidFill>
              </a:rPr>
              <a:t>Erano</a:t>
            </a:r>
            <a:r>
              <a:rPr lang="en-GB" dirty="0">
                <a:solidFill>
                  <a:schemeClr val="bg1"/>
                </a:solidFill>
              </a:rPr>
              <a:t> </a:t>
            </a:r>
            <a:r>
              <a:rPr lang="en-GB" dirty="0" err="1">
                <a:solidFill>
                  <a:schemeClr val="bg1"/>
                </a:solidFill>
              </a:rPr>
              <a:t>innovativi</a:t>
            </a:r>
            <a:r>
              <a:rPr lang="en-GB" dirty="0">
                <a:solidFill>
                  <a:schemeClr val="bg1"/>
                </a:solidFill>
              </a:rPr>
              <a:t> </a:t>
            </a:r>
            <a:r>
              <a:rPr lang="en-GB" dirty="0" err="1">
                <a:solidFill>
                  <a:schemeClr val="bg1"/>
                </a:solidFill>
              </a:rPr>
              <a:t>nei</a:t>
            </a:r>
            <a:r>
              <a:rPr lang="en-GB" dirty="0">
                <a:solidFill>
                  <a:schemeClr val="bg1"/>
                </a:solidFill>
              </a:rPr>
              <a:t> loro </a:t>
            </a:r>
            <a:r>
              <a:rPr lang="en-GB" dirty="0" err="1">
                <a:solidFill>
                  <a:schemeClr val="bg1"/>
                </a:solidFill>
              </a:rPr>
              <a:t>metodi</a:t>
            </a:r>
            <a:r>
              <a:rPr lang="en-GB" dirty="0">
                <a:solidFill>
                  <a:schemeClr val="bg1"/>
                </a:solidFill>
              </a:rPr>
              <a:t>, </a:t>
            </a:r>
            <a:r>
              <a:rPr lang="en-GB" dirty="0" err="1">
                <a:solidFill>
                  <a:schemeClr val="bg1"/>
                </a:solidFill>
              </a:rPr>
              <a:t>che</a:t>
            </a:r>
            <a:r>
              <a:rPr lang="en-GB" dirty="0">
                <a:solidFill>
                  <a:schemeClr val="bg1"/>
                </a:solidFill>
              </a:rPr>
              <a:t> </a:t>
            </a:r>
            <a:r>
              <a:rPr lang="en-GB" dirty="0" err="1">
                <a:solidFill>
                  <a:schemeClr val="bg1"/>
                </a:solidFill>
              </a:rPr>
              <a:t>includevano</a:t>
            </a:r>
            <a:r>
              <a:rPr lang="en-GB" dirty="0">
                <a:solidFill>
                  <a:schemeClr val="bg1"/>
                </a:solidFill>
              </a:rPr>
              <a:t>:</a:t>
            </a:r>
          </a:p>
          <a:p>
            <a:pPr algn="l" rtl="0"/>
            <a:endParaRPr lang="en-GB" dirty="0">
              <a:solidFill>
                <a:schemeClr val="bg1"/>
              </a:solidFill>
            </a:endParaRPr>
          </a:p>
        </p:txBody>
      </p:sp>
      <p:sp>
        <p:nvSpPr>
          <p:cNvPr id="6" name="Text Placeholder 5">
            <a:extLst>
              <a:ext uri="{FF2B5EF4-FFF2-40B4-BE49-F238E27FC236}">
                <a16:creationId xmlns:a16="http://schemas.microsoft.com/office/drawing/2014/main" id="{60FF9776-0B0F-04F5-D694-33244D47BF57}"/>
              </a:ext>
            </a:extLst>
          </p:cNvPr>
          <p:cNvSpPr>
            <a:spLocks noGrp="1"/>
          </p:cNvSpPr>
          <p:nvPr>
            <p:ph type="body" sz="quarter" idx="45"/>
          </p:nvPr>
        </p:nvSpPr>
        <p:spPr>
          <a:xfrm>
            <a:off x="651293" y="2718121"/>
            <a:ext cx="2665541" cy="1557101"/>
          </a:xfrm>
        </p:spPr>
        <p:txBody>
          <a:bodyPr/>
          <a:lstStyle/>
          <a:p>
            <a:pPr algn="l" rtl="0"/>
            <a:r>
              <a:rPr lang="en-GB" sz="1600" i="1" dirty="0">
                <a:solidFill>
                  <a:srgbClr val="F79037"/>
                </a:solidFill>
                <a:cs typeface="Times New Roman" panose="02020603050405020304" pitchFamily="18" charset="0"/>
              </a:rPr>
              <a:t>In quale </a:t>
            </a:r>
            <a:r>
              <a:rPr lang="en-GB" sz="1600" i="1" dirty="0" err="1">
                <a:solidFill>
                  <a:srgbClr val="F79037"/>
                </a:solidFill>
                <a:cs typeface="Times New Roman" panose="02020603050405020304" pitchFamily="18" charset="0"/>
              </a:rPr>
              <a:t>delle</a:t>
            </a:r>
            <a:r>
              <a:rPr lang="en-GB" sz="1600" i="1" dirty="0">
                <a:solidFill>
                  <a:srgbClr val="F79037"/>
                </a:solidFill>
                <a:cs typeface="Times New Roman" panose="02020603050405020304" pitchFamily="18" charset="0"/>
              </a:rPr>
              <a:t> 5 </a:t>
            </a:r>
            <a:r>
              <a:rPr lang="en-GB" sz="1600" i="1" dirty="0" err="1">
                <a:solidFill>
                  <a:srgbClr val="F79037"/>
                </a:solidFill>
                <a:cs typeface="Times New Roman" panose="02020603050405020304" pitchFamily="18" charset="0"/>
              </a:rPr>
              <a:t>fasi</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chiave</a:t>
            </a:r>
            <a:r>
              <a:rPr lang="en-GB" sz="1600" i="1" dirty="0">
                <a:solidFill>
                  <a:srgbClr val="F79037"/>
                </a:solidFill>
                <a:cs typeface="Times New Roman" panose="02020603050405020304" pitchFamily="18" charset="0"/>
              </a:rPr>
              <a:t> del </a:t>
            </a:r>
            <a:r>
              <a:rPr lang="en-GB" sz="1600" i="1" dirty="0" err="1">
                <a:solidFill>
                  <a:srgbClr val="F79037"/>
                </a:solidFill>
                <a:cs typeface="Times New Roman" panose="02020603050405020304" pitchFamily="18" charset="0"/>
              </a:rPr>
              <a:t>processo</a:t>
            </a:r>
            <a:r>
              <a:rPr lang="en-GB" sz="1600" i="1" dirty="0">
                <a:solidFill>
                  <a:srgbClr val="F79037"/>
                </a:solidFill>
                <a:cs typeface="Times New Roman" panose="02020603050405020304" pitchFamily="18" charset="0"/>
              </a:rPr>
              <a:t> di design thinking (</a:t>
            </a:r>
            <a:r>
              <a:rPr lang="en-GB" sz="1600" i="1" dirty="0" err="1">
                <a:solidFill>
                  <a:srgbClr val="F79037"/>
                </a:solidFill>
                <a:cs typeface="Times New Roman" panose="02020603050405020304" pitchFamily="18" charset="0"/>
              </a:rPr>
              <a:t>empatia</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definizione</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ideazione</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prototipo</a:t>
            </a:r>
            <a:r>
              <a:rPr lang="en-GB" sz="1600" i="1" dirty="0">
                <a:solidFill>
                  <a:srgbClr val="F79037"/>
                </a:solidFill>
                <a:cs typeface="Times New Roman" panose="02020603050405020304" pitchFamily="18" charset="0"/>
              </a:rPr>
              <a:t>, test, storytelling) </a:t>
            </a:r>
            <a:r>
              <a:rPr lang="en-GB" sz="1600" i="1" dirty="0" err="1">
                <a:solidFill>
                  <a:srgbClr val="F79037"/>
                </a:solidFill>
                <a:cs typeface="Times New Roman" panose="02020603050405020304" pitchFamily="18" charset="0"/>
              </a:rPr>
              <a:t>questa</a:t>
            </a:r>
            <a:r>
              <a:rPr lang="en-GB" sz="1600" i="1" dirty="0">
                <a:solidFill>
                  <a:srgbClr val="F79037"/>
                </a:solidFill>
                <a:cs typeface="Times New Roman" panose="02020603050405020304" pitchFamily="18" charset="0"/>
              </a:rPr>
              <a:t> azione è </a:t>
            </a:r>
            <a:r>
              <a:rPr lang="en-GB" sz="1600" i="1" dirty="0" err="1">
                <a:solidFill>
                  <a:srgbClr val="F79037"/>
                </a:solidFill>
                <a:cs typeface="Times New Roman" panose="02020603050405020304" pitchFamily="18" charset="0"/>
              </a:rPr>
              <a:t>ispiratrice</a:t>
            </a:r>
            <a:r>
              <a:rPr lang="en-GB" sz="1600" i="1" dirty="0">
                <a:solidFill>
                  <a:srgbClr val="F79037"/>
                </a:solidFill>
                <a:cs typeface="Times New Roman" panose="02020603050405020304" pitchFamily="18" charset="0"/>
              </a:rPr>
              <a:t>?</a:t>
            </a:r>
          </a:p>
          <a:p>
            <a:pPr algn="l" rtl="0"/>
            <a:endParaRPr lang="en-GB" dirty="0"/>
          </a:p>
        </p:txBody>
      </p:sp>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pPr algn="l" rtl="0"/>
            <a:fld id="{CB2079F2-58AF-ED44-82D7-E04B2F6FD686}" type="slidenum">
              <a:rPr lang="en-US" smtClean="0"/>
              <a:pPr algn="l" rtl="0"/>
              <a:t>68</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677407" y="522561"/>
            <a:ext cx="6248103" cy="18484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Che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differenza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sta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facendo</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il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progetto</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sulla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società</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p>
          <a:p>
            <a:pPr rtl="0"/>
            <a:endParaRPr lang="en-US" sz="11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rtl="0"/>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Mira a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facilitare</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transizione</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dal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paese</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d'origine</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al nuovo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paese</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per i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fornendo</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loro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guida</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su</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come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affrontare</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processi</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burocratici</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asilo</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incontreranno</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promuove</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l'inclusione</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sociale</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prende</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lo stress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dei</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arrivo</a:t>
            </a:r>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a:t>
            </a:r>
          </a:p>
          <a:p>
            <a:pPr rtl="0"/>
            <a:r>
              <a:rPr lang="en-US" sz="1600" i="1" dirty="0" err="1">
                <a:solidFill>
                  <a:srgbClr val="F79037"/>
                </a:solidFill>
                <a:cs typeface="Times New Roman" panose="02020603050405020304" pitchFamily="18" charset="0"/>
              </a:rPr>
              <a:t>Risorse</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immagini</a:t>
            </a:r>
            <a:r>
              <a:rPr lang="en-US" sz="1600" i="1" dirty="0">
                <a:solidFill>
                  <a:srgbClr val="F79037"/>
                </a:solidFill>
                <a:cs typeface="Times New Roman" panose="02020603050405020304" pitchFamily="18" charset="0"/>
              </a:rPr>
              <a:t>/video/</a:t>
            </a:r>
            <a:r>
              <a:rPr lang="en-US" sz="1600" i="1" dirty="0" err="1">
                <a:solidFill>
                  <a:srgbClr val="F79037"/>
                </a:solidFill>
                <a:cs typeface="Times New Roman" panose="02020603050405020304" pitchFamily="18" charset="0"/>
              </a:rPr>
              <a:t>documenti</a:t>
            </a:r>
            <a:r>
              <a:rPr lang="en-US" sz="1600" i="1" dirty="0">
                <a:solidFill>
                  <a:srgbClr val="F79037"/>
                </a:solidFill>
                <a:cs typeface="Times New Roman" panose="02020603050405020304" pitchFamily="18" charset="0"/>
              </a:rPr>
              <a:t>:</a:t>
            </a:r>
          </a:p>
          <a:p>
            <a:pPr rtl="0"/>
            <a:endPar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https://www.servicedesign.aau.dk/digitalAssets/291/291344_process_product_report_group_4_refujourney.pdf</a:t>
            </a:r>
            <a:endPar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a:p>
            <a:pPr algn="l" rtl="0"/>
            <a:endPar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FCCB2D0B-089F-091A-5B02-3285F542EB82}"/>
              </a:ext>
            </a:extLst>
          </p:cNvPr>
          <p:cNvSpPr/>
          <p:nvPr/>
        </p:nvSpPr>
        <p:spPr>
          <a:xfrm rot="10800000" flipV="1">
            <a:off x="1" y="4384677"/>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grpSp>
        <p:nvGrpSpPr>
          <p:cNvPr id="15" name="object 15">
            <a:extLst>
              <a:ext uri="{FF2B5EF4-FFF2-40B4-BE49-F238E27FC236}">
                <a16:creationId xmlns:a16="http://schemas.microsoft.com/office/drawing/2014/main" id="{00FBCDD2-8167-47CE-57CB-F8514D637456}"/>
              </a:ext>
            </a:extLst>
          </p:cNvPr>
          <p:cNvGrpSpPr/>
          <p:nvPr/>
        </p:nvGrpSpPr>
        <p:grpSpPr>
          <a:xfrm>
            <a:off x="4094041" y="1946849"/>
            <a:ext cx="3047022" cy="1729173"/>
            <a:chOff x="485139" y="4586859"/>
            <a:chExt cx="3134043" cy="1778557"/>
          </a:xfrm>
        </p:grpSpPr>
        <p:pic>
          <p:nvPicPr>
            <p:cNvPr id="16" name="object 16">
              <a:extLst>
                <a:ext uri="{FF2B5EF4-FFF2-40B4-BE49-F238E27FC236}">
                  <a16:creationId xmlns:a16="http://schemas.microsoft.com/office/drawing/2014/main" id="{18588418-B9EB-BB38-7F6B-2450A38BFE46}"/>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7" name="object 17">
              <a:extLst>
                <a:ext uri="{FF2B5EF4-FFF2-40B4-BE49-F238E27FC236}">
                  <a16:creationId xmlns:a16="http://schemas.microsoft.com/office/drawing/2014/main" id="{CF24DABB-F7F8-C93A-6063-087C7595D51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DB1391CF-1ACF-2FDD-E1A1-3E0A3EFF1EF8}"/>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9" name="object 19">
              <a:extLst>
                <a:ext uri="{FF2B5EF4-FFF2-40B4-BE49-F238E27FC236}">
                  <a16:creationId xmlns:a16="http://schemas.microsoft.com/office/drawing/2014/main" id="{6FF80CA9-C600-24AA-4B4C-0AAE75C2D12C}"/>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0" name="object 20">
              <a:extLst>
                <a:ext uri="{FF2B5EF4-FFF2-40B4-BE49-F238E27FC236}">
                  <a16:creationId xmlns:a16="http://schemas.microsoft.com/office/drawing/2014/main" id="{D9E908DA-48EF-4765-4534-89DF7C05A8CA}"/>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1" name="Picture 20">
            <a:extLst>
              <a:ext uri="{FF2B5EF4-FFF2-40B4-BE49-F238E27FC236}">
                <a16:creationId xmlns:a16="http://schemas.microsoft.com/office/drawing/2014/main" id="{5535B7D3-0CB3-1F5A-3319-823B9A1564C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457866" y="1997261"/>
            <a:ext cx="2319372" cy="1498655"/>
          </a:xfrm>
          <a:prstGeom prst="rect">
            <a:avLst/>
          </a:prstGeom>
        </p:spPr>
      </p:pic>
      <p:grpSp>
        <p:nvGrpSpPr>
          <p:cNvPr id="22" name="Group 21">
            <a:extLst>
              <a:ext uri="{FF2B5EF4-FFF2-40B4-BE49-F238E27FC236}">
                <a16:creationId xmlns:a16="http://schemas.microsoft.com/office/drawing/2014/main" id="{C0D6B5F2-C6DB-30F3-4C0C-C207BFB841C8}"/>
              </a:ext>
            </a:extLst>
          </p:cNvPr>
          <p:cNvGrpSpPr/>
          <p:nvPr/>
        </p:nvGrpSpPr>
        <p:grpSpPr>
          <a:xfrm rot="766773">
            <a:off x="6358270" y="2911478"/>
            <a:ext cx="1017389" cy="859109"/>
            <a:chOff x="383555" y="3352260"/>
            <a:chExt cx="835620" cy="743775"/>
          </a:xfrm>
        </p:grpSpPr>
        <p:sp>
          <p:nvSpPr>
            <p:cNvPr id="23" name="Oval 22">
              <a:extLst>
                <a:ext uri="{FF2B5EF4-FFF2-40B4-BE49-F238E27FC236}">
                  <a16:creationId xmlns:a16="http://schemas.microsoft.com/office/drawing/2014/main" id="{8BD5FB29-1190-902F-BDEF-161B538D845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4996AF7F-EEF0-CCA9-98CB-072B85EDBD97}"/>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2" name="Text Placeholder 4">
            <a:extLst>
              <a:ext uri="{FF2B5EF4-FFF2-40B4-BE49-F238E27FC236}">
                <a16:creationId xmlns:a16="http://schemas.microsoft.com/office/drawing/2014/main" id="{A4525C07-ED9B-2F1F-969F-4ADB040AAD3C}"/>
              </a:ext>
            </a:extLst>
          </p:cNvPr>
          <p:cNvSpPr txBox="1">
            <a:spLocks/>
          </p:cNvSpPr>
          <p:nvPr/>
        </p:nvSpPr>
        <p:spPr>
          <a:xfrm>
            <a:off x="455106" y="3689831"/>
            <a:ext cx="6296045" cy="583293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dirty="0">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dirty="0">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dirty="0">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dirty="0">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dirty="0">
              <a:ea typeface="Calibri" panose="020F0502020204030204" pitchFamily="34" charset="0"/>
            </a:endParaRPr>
          </a:p>
          <a:p>
            <a:pPr marL="171450" indent="-171450" rtl="0">
              <a:buClr>
                <a:srgbClr val="F79037"/>
              </a:buClr>
              <a:buFont typeface="Wingdings" pitchFamily="2" charset="2"/>
              <a:buChar char="§"/>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Workshop –</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sono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svolti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due workshop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pratici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Service Systems Design Masters. Nel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corso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questi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gruppo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progetto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avuto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possibilità</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approfondire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l'idea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servizio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utilizzando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metodi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schizzi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video e la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tecnologia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Arduino.</a:t>
            </a:r>
          </a:p>
          <a:p>
            <a:pPr marL="171450" indent="-171450" rtl="0">
              <a:buClr>
                <a:srgbClr val="F79037"/>
              </a:buClr>
              <a:buFont typeface="Wingdings" pitchFamily="2" charset="2"/>
              <a:buChar char="§"/>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rtl="0">
              <a:buClr>
                <a:srgbClr val="F79037"/>
              </a:buClr>
              <a:buFont typeface="Wingdings" pitchFamily="2" charset="2"/>
              <a:buChar char="§"/>
            </a:pPr>
            <a:r>
              <a:rPr lang="en-US" sz="11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Schizzo</a:t>
            </a: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dell'interfaccia</a:t>
            </a: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utente</a:t>
            </a: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Sulla base del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quadro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teorico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fornito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da Bill Buxton (2007) e del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approccio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pensiero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attraverso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disegno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gruppo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iniziato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delineare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funzionalità</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iniziale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dell'app</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sulla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base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risultati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chiave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delle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interviste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della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ricerca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desktop.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Ogni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membro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gruppo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abbozzato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propri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pensieri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iniziali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creando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schermate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individuali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come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potrebbe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apparire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l'app</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avviato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alcune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preziose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discussioni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con la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presente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gruppo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progetto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raggiunto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comprensione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comune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del design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dell'applicazione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rtl="0">
              <a:buClr>
                <a:srgbClr val="F79037"/>
              </a:buClr>
              <a:buFont typeface="Wingdings" pitchFamily="2" charset="2"/>
              <a:buChar char="§"/>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rtl="0">
              <a:buClr>
                <a:srgbClr val="F79037"/>
              </a:buClr>
              <a:buFont typeface="Wingdings" pitchFamily="2" charset="2"/>
              <a:buChar char="§"/>
            </a:pPr>
            <a:r>
              <a:rPr lang="en-US" sz="11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Sessione</a:t>
            </a: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co-</a:t>
            </a:r>
            <a:r>
              <a:rPr lang="en-US" sz="11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creazione</a:t>
            </a: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/test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Sessione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co-</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creazione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/test Il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gruppo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condotto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un test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usabilità</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utilizzando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schizzi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carta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delle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sessioni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schizzi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come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interfaccia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utente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iniziale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Per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questo</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rtl="0">
              <a:buClr>
                <a:srgbClr val="F79037"/>
              </a:buClr>
              <a:buFont typeface="Wingdings" pitchFamily="2" charset="2"/>
              <a:buChar char="§"/>
            </a:pPr>
            <a:endParaRPr lang="en-US" dirty="0">
              <a:ea typeface="Calibri" panose="020F0502020204030204" pitchFamily="34" charset="0"/>
              <a:cs typeface="Times New Roman" panose="02020603050405020304" pitchFamily="18" charset="0"/>
            </a:endParaRPr>
          </a:p>
          <a:p>
            <a:pPr marL="171450" indent="-171450" rtl="0">
              <a:buClr>
                <a:srgbClr val="F79037"/>
              </a:buClr>
              <a:buFont typeface="Wingdings" pitchFamily="2" charset="2"/>
              <a:buChar char="§"/>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rtl="0">
              <a:buClr>
                <a:srgbClr val="F79037"/>
              </a:buClr>
              <a:buFont typeface="Wingdings" pitchFamily="2" charset="2"/>
              <a:buChar char="§"/>
            </a:pPr>
            <a:endParaRPr lang="en-US" dirty="0">
              <a:ea typeface="Calibri" panose="020F0502020204030204" pitchFamily="34" charset="0"/>
              <a:cs typeface="Times New Roman" panose="02020603050405020304" pitchFamily="18" charset="0"/>
            </a:endParaRPr>
          </a:p>
          <a:p>
            <a:pPr marL="171450" indent="-171450" rtl="0">
              <a:buClr>
                <a:srgbClr val="F79037"/>
              </a:buClr>
              <a:buFont typeface="Wingdings" pitchFamily="2" charset="2"/>
              <a:buChar char="§"/>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rtl="0">
              <a:buClr>
                <a:srgbClr val="F79037"/>
              </a:buClr>
              <a:buFont typeface="Wingdings" pitchFamily="2" charset="2"/>
              <a:buChar char="§"/>
            </a:pPr>
            <a:endParaRPr lang="en-US" dirty="0">
              <a:ea typeface="Calibri" panose="020F0502020204030204" pitchFamily="34" charset="0"/>
              <a:cs typeface="Times New Roman" panose="02020603050405020304" pitchFamily="18" charset="0"/>
            </a:endParaRPr>
          </a:p>
          <a:p>
            <a:pPr marL="138113" rtl="0">
              <a:buClr>
                <a:srgbClr val="F79037"/>
              </a:buClr>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38113" rtl="0">
              <a:buClr>
                <a:srgbClr val="F79037"/>
              </a:buClr>
            </a:pPr>
            <a:endParaRPr lang="en-US" dirty="0">
              <a:ea typeface="Calibri" panose="020F0502020204030204" pitchFamily="34" charset="0"/>
              <a:cs typeface="Times New Roman" panose="02020603050405020304" pitchFamily="18" charset="0"/>
            </a:endParaRPr>
          </a:p>
          <a:p>
            <a:pPr marL="138113" rtl="0">
              <a:buClr>
                <a:srgbClr val="F79037"/>
              </a:buClr>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38113" rtl="0">
              <a:buClr>
                <a:srgbClr val="F79037"/>
              </a:buClr>
            </a:pPr>
            <a:endParaRPr lang="en-US" dirty="0">
              <a:ea typeface="Calibri" panose="020F0502020204030204" pitchFamily="34" charset="0"/>
              <a:cs typeface="Times New Roman" panose="02020603050405020304" pitchFamily="18" charset="0"/>
            </a:endParaRPr>
          </a:p>
          <a:p>
            <a:pPr marL="138113" rtl="0">
              <a:buClr>
                <a:srgbClr val="F79037"/>
              </a:buClr>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importa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sono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invitati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stessi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rifugiati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sono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coinvolti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nella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creazione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della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cronologia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viaggio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all'inizio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processo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test è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condotto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 uno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spazio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pubblico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Biblioteca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centrale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Copenaghen</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dove il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gruppo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progetto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suddiviso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focus group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invitato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 test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individuali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gruppo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quindi</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esaminato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l'usabilità</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prototipo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cartaceo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ciascuna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persona testata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individualmente</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rtl="0"/>
            <a:endParaRPr lang="en-LB" b="1" dirty="0">
              <a:ea typeface="Calibri" panose="020F0502020204030204" pitchFamily="34" charset="0"/>
              <a:cs typeface="Times New Roman" panose="02020603050405020304" pitchFamily="18"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Colloquio</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esperti</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(test del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concetto</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testare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concetto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Refujourney</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deciso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contattare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esperto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settore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Qualcuno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possa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riflessioni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critiche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approfondimenti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contenuti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sarebbe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opportuno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includere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Prototipo</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interfaccia</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utente</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digitale</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interattiva</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Dopo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sessione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test con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l'intervista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l'esperto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relative ai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rifugiati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analizzato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feedback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implementare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alcune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modifiche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nuovo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Poiché</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Refujourney</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principalmente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digitale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ritenuto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importante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sviluppare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digitale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fornisse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un'esperienza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più</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simile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prevista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versione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finale. Il piano era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quello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realizzare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interattivo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ad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fedeltà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potesse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essere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utilizzato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i test e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essere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presentato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alle parti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interessate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schermi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Photoshop e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flusso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utilizzando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InVision</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l" rtl="0"/>
            <a:endParaRPr lang="en-LB" b="1" dirty="0">
              <a:ea typeface="Calibri" panose="020F0502020204030204" pitchFamily="34" charset="0"/>
              <a:cs typeface="Times New Roman" panose="02020603050405020304" pitchFamily="18" charset="0"/>
            </a:endParaRPr>
          </a:p>
          <a:p>
            <a:pPr algn="l" rtl="0"/>
            <a:endParaRPr lang="en-GB" dirty="0">
              <a:cs typeface="Times New Roman" panose="02020603050405020304" pitchFamily="18" charset="0"/>
            </a:endParaRPr>
          </a:p>
          <a:p>
            <a:pPr algn="l" rtl="0"/>
            <a:endParaRPr lang="en-GB" b="1" dirty="0">
              <a:ea typeface="Calibri" panose="020F0502020204030204" pitchFamily="34" charset="0"/>
              <a:cs typeface="Times New Roman" panose="02020603050405020304" pitchFamily="18" charset="0"/>
            </a:endParaRPr>
          </a:p>
          <a:p>
            <a:pPr algn="l" rtl="0"/>
            <a:r>
              <a:rPr lang="en-GB" b="1" dirty="0">
                <a:ea typeface="Calibri" panose="020F0502020204030204" pitchFamily="34" charset="0"/>
                <a:cs typeface="Times New Roman" panose="02020603050405020304" pitchFamily="18" charset="0"/>
              </a:rPr>
              <a:t> </a:t>
            </a:r>
          </a:p>
          <a:p>
            <a:pPr algn="l" rtl="0"/>
            <a:endParaRPr lang="en-US" dirty="0">
              <a:ea typeface="Calibri" panose="020F0502020204030204" pitchFamily="34" charset="0"/>
              <a:cs typeface="Times New Roman" panose="02020603050405020304" pitchFamily="18" charset="0"/>
            </a:endParaRPr>
          </a:p>
          <a:p>
            <a:pPr algn="l" rtl="0"/>
            <a:r>
              <a:rPr lang="en-US" b="1" dirty="0">
                <a:ea typeface="Calibri" panose="020F0502020204030204" pitchFamily="34" charset="0"/>
                <a:cs typeface="Times New Roman" panose="02020603050405020304" pitchFamily="18" charset="0"/>
              </a:rPr>
              <a:t> </a:t>
            </a:r>
          </a:p>
          <a:p>
            <a:pPr algn="l" rtl="0"/>
            <a:endParaRPr lang="en-GB" dirty="0"/>
          </a:p>
        </p:txBody>
      </p:sp>
    </p:spTree>
    <p:extLst>
      <p:ext uri="{BB962C8B-B14F-4D97-AF65-F5344CB8AC3E}">
        <p14:creationId xmlns:p14="http://schemas.microsoft.com/office/powerpoint/2010/main" val="3058703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pPr algn="l" rtl="0"/>
            <a:fld id="{CB2079F2-58AF-ED44-82D7-E04B2F6FD686}" type="slidenum">
              <a:rPr lang="en-US" smtClean="0"/>
              <a:pPr algn="l" rtl="0"/>
              <a:t>69</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4461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884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pPr algn="l" rtl="0"/>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6143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a:t>Test</a:t>
            </a:r>
            <a:endParaRPr lang="en-LB"/>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89677"/>
            <a:ext cx="6248103" cy="2485935"/>
          </a:xfrm>
        </p:spPr>
        <p:txBody>
          <a:bodyPr/>
          <a:lstStyle/>
          <a:p>
            <a:pPr rtl="0"/>
            <a:r>
              <a:rPr lang="en-US" sz="1600" i="1" dirty="0">
                <a:solidFill>
                  <a:srgbClr val="F79037"/>
                </a:solidFill>
                <a:cs typeface="Times New Roman" panose="02020603050405020304" pitchFamily="18" charset="0"/>
              </a:rPr>
              <a:t>Nome </a:t>
            </a:r>
            <a:r>
              <a:rPr lang="en-US" sz="1600" i="1" dirty="0" err="1">
                <a:solidFill>
                  <a:srgbClr val="F79037"/>
                </a:solidFill>
                <a:cs typeface="Times New Roman" panose="02020603050405020304" pitchFamily="18" charset="0"/>
              </a:rPr>
              <a:t>dell'organizzazione</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che</a:t>
            </a:r>
            <a:r>
              <a:rPr lang="en-US" sz="1600" i="1" dirty="0">
                <a:solidFill>
                  <a:srgbClr val="F79037"/>
                </a:solidFill>
                <a:cs typeface="Times New Roman" panose="02020603050405020304" pitchFamily="18" charset="0"/>
              </a:rPr>
              <a:t> ha </a:t>
            </a:r>
            <a:r>
              <a:rPr lang="en-US" sz="1600" i="1" dirty="0" err="1">
                <a:solidFill>
                  <a:srgbClr val="F79037"/>
                </a:solidFill>
                <a:cs typeface="Times New Roman" panose="02020603050405020304" pitchFamily="18" charset="0"/>
              </a:rPr>
              <a:t>avviato</a:t>
            </a:r>
            <a:r>
              <a:rPr lang="en-US" sz="1600" i="1" dirty="0">
                <a:solidFill>
                  <a:srgbClr val="F79037"/>
                </a:solidFill>
                <a:cs typeface="Times New Roman" panose="02020603050405020304" pitchFamily="18" charset="0"/>
              </a:rPr>
              <a:t> il </a:t>
            </a:r>
            <a:r>
              <a:rPr lang="en-US" sz="1600" i="1" dirty="0" err="1">
                <a:solidFill>
                  <a:srgbClr val="F79037"/>
                </a:solidFill>
                <a:cs typeface="Times New Roman" panose="02020603050405020304" pitchFamily="18" charset="0"/>
              </a:rPr>
              <a:t>progetto</a:t>
            </a:r>
            <a:r>
              <a:rPr lang="en-US" sz="1600" i="1" dirty="0">
                <a:solidFill>
                  <a:srgbClr val="F79037"/>
                </a:solidFill>
                <a:cs typeface="Times New Roman" panose="02020603050405020304" pitchFamily="18" charset="0"/>
              </a:rPr>
              <a:t>:</a:t>
            </a:r>
          </a:p>
          <a:p>
            <a:pPr rtl="0"/>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Mayo Clinic – Centro per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Innovat</a:t>
            </a:r>
            <a:endPar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a:p>
            <a:pPr rtl="0"/>
            <a:endParaRPr lang="en-US" dirty="0">
              <a:solidFill>
                <a:srgbClr val="086575"/>
              </a:solidFill>
              <a:ea typeface="Calibri" panose="020F0502020204030204" pitchFamily="34" charset="0"/>
              <a:cs typeface="Times New Roman" panose="02020603050405020304" pitchFamily="18" charset="0"/>
            </a:endParaRPr>
          </a:p>
          <a:p>
            <a:pPr rtl="0"/>
            <a:r>
              <a:rPr lang="en-GB" sz="1600" i="1" dirty="0">
                <a:solidFill>
                  <a:srgbClr val="F79037"/>
                </a:solidFill>
                <a:cs typeface="Times New Roman" panose="02020603050405020304" pitchFamily="18" charset="0"/>
              </a:rPr>
              <a:t>Nome del </a:t>
            </a:r>
            <a:r>
              <a:rPr lang="en-GB" sz="1600" i="1" dirty="0" err="1">
                <a:solidFill>
                  <a:srgbClr val="F79037"/>
                </a:solidFill>
                <a:cs typeface="Times New Roman" panose="02020603050405020304" pitchFamily="18" charset="0"/>
              </a:rPr>
              <a:t>progetto</a:t>
            </a:r>
            <a:r>
              <a:rPr lang="en-GB" sz="1600" i="1" dirty="0">
                <a:solidFill>
                  <a:srgbClr val="F79037"/>
                </a:solidFill>
                <a:cs typeface="Times New Roman" panose="02020603050405020304" pitchFamily="18" charset="0"/>
              </a:rPr>
              <a:t>:</a:t>
            </a:r>
          </a:p>
          <a:p>
            <a:pPr rtl="0"/>
            <a:r>
              <a:rPr lang="en-GB" dirty="0">
                <a:solidFill>
                  <a:srgbClr val="086575"/>
                </a:solidFill>
                <a:cs typeface="Times New Roman" panose="02020603050405020304" pitchFamily="18" charset="0"/>
              </a:rPr>
              <a:t>Mayo Clinic – Centro per </a:t>
            </a:r>
            <a:r>
              <a:rPr lang="en-GB" dirty="0" err="1">
                <a:solidFill>
                  <a:srgbClr val="086575"/>
                </a:solidFill>
                <a:cs typeface="Times New Roman" panose="02020603050405020304" pitchFamily="18" charset="0"/>
              </a:rPr>
              <a:t>l'innovazione</a:t>
            </a:r>
            <a:endParaRPr lang="en-GB" dirty="0">
              <a:solidFill>
                <a:srgbClr val="086575"/>
              </a:solidFill>
              <a:cs typeface="Times New Roman" panose="02020603050405020304" pitchFamily="18" charset="0"/>
            </a:endParaRPr>
          </a:p>
          <a:p>
            <a:pPr rtl="0"/>
            <a:endParaRPr lang="en-GB" dirty="0">
              <a:solidFill>
                <a:srgbClr val="086575"/>
              </a:solidFill>
              <a:cs typeface="Times New Roman" panose="02020603050405020304" pitchFamily="18" charset="0"/>
            </a:endParaRPr>
          </a:p>
          <a:p>
            <a:pPr rtl="0"/>
            <a:r>
              <a:rPr lang="en-US" sz="1600" i="1" dirty="0" err="1">
                <a:solidFill>
                  <a:srgbClr val="F79037"/>
                </a:solidFill>
                <a:cs typeface="Times New Roman" panose="02020603050405020304" pitchFamily="18" charset="0"/>
              </a:rPr>
              <a:t>Luogo</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città</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paese</a:t>
            </a:r>
            <a:r>
              <a:rPr lang="en-US" sz="1600" i="1" dirty="0">
                <a:solidFill>
                  <a:srgbClr val="F79037"/>
                </a:solidFill>
                <a:cs typeface="Times New Roman" panose="02020603050405020304" pitchFamily="18" charset="0"/>
              </a:rPr>
              <a:t>:</a:t>
            </a:r>
          </a:p>
          <a:p>
            <a:pPr rtl="0"/>
            <a:r>
              <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rPr>
              <a:t>Rochester, Minnesota, USA</a:t>
            </a:r>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52"/>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7" name="object 15">
            <a:extLst>
              <a:ext uri="{FF2B5EF4-FFF2-40B4-BE49-F238E27FC236}">
                <a16:creationId xmlns:a16="http://schemas.microsoft.com/office/drawing/2014/main" id="{E49CF1B6-74BD-16A0-BDD1-B5EE482C4C89}"/>
              </a:ext>
            </a:extLst>
          </p:cNvPr>
          <p:cNvGrpSpPr/>
          <p:nvPr/>
        </p:nvGrpSpPr>
        <p:grpSpPr>
          <a:xfrm>
            <a:off x="3851710" y="3431852"/>
            <a:ext cx="3047022" cy="1729173"/>
            <a:chOff x="485139" y="4586859"/>
            <a:chExt cx="3134043" cy="1778557"/>
          </a:xfrm>
        </p:grpSpPr>
        <p:pic>
          <p:nvPicPr>
            <p:cNvPr id="28" name="object 16">
              <a:extLst>
                <a:ext uri="{FF2B5EF4-FFF2-40B4-BE49-F238E27FC236}">
                  <a16:creationId xmlns:a16="http://schemas.microsoft.com/office/drawing/2014/main" id="{1699FFAF-FCB4-98C3-1737-2B09FF04780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9" name="object 17">
              <a:extLst>
                <a:ext uri="{FF2B5EF4-FFF2-40B4-BE49-F238E27FC236}">
                  <a16:creationId xmlns:a16="http://schemas.microsoft.com/office/drawing/2014/main" id="{0B73AF1A-4147-4DAE-45D8-407AB8F5B44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53E1B847-4170-B99F-6E91-8279919D736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4ECAF0AC-7AAA-19B2-FEF4-0CD4EA79DD1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FA3E4A88-BE95-E951-C9E8-D809A6224364}"/>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C7768FCE-C9C4-01E8-C50C-B7655A76983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238"/>
          <a:stretch/>
        </p:blipFill>
        <p:spPr>
          <a:xfrm>
            <a:off x="4230402" y="3517441"/>
            <a:ext cx="2319372" cy="1498655"/>
          </a:xfrm>
          <a:prstGeom prst="rect">
            <a:avLst/>
          </a:prstGeom>
        </p:spPr>
      </p:pic>
      <p:grpSp>
        <p:nvGrpSpPr>
          <p:cNvPr id="34" name="Group 33">
            <a:extLst>
              <a:ext uri="{FF2B5EF4-FFF2-40B4-BE49-F238E27FC236}">
                <a16:creationId xmlns:a16="http://schemas.microsoft.com/office/drawing/2014/main" id="{80BE8FBF-9FB5-C7B2-4B6A-CCCEAB3CECC6}"/>
              </a:ext>
            </a:extLst>
          </p:cNvPr>
          <p:cNvGrpSpPr/>
          <p:nvPr/>
        </p:nvGrpSpPr>
        <p:grpSpPr>
          <a:xfrm rot="766773">
            <a:off x="6298522" y="4250257"/>
            <a:ext cx="824852" cy="734190"/>
            <a:chOff x="383555" y="3352260"/>
            <a:chExt cx="835620" cy="743775"/>
          </a:xfrm>
        </p:grpSpPr>
        <p:sp>
          <p:nvSpPr>
            <p:cNvPr id="35" name="Oval 34">
              <a:extLst>
                <a:ext uri="{FF2B5EF4-FFF2-40B4-BE49-F238E27FC236}">
                  <a16:creationId xmlns:a16="http://schemas.microsoft.com/office/drawing/2014/main" id="{5A324CE5-C717-7E94-C8B7-3B2B38A555B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36" name="Text Placeholder 1">
              <a:extLst>
                <a:ext uri="{FF2B5EF4-FFF2-40B4-BE49-F238E27FC236}">
                  <a16:creationId xmlns:a16="http://schemas.microsoft.com/office/drawing/2014/main" id="{675954BC-226F-74F0-8C53-FEA929A4D9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0" y="5449754"/>
            <a:ext cx="6248103" cy="457392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Informazioni</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sul</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progetto</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iniziato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2002 con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laboratorio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chiamato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SPARC,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generalmente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laboratorio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testa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ipotesi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modalità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operatori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sanitari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pazienti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Sei anni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esperienze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dopo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evolvono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un Centro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l'Innovazione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(CFI).</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metodologia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principale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procedura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contiene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5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pianificazione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sintesi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implementazione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Quindi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generalmente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durante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5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prima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generale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sistema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sanitario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poi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40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interviste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pazienti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operatori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sanitari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modo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possano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comprendere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meglio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generali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fase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creeranno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poi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testeranno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tutti i loro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professionisti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salute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successivamente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faranno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proposta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finale.</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metodo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rende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Mayo Clinic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istituzioni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sanitarie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più</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incentrate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paziente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l'ha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classificata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miglior</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ospedale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Uniti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periodo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2020-2021.</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600" i="1" dirty="0">
                <a:solidFill>
                  <a:srgbClr val="F79037"/>
                </a:solidFill>
                <a:cs typeface="Times New Roman" panose="02020603050405020304" pitchFamily="18" charset="0"/>
              </a:rPr>
              <a:t>Chi è </a:t>
            </a:r>
            <a:r>
              <a:rPr lang="en-US" sz="1600" i="1" dirty="0" err="1">
                <a:solidFill>
                  <a:srgbClr val="F79037"/>
                </a:solidFill>
                <a:cs typeface="Times New Roman" panose="02020603050405020304" pitchFamily="18" charset="0"/>
              </a:rPr>
              <a:t>coinvolto</a:t>
            </a:r>
            <a:r>
              <a:rPr lang="en-US" sz="1600" i="1" dirty="0">
                <a:solidFill>
                  <a:srgbClr val="F79037"/>
                </a:solidFill>
                <a:cs typeface="Times New Roman" panose="02020603050405020304" pitchFamily="18" charset="0"/>
              </a:rPr>
              <a:t>?</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pazienti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chirurgici</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operatori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sanitari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coinvolti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perioperatorio</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centri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chirurgici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ospedali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forniscono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perioperatori</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dirty="0">
              <a:ea typeface="Calibri" panose="020F0502020204030204" pitchFamily="34" charset="0"/>
            </a:endParaRPr>
          </a:p>
          <a:p>
            <a:pPr marL="171450" marR="0" lvl="0" indent="-171450" algn="l"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5472DBB6-BC79-BC6C-FA21-8111AB735BDE}"/>
              </a:ext>
            </a:extLst>
          </p:cNvPr>
          <p:cNvGrpSpPr/>
          <p:nvPr/>
        </p:nvGrpSpPr>
        <p:grpSpPr>
          <a:xfrm>
            <a:off x="4599487" y="7606325"/>
            <a:ext cx="1676366" cy="1674231"/>
            <a:chOff x="6054339" y="3604505"/>
            <a:chExt cx="847183" cy="846104"/>
          </a:xfrm>
          <a:solidFill>
            <a:srgbClr val="F79037"/>
          </a:solidFill>
        </p:grpSpPr>
        <p:grpSp>
          <p:nvGrpSpPr>
            <p:cNvPr id="4" name="Graphic 2">
              <a:extLst>
                <a:ext uri="{FF2B5EF4-FFF2-40B4-BE49-F238E27FC236}">
                  <a16:creationId xmlns:a16="http://schemas.microsoft.com/office/drawing/2014/main" id="{A0A2FAE3-D93B-3469-954D-1458E7470284}"/>
                </a:ext>
              </a:extLst>
            </p:cNvPr>
            <p:cNvGrpSpPr/>
            <p:nvPr userDrawn="1"/>
          </p:nvGrpSpPr>
          <p:grpSpPr>
            <a:xfrm>
              <a:off x="6123227" y="3643245"/>
              <a:ext cx="640536" cy="353721"/>
              <a:chOff x="1091072" y="3888347"/>
              <a:chExt cx="640536" cy="353721"/>
            </a:xfrm>
            <a:grpFill/>
          </p:grpSpPr>
          <p:sp>
            <p:nvSpPr>
              <p:cNvPr id="44" name="Freeform 43">
                <a:extLst>
                  <a:ext uri="{FF2B5EF4-FFF2-40B4-BE49-F238E27FC236}">
                    <a16:creationId xmlns:a16="http://schemas.microsoft.com/office/drawing/2014/main" id="{D0148FE0-8BEE-78CC-A123-4D29822FC5CD}"/>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chemeClr val="bg1"/>
              </a:solidFill>
              <a:ln w="3834"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A9C09CD4-3F63-07DA-10F0-D6C31B6A3CE2}"/>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chemeClr val="bg1"/>
              </a:solidFill>
              <a:ln w="3834" cap="flat">
                <a:noFill/>
                <a:prstDash val="solid"/>
                <a:miter/>
              </a:ln>
            </p:spPr>
            <p:txBody>
              <a:bodyPr rtlCol="0" anchor="ctr"/>
              <a:lstStyle/>
              <a:p>
                <a:pPr algn="l" rtl="0"/>
                <a:endParaRPr lang="en-US"/>
              </a:p>
            </p:txBody>
          </p:sp>
          <p:sp>
            <p:nvSpPr>
              <p:cNvPr id="46" name="Freeform 45">
                <a:extLst>
                  <a:ext uri="{FF2B5EF4-FFF2-40B4-BE49-F238E27FC236}">
                    <a16:creationId xmlns:a16="http://schemas.microsoft.com/office/drawing/2014/main" id="{D02FB128-C478-C850-0E6B-882CB796EE10}"/>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chemeClr val="bg1"/>
              </a:solidFill>
              <a:ln w="3834" cap="flat">
                <a:noFill/>
                <a:prstDash val="solid"/>
                <a:miter/>
              </a:ln>
            </p:spPr>
            <p:txBody>
              <a:bodyPr rtlCol="0" anchor="ctr"/>
              <a:lstStyle/>
              <a:p>
                <a:pPr algn="l" rtl="0"/>
                <a:endParaRPr lang="en-US"/>
              </a:p>
            </p:txBody>
          </p:sp>
          <p:sp>
            <p:nvSpPr>
              <p:cNvPr id="47" name="Freeform 46">
                <a:extLst>
                  <a:ext uri="{FF2B5EF4-FFF2-40B4-BE49-F238E27FC236}">
                    <a16:creationId xmlns:a16="http://schemas.microsoft.com/office/drawing/2014/main" id="{BE82C160-4471-3D1B-BD53-9D283BCF3B96}"/>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chemeClr val="bg1"/>
              </a:solidFill>
              <a:ln w="3834" cap="flat">
                <a:noFill/>
                <a:prstDash val="solid"/>
                <a:miter/>
              </a:ln>
            </p:spPr>
            <p:txBody>
              <a:bodyPr rtlCol="0" anchor="ctr"/>
              <a:lstStyle/>
              <a:p>
                <a:pPr algn="l" rtl="0"/>
                <a:endParaRPr lang="en-US"/>
              </a:p>
            </p:txBody>
          </p:sp>
          <p:sp>
            <p:nvSpPr>
              <p:cNvPr id="48" name="Freeform 47">
                <a:extLst>
                  <a:ext uri="{FF2B5EF4-FFF2-40B4-BE49-F238E27FC236}">
                    <a16:creationId xmlns:a16="http://schemas.microsoft.com/office/drawing/2014/main" id="{E98F542E-ADF5-EDA0-E590-E74902FAFD91}"/>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pPr algn="l" rtl="0"/>
                <a:endParaRPr lang="en-US"/>
              </a:p>
            </p:txBody>
          </p:sp>
          <p:sp>
            <p:nvSpPr>
              <p:cNvPr id="49" name="Freeform 48">
                <a:extLst>
                  <a:ext uri="{FF2B5EF4-FFF2-40B4-BE49-F238E27FC236}">
                    <a16:creationId xmlns:a16="http://schemas.microsoft.com/office/drawing/2014/main" id="{2EF432EA-1EBF-C514-5FB9-FD5461567DB6}"/>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pPr algn="l" rtl="0"/>
                <a:endParaRPr lang="en-US"/>
              </a:p>
            </p:txBody>
          </p:sp>
          <p:sp>
            <p:nvSpPr>
              <p:cNvPr id="50" name="Freeform 49">
                <a:extLst>
                  <a:ext uri="{FF2B5EF4-FFF2-40B4-BE49-F238E27FC236}">
                    <a16:creationId xmlns:a16="http://schemas.microsoft.com/office/drawing/2014/main" id="{48391488-0EDC-D85A-E948-3DF707759132}"/>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0BEC0B83-A142-965B-00DE-AA86EA1019A3}"/>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32D06194-E011-6DD5-4604-CE02FEEC4F87}"/>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pPr algn="l" rtl="0"/>
                <a:endParaRPr lang="en-US"/>
              </a:p>
            </p:txBody>
          </p:sp>
        </p:grpSp>
        <p:grpSp>
          <p:nvGrpSpPr>
            <p:cNvPr id="6" name="Graphic 2">
              <a:extLst>
                <a:ext uri="{FF2B5EF4-FFF2-40B4-BE49-F238E27FC236}">
                  <a16:creationId xmlns:a16="http://schemas.microsoft.com/office/drawing/2014/main" id="{070B25FA-9DBE-83BC-6E6E-544D8109ADD3}"/>
                </a:ext>
              </a:extLst>
            </p:cNvPr>
            <p:cNvGrpSpPr/>
            <p:nvPr userDrawn="1"/>
          </p:nvGrpSpPr>
          <p:grpSpPr>
            <a:xfrm>
              <a:off x="6054339" y="3604505"/>
              <a:ext cx="847183" cy="846104"/>
              <a:chOff x="1022184" y="3859823"/>
              <a:chExt cx="847183" cy="846104"/>
            </a:xfrm>
            <a:grpFill/>
          </p:grpSpPr>
          <p:sp>
            <p:nvSpPr>
              <p:cNvPr id="38" name="Freeform 37">
                <a:extLst>
                  <a:ext uri="{FF2B5EF4-FFF2-40B4-BE49-F238E27FC236}">
                    <a16:creationId xmlns:a16="http://schemas.microsoft.com/office/drawing/2014/main" id="{AB80458F-8BD0-AE3E-AA7F-7034BA461DFC}"/>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6ED8506A-18FE-402A-696B-F7FE35246B19}"/>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0A7BC235-FD35-A2C5-A545-7975D090A1E2}"/>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67FB8DE0-441D-5A94-7029-9AE5506E10F9}"/>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pPr algn="l" rtl="0"/>
                <a:endParaRPr lang="en-US"/>
              </a:p>
            </p:txBody>
          </p:sp>
        </p:grpSp>
      </p:grpSp>
      <p:grpSp>
        <p:nvGrpSpPr>
          <p:cNvPr id="53" name="Group 52">
            <a:extLst>
              <a:ext uri="{FF2B5EF4-FFF2-40B4-BE49-F238E27FC236}">
                <a16:creationId xmlns:a16="http://schemas.microsoft.com/office/drawing/2014/main" id="{64DF5934-E1E5-78A4-172F-96072698ABA5}"/>
              </a:ext>
            </a:extLst>
          </p:cNvPr>
          <p:cNvGrpSpPr/>
          <p:nvPr/>
        </p:nvGrpSpPr>
        <p:grpSpPr>
          <a:xfrm rot="10800000">
            <a:off x="6735270" y="7370819"/>
            <a:ext cx="824405" cy="2642361"/>
            <a:chOff x="-57656" y="7752056"/>
            <a:chExt cx="824405" cy="2642361"/>
          </a:xfrm>
          <a:solidFill>
            <a:srgbClr val="F79037"/>
          </a:solidFill>
        </p:grpSpPr>
        <p:sp>
          <p:nvSpPr>
            <p:cNvPr id="54" name="Freeform 53">
              <a:extLst>
                <a:ext uri="{FF2B5EF4-FFF2-40B4-BE49-F238E27FC236}">
                  <a16:creationId xmlns:a16="http://schemas.microsoft.com/office/drawing/2014/main" id="{AB4C10C9-DE07-0F20-5061-992D68DE3A31}"/>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73FA8B02-2458-EB35-E25C-D4211BDD7374}"/>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86886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B6FC51CB-D771-A977-B127-3E3F9EF240F9}"/>
              </a:ext>
            </a:extLst>
          </p:cNvPr>
          <p:cNvSpPr>
            <a:spLocks noGrp="1"/>
          </p:cNvSpPr>
          <p:nvPr>
            <p:ph type="body" sz="quarter" idx="30"/>
          </p:nvPr>
        </p:nvSpPr>
        <p:spPr>
          <a:xfrm>
            <a:off x="568558" y="627587"/>
            <a:ext cx="3014509" cy="662358"/>
          </a:xfrm>
        </p:spPr>
        <p:txBody>
          <a:bodyPr/>
          <a:lstStyle/>
          <a:p>
            <a:pPr algn="l" rtl="0"/>
            <a:r>
              <a:rPr lang="en-US" dirty="0"/>
              <a:t>A </a:t>
            </a:r>
            <a:r>
              <a:rPr lang="en-US" dirty="0" err="1"/>
              <a:t>cosa</a:t>
            </a:r>
            <a:r>
              <a:rPr lang="en-US" dirty="0"/>
              <a:t> serve un Design for Social Change Learning Center</a:t>
            </a:r>
          </a:p>
          <a:p>
            <a:pPr algn="l" rtl="0"/>
            <a:endParaRPr lang="en-US" dirty="0"/>
          </a:p>
        </p:txBody>
      </p:sp>
      <p:pic>
        <p:nvPicPr>
          <p:cNvPr id="5" name="Picture Placeholder 4">
            <a:extLst>
              <a:ext uri="{FF2B5EF4-FFF2-40B4-BE49-F238E27FC236}">
                <a16:creationId xmlns:a16="http://schemas.microsoft.com/office/drawing/2014/main" id="{262939D1-76EE-1846-B95F-705D959AC282}"/>
              </a:ext>
            </a:extLst>
          </p:cNvPr>
          <p:cNvPicPr>
            <a:picLocks noGrp="1" noChangeAspect="1"/>
          </p:cNvPicPr>
          <p:nvPr>
            <p:ph type="pic" sz="quarter" idx="44"/>
          </p:nvPr>
        </p:nvPicPr>
        <p:blipFill rotWithShape="1">
          <a:blip r:embed="rId2" cstate="email">
            <a:extLst>
              <a:ext uri="{28A0092B-C50C-407E-A947-70E740481C1C}">
                <a14:useLocalDpi xmlns:a14="http://schemas.microsoft.com/office/drawing/2010/main"/>
              </a:ext>
            </a:extLst>
          </a:blip>
          <a:srcRect/>
          <a:stretch/>
        </p:blipFill>
        <p:spPr/>
      </p:pic>
      <p:sp>
        <p:nvSpPr>
          <p:cNvPr id="19" name="Text Placeholder 5">
            <a:extLst>
              <a:ext uri="{FF2B5EF4-FFF2-40B4-BE49-F238E27FC236}">
                <a16:creationId xmlns:a16="http://schemas.microsoft.com/office/drawing/2014/main" id="{E28A27BD-06E0-6C2A-C4BE-A27BCC687EC3}"/>
              </a:ext>
            </a:extLst>
          </p:cNvPr>
          <p:cNvSpPr>
            <a:spLocks noGrp="1"/>
          </p:cNvSpPr>
          <p:nvPr>
            <p:ph type="body" sz="quarter" idx="32"/>
          </p:nvPr>
        </p:nvSpPr>
        <p:spPr/>
        <p:txBody>
          <a:bodyPr/>
          <a:lstStyle/>
          <a:p>
            <a:pPr algn="l" rtl="0"/>
            <a:r>
              <a:rPr lang="en-GB" dirty="0"/>
              <a:t>clicca per digitare</a:t>
            </a:r>
            <a:endParaRPr lang="en-US" dirty="0"/>
          </a:p>
        </p:txBody>
      </p:sp>
      <p:sp>
        <p:nvSpPr>
          <p:cNvPr id="9" name="Slide Number Placeholder 5">
            <a:extLst>
              <a:ext uri="{FF2B5EF4-FFF2-40B4-BE49-F238E27FC236}">
                <a16:creationId xmlns:a16="http://schemas.microsoft.com/office/drawing/2014/main" id="{4C98526D-1151-AB48-AA56-EC7D14E539BB}"/>
              </a:ext>
            </a:extLst>
          </p:cNvPr>
          <p:cNvSpPr>
            <a:spLocks noGrp="1"/>
          </p:cNvSpPr>
          <p:nvPr>
            <p:ph type="sldNum" sz="quarter" idx="4"/>
          </p:nvPr>
        </p:nvSpPr>
        <p:spPr/>
        <p:txBody>
          <a:bodyPr/>
          <a:lstStyle/>
          <a:p>
            <a:fld id="{CB2079F2-58AF-ED44-82D7-E04B2F6FD686}" type="slidenum">
              <a:rPr lang="en-US" smtClean="0"/>
              <a:pPr algn="l" rtl="0"/>
              <a:t>7</a:t>
            </a:fld>
            <a:endParaRPr lang="en-US" dirty="0"/>
          </a:p>
        </p:txBody>
      </p:sp>
      <p:sp>
        <p:nvSpPr>
          <p:cNvPr id="4" name="Text Placeholder 5">
            <a:extLst>
              <a:ext uri="{FF2B5EF4-FFF2-40B4-BE49-F238E27FC236}">
                <a16:creationId xmlns:a16="http://schemas.microsoft.com/office/drawing/2014/main" id="{95FED992-8CC2-FF07-3198-99EE13ABD26F}"/>
              </a:ext>
            </a:extLst>
          </p:cNvPr>
          <p:cNvSpPr txBox="1">
            <a:spLocks/>
          </p:cNvSpPr>
          <p:nvPr/>
        </p:nvSpPr>
        <p:spPr>
          <a:xfrm>
            <a:off x="560734" y="1766076"/>
            <a:ext cx="3019011" cy="116631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IE" dirty="0"/>
              <a:t>Un Design for Change Learning </a:t>
            </a:r>
            <a:r>
              <a:rPr lang="en-IE" dirty="0" err="1"/>
              <a:t>Center</a:t>
            </a:r>
            <a:r>
              <a:rPr lang="en-IE" dirty="0"/>
              <a:t> è un punto </a:t>
            </a:r>
            <a:r>
              <a:rPr lang="en-IE" dirty="0" err="1"/>
              <a:t>focale</a:t>
            </a:r>
            <a:r>
              <a:rPr lang="en-IE" dirty="0"/>
              <a:t> di </a:t>
            </a:r>
            <a:r>
              <a:rPr lang="en-IE" dirty="0" err="1"/>
              <a:t>apprendimento</a:t>
            </a:r>
            <a:r>
              <a:rPr lang="en-IE" dirty="0"/>
              <a:t> locale </a:t>
            </a:r>
            <a:r>
              <a:rPr lang="en-IE" dirty="0" err="1"/>
              <a:t>lungimirante</a:t>
            </a:r>
            <a:r>
              <a:rPr lang="en-IE" dirty="0"/>
              <a:t>, di persona o online, in cui le </a:t>
            </a:r>
            <a:r>
              <a:rPr lang="en-IE" dirty="0" err="1"/>
              <a:t>comunità</a:t>
            </a:r>
            <a:r>
              <a:rPr lang="en-IE" dirty="0"/>
              <a:t> </a:t>
            </a:r>
            <a:r>
              <a:rPr lang="en-IE" dirty="0" err="1"/>
              <a:t>possono</a:t>
            </a:r>
            <a:r>
              <a:rPr lang="en-IE" dirty="0"/>
              <a:t> </a:t>
            </a:r>
            <a:r>
              <a:rPr lang="en-IE" dirty="0" err="1"/>
              <a:t>discutere</a:t>
            </a:r>
            <a:r>
              <a:rPr lang="en-IE" dirty="0"/>
              <a:t> </a:t>
            </a:r>
            <a:r>
              <a:rPr lang="en-IE" dirty="0" err="1"/>
              <a:t>collettivamente</a:t>
            </a:r>
            <a:r>
              <a:rPr lang="en-IE" dirty="0"/>
              <a:t> </a:t>
            </a:r>
            <a:r>
              <a:rPr lang="en-IE" dirty="0" err="1"/>
              <a:t>delle</a:t>
            </a:r>
            <a:r>
              <a:rPr lang="en-IE" dirty="0"/>
              <a:t> loro </a:t>
            </a:r>
            <a:r>
              <a:rPr lang="en-IE" dirty="0" err="1"/>
              <a:t>esigenze</a:t>
            </a:r>
            <a:r>
              <a:rPr lang="en-IE" dirty="0"/>
              <a:t> e </a:t>
            </a:r>
            <a:r>
              <a:rPr lang="en-IE" dirty="0" err="1"/>
              <a:t>trovare</a:t>
            </a:r>
            <a:r>
              <a:rPr lang="en-IE" dirty="0"/>
              <a:t> </a:t>
            </a:r>
            <a:r>
              <a:rPr lang="en-IE" dirty="0" err="1"/>
              <a:t>soluzioni</a:t>
            </a:r>
            <a:r>
              <a:rPr lang="en-IE" dirty="0"/>
              <a:t> creative e innovative </a:t>
            </a:r>
            <a:r>
              <a:rPr lang="en-IE" dirty="0" err="1"/>
              <a:t>attraverso</a:t>
            </a:r>
            <a:r>
              <a:rPr lang="en-IE" dirty="0"/>
              <a:t> </a:t>
            </a:r>
            <a:r>
              <a:rPr lang="en-IE" dirty="0" err="1"/>
              <a:t>l'uso</a:t>
            </a:r>
            <a:r>
              <a:rPr lang="en-IE" dirty="0"/>
              <a:t> del </a:t>
            </a:r>
            <a:r>
              <a:rPr lang="en-IE" dirty="0" err="1"/>
              <a:t>processo</a:t>
            </a:r>
            <a:r>
              <a:rPr lang="en-IE" dirty="0"/>
              <a:t> di </a:t>
            </a:r>
            <a:r>
              <a:rPr lang="en-IE" dirty="0" err="1"/>
              <a:t>pensiero</a:t>
            </a:r>
            <a:r>
              <a:rPr lang="en-IE" dirty="0"/>
              <a:t> </a:t>
            </a:r>
            <a:r>
              <a:rPr lang="en-IE" dirty="0" err="1"/>
              <a:t>progettuale</a:t>
            </a:r>
            <a:r>
              <a:rPr lang="en-IE" dirty="0"/>
              <a:t>.</a:t>
            </a:r>
            <a:endParaRPr lang="en-LB" dirty="0"/>
          </a:p>
          <a:p>
            <a:pPr algn="l" rtl="0"/>
            <a:endParaRPr lang="en-GB" dirty="0"/>
          </a:p>
          <a:p>
            <a:pPr algn="l" rtl="0"/>
            <a:r>
              <a:rPr lang="en-GB" dirty="0"/>
              <a:t> </a:t>
            </a:r>
          </a:p>
          <a:p>
            <a:pPr algn="l" rtl="0"/>
            <a:endParaRPr lang="en-GB" dirty="0"/>
          </a:p>
          <a:p>
            <a:pPr algn="l" rtl="0"/>
            <a:endParaRPr lang="en-GB" dirty="0"/>
          </a:p>
          <a:p>
            <a:pPr algn="l" rtl="0"/>
            <a:endParaRPr lang="en-GB" dirty="0"/>
          </a:p>
          <a:p>
            <a:pPr algn="l" rtl="0"/>
            <a:endParaRPr lang="en-GB" dirty="0"/>
          </a:p>
        </p:txBody>
      </p:sp>
      <p:sp>
        <p:nvSpPr>
          <p:cNvPr id="6" name="Text Placeholder 1">
            <a:extLst>
              <a:ext uri="{FF2B5EF4-FFF2-40B4-BE49-F238E27FC236}">
                <a16:creationId xmlns:a16="http://schemas.microsoft.com/office/drawing/2014/main" id="{C36E4EF3-C971-C6A1-FD35-306CE5F64C8E}"/>
              </a:ext>
            </a:extLst>
          </p:cNvPr>
          <p:cNvSpPr txBox="1">
            <a:spLocks/>
          </p:cNvSpPr>
          <p:nvPr/>
        </p:nvSpPr>
        <p:spPr>
          <a:xfrm>
            <a:off x="574259" y="3234309"/>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dirty="0" err="1"/>
              <a:t>Perché</a:t>
            </a:r>
            <a:r>
              <a:rPr lang="en-GB" dirty="0"/>
              <a:t> </a:t>
            </a:r>
            <a:r>
              <a:rPr lang="en-GB" dirty="0" err="1"/>
              <a:t>avere</a:t>
            </a:r>
            <a:r>
              <a:rPr lang="en-GB" dirty="0"/>
              <a:t> </a:t>
            </a:r>
            <a:r>
              <a:rPr lang="en-US" dirty="0"/>
              <a:t>un Learning Center?</a:t>
            </a:r>
            <a:endParaRPr lang="en-LB" dirty="0"/>
          </a:p>
          <a:p>
            <a:pPr algn="l" rtl="0"/>
            <a:endParaRPr lang="en-US" dirty="0"/>
          </a:p>
        </p:txBody>
      </p:sp>
      <p:sp>
        <p:nvSpPr>
          <p:cNvPr id="7" name="Text Placeholder 5">
            <a:extLst>
              <a:ext uri="{FF2B5EF4-FFF2-40B4-BE49-F238E27FC236}">
                <a16:creationId xmlns:a16="http://schemas.microsoft.com/office/drawing/2014/main" id="{AFDE8021-469A-69C0-9DFC-20A05692658E}"/>
              </a:ext>
            </a:extLst>
          </p:cNvPr>
          <p:cNvSpPr txBox="1">
            <a:spLocks/>
          </p:cNvSpPr>
          <p:nvPr/>
        </p:nvSpPr>
        <p:spPr>
          <a:xfrm>
            <a:off x="574382" y="4058899"/>
            <a:ext cx="6468265" cy="116631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IE" dirty="0"/>
              <a:t>I </a:t>
            </a:r>
            <a:r>
              <a:rPr lang="en-IE" dirty="0" err="1"/>
              <a:t>centri</a:t>
            </a:r>
            <a:r>
              <a:rPr lang="en-IE" dirty="0"/>
              <a:t> di </a:t>
            </a:r>
            <a:r>
              <a:rPr lang="en-IE" dirty="0" err="1"/>
              <a:t>apprendimento</a:t>
            </a:r>
            <a:r>
              <a:rPr lang="en-IE" dirty="0"/>
              <a:t> Design for Change </a:t>
            </a:r>
            <a:r>
              <a:rPr lang="en-IE" dirty="0" err="1"/>
              <a:t>sono</a:t>
            </a:r>
            <a:r>
              <a:rPr lang="en-IE" dirty="0"/>
              <a:t> </a:t>
            </a:r>
            <a:r>
              <a:rPr lang="en-IE" dirty="0" err="1"/>
              <a:t>ambienti</a:t>
            </a:r>
            <a:r>
              <a:rPr lang="en-IE" dirty="0"/>
              <a:t> di </a:t>
            </a:r>
            <a:r>
              <a:rPr lang="en-IE" dirty="0" err="1"/>
              <a:t>apprendimento</a:t>
            </a:r>
            <a:r>
              <a:rPr lang="en-IE" dirty="0"/>
              <a:t> </a:t>
            </a:r>
            <a:r>
              <a:rPr lang="en-IE" dirty="0" err="1"/>
              <a:t>locali</a:t>
            </a:r>
            <a:r>
              <a:rPr lang="en-IE" dirty="0"/>
              <a:t>, </a:t>
            </a:r>
            <a:r>
              <a:rPr lang="en-IE" dirty="0" err="1"/>
              <a:t>che</a:t>
            </a:r>
            <a:r>
              <a:rPr lang="en-IE" dirty="0"/>
              <a:t> </a:t>
            </a:r>
            <a:r>
              <a:rPr lang="en-IE" dirty="0" err="1"/>
              <a:t>offriranno</a:t>
            </a:r>
            <a:r>
              <a:rPr lang="en-IE" dirty="0"/>
              <a:t> </a:t>
            </a:r>
            <a:r>
              <a:rPr lang="en-IE" dirty="0" err="1"/>
              <a:t>l'opportunità</a:t>
            </a:r>
            <a:r>
              <a:rPr lang="en-IE" dirty="0"/>
              <a:t> di </a:t>
            </a:r>
            <a:r>
              <a:rPr lang="en-IE" dirty="0" err="1"/>
              <a:t>promuovere</a:t>
            </a:r>
            <a:r>
              <a:rPr lang="en-IE" dirty="0"/>
              <a:t> </a:t>
            </a:r>
            <a:r>
              <a:rPr lang="en-IE" dirty="0" err="1"/>
              <a:t>l'inclusione</a:t>
            </a:r>
            <a:r>
              <a:rPr lang="en-IE" dirty="0"/>
              <a:t> </a:t>
            </a:r>
            <a:r>
              <a:rPr lang="en-IE" dirty="0" err="1"/>
              <a:t>sociale</a:t>
            </a:r>
            <a:r>
              <a:rPr lang="en-IE" dirty="0"/>
              <a:t>, </a:t>
            </a:r>
            <a:r>
              <a:rPr lang="en-IE" dirty="0" err="1"/>
              <a:t>l'impegno</a:t>
            </a:r>
            <a:r>
              <a:rPr lang="en-IE" dirty="0"/>
              <a:t> </a:t>
            </a:r>
            <a:r>
              <a:rPr lang="en-IE" dirty="0" err="1"/>
              <a:t>civico</a:t>
            </a:r>
            <a:r>
              <a:rPr lang="en-IE" dirty="0"/>
              <a:t> e la </a:t>
            </a:r>
            <a:r>
              <a:rPr lang="en-IE" dirty="0" err="1"/>
              <a:t>democrazia</a:t>
            </a:r>
            <a:r>
              <a:rPr lang="en-IE" dirty="0"/>
              <a:t>, e </a:t>
            </a:r>
            <a:r>
              <a:rPr lang="en-IE" dirty="0" err="1"/>
              <a:t>offriranno</a:t>
            </a:r>
            <a:r>
              <a:rPr lang="en-IE" dirty="0"/>
              <a:t> ai </a:t>
            </a:r>
            <a:r>
              <a:rPr lang="en-IE" dirty="0" err="1"/>
              <a:t>responsabili</a:t>
            </a:r>
            <a:r>
              <a:rPr lang="en-IE" dirty="0"/>
              <a:t> del </a:t>
            </a:r>
            <a:r>
              <a:rPr lang="en-IE" dirty="0" err="1"/>
              <a:t>cambiamento</a:t>
            </a:r>
            <a:r>
              <a:rPr lang="en-IE" dirty="0"/>
              <a:t> </a:t>
            </a:r>
            <a:r>
              <a:rPr lang="en-IE" dirty="0" err="1"/>
              <a:t>sociale</a:t>
            </a:r>
            <a:r>
              <a:rPr lang="en-IE" dirty="0"/>
              <a:t> </a:t>
            </a:r>
            <a:r>
              <a:rPr lang="en-IE" dirty="0" err="1"/>
              <a:t>nella</a:t>
            </a:r>
            <a:r>
              <a:rPr lang="en-IE" dirty="0"/>
              <a:t> </a:t>
            </a:r>
            <a:r>
              <a:rPr lang="en-IE" dirty="0" err="1"/>
              <a:t>comunità</a:t>
            </a:r>
            <a:r>
              <a:rPr lang="en-IE" dirty="0"/>
              <a:t> </a:t>
            </a:r>
            <a:r>
              <a:rPr lang="en-IE" dirty="0" err="1"/>
              <a:t>opportunità</a:t>
            </a:r>
            <a:r>
              <a:rPr lang="en-IE" dirty="0"/>
              <a:t> di </a:t>
            </a:r>
            <a:r>
              <a:rPr lang="en-IE" dirty="0" err="1"/>
              <a:t>apprendimento</a:t>
            </a:r>
            <a:r>
              <a:rPr lang="en-IE" dirty="0"/>
              <a:t> </a:t>
            </a:r>
            <a:r>
              <a:rPr lang="en-IE" dirty="0" err="1"/>
              <a:t>lungo</a:t>
            </a:r>
            <a:r>
              <a:rPr lang="en-IE" dirty="0"/>
              <a:t> </a:t>
            </a:r>
            <a:r>
              <a:rPr lang="en-IE" dirty="0" err="1"/>
              <a:t>tutto</a:t>
            </a:r>
            <a:r>
              <a:rPr lang="en-IE" dirty="0"/>
              <a:t> </a:t>
            </a:r>
            <a:r>
              <a:rPr lang="en-IE" dirty="0" err="1"/>
              <a:t>l'arco</a:t>
            </a:r>
            <a:r>
              <a:rPr lang="en-IE" dirty="0"/>
              <a:t> </a:t>
            </a:r>
            <a:r>
              <a:rPr lang="en-IE" dirty="0" err="1"/>
              <a:t>della</a:t>
            </a:r>
            <a:r>
              <a:rPr lang="en-IE" dirty="0"/>
              <a:t> vita per </a:t>
            </a:r>
            <a:r>
              <a:rPr lang="en-IE" dirty="0" err="1"/>
              <a:t>implementare</a:t>
            </a:r>
            <a:r>
              <a:rPr lang="en-IE" dirty="0"/>
              <a:t> la </a:t>
            </a:r>
            <a:r>
              <a:rPr lang="en-IE" dirty="0" err="1"/>
              <a:t>metodologia</a:t>
            </a:r>
            <a:r>
              <a:rPr lang="en-IE" dirty="0"/>
              <a:t> del Design Thinking </a:t>
            </a:r>
            <a:r>
              <a:rPr lang="en-IE" dirty="0" err="1"/>
              <a:t>nelle</a:t>
            </a:r>
            <a:r>
              <a:rPr lang="en-IE" dirty="0"/>
              <a:t> loro </a:t>
            </a:r>
            <a:r>
              <a:rPr lang="en-IE" dirty="0" err="1"/>
              <a:t>comunità</a:t>
            </a:r>
            <a:r>
              <a:rPr lang="en-IE" dirty="0"/>
              <a:t>. </a:t>
            </a:r>
            <a:r>
              <a:rPr lang="en-IE" dirty="0" err="1"/>
              <a:t>Attraverso</a:t>
            </a:r>
            <a:r>
              <a:rPr lang="en-IE" dirty="0"/>
              <a:t> i </a:t>
            </a:r>
            <a:r>
              <a:rPr lang="en-IE" dirty="0" err="1"/>
              <a:t>centri</a:t>
            </a:r>
            <a:r>
              <a:rPr lang="en-IE" dirty="0"/>
              <a:t> di </a:t>
            </a:r>
            <a:r>
              <a:rPr lang="en-IE" dirty="0" err="1"/>
              <a:t>apprendimento</a:t>
            </a:r>
            <a:r>
              <a:rPr lang="en-IE" dirty="0"/>
              <a:t> del </a:t>
            </a:r>
            <a:r>
              <a:rPr lang="en-IE" dirty="0" err="1"/>
              <a:t>pensiero</a:t>
            </a:r>
            <a:r>
              <a:rPr lang="en-IE" dirty="0"/>
              <a:t> </a:t>
            </a:r>
            <a:r>
              <a:rPr lang="en-IE" dirty="0" err="1"/>
              <a:t>progettuale</a:t>
            </a:r>
            <a:r>
              <a:rPr lang="en-IE" dirty="0"/>
              <a:t>, </a:t>
            </a:r>
            <a:r>
              <a:rPr lang="en-IE" dirty="0" err="1"/>
              <a:t>si</a:t>
            </a:r>
            <a:r>
              <a:rPr lang="en-IE" dirty="0"/>
              <a:t> </a:t>
            </a:r>
            <a:r>
              <a:rPr lang="en-IE" dirty="0" err="1"/>
              <a:t>intende</a:t>
            </a:r>
            <a:r>
              <a:rPr lang="en-IE" dirty="0"/>
              <a:t> </a:t>
            </a:r>
            <a:r>
              <a:rPr lang="en-IE" dirty="0" err="1"/>
              <a:t>aumentare</a:t>
            </a:r>
            <a:r>
              <a:rPr lang="en-IE" dirty="0"/>
              <a:t> la </a:t>
            </a:r>
            <a:r>
              <a:rPr lang="en-IE" dirty="0" err="1"/>
              <a:t>partecipazione</a:t>
            </a:r>
            <a:r>
              <a:rPr lang="en-IE" dirty="0"/>
              <a:t> </a:t>
            </a:r>
            <a:r>
              <a:rPr lang="en-IE" dirty="0" err="1"/>
              <a:t>sociale</a:t>
            </a:r>
            <a:r>
              <a:rPr lang="en-IE" dirty="0"/>
              <a:t> </a:t>
            </a:r>
            <a:r>
              <a:rPr lang="en-IE" dirty="0" err="1"/>
              <a:t>degli</a:t>
            </a:r>
            <a:r>
              <a:rPr lang="en-IE" dirty="0"/>
              <a:t> </a:t>
            </a:r>
            <a:r>
              <a:rPr lang="en-IE" dirty="0" err="1"/>
              <a:t>individui</a:t>
            </a:r>
            <a:r>
              <a:rPr lang="en-IE" dirty="0"/>
              <a:t> e </a:t>
            </a:r>
            <a:r>
              <a:rPr lang="en-IE" dirty="0" err="1"/>
              <a:t>utilizzare</a:t>
            </a:r>
            <a:r>
              <a:rPr lang="en-IE" dirty="0"/>
              <a:t> le </a:t>
            </a:r>
            <a:r>
              <a:rPr lang="en-IE" dirty="0" err="1"/>
              <a:t>metodologie</a:t>
            </a:r>
            <a:r>
              <a:rPr lang="en-IE" dirty="0"/>
              <a:t> del </a:t>
            </a:r>
            <a:r>
              <a:rPr lang="en-IE" dirty="0" err="1"/>
              <a:t>pensiero</a:t>
            </a:r>
            <a:r>
              <a:rPr lang="en-IE" dirty="0"/>
              <a:t> </a:t>
            </a:r>
            <a:r>
              <a:rPr lang="en-IE" dirty="0" err="1"/>
              <a:t>progettuale</a:t>
            </a:r>
            <a:r>
              <a:rPr lang="en-IE" dirty="0"/>
              <a:t> per </a:t>
            </a:r>
            <a:r>
              <a:rPr lang="en-IE" dirty="0" err="1"/>
              <a:t>ottenere</a:t>
            </a:r>
            <a:r>
              <a:rPr lang="en-IE" dirty="0"/>
              <a:t> </a:t>
            </a:r>
            <a:r>
              <a:rPr lang="en-IE" dirty="0" err="1"/>
              <a:t>risultati</a:t>
            </a:r>
            <a:r>
              <a:rPr lang="en-IE" dirty="0"/>
              <a:t> </a:t>
            </a:r>
            <a:r>
              <a:rPr lang="en-IE" dirty="0" err="1"/>
              <a:t>migliori</a:t>
            </a:r>
            <a:r>
              <a:rPr lang="en-IE" dirty="0"/>
              <a:t> per </a:t>
            </a:r>
            <a:r>
              <a:rPr lang="en-IE" dirty="0" err="1"/>
              <a:t>migliorare</a:t>
            </a:r>
            <a:r>
              <a:rPr lang="en-IE" dirty="0"/>
              <a:t> la vita </a:t>
            </a:r>
            <a:r>
              <a:rPr lang="en-IE" dirty="0" err="1"/>
              <a:t>nella</a:t>
            </a:r>
            <a:r>
              <a:rPr lang="en-IE" dirty="0"/>
              <a:t> </a:t>
            </a:r>
            <a:r>
              <a:rPr lang="en-IE" dirty="0" err="1"/>
              <a:t>comunità</a:t>
            </a:r>
            <a:r>
              <a:rPr lang="en-IE" dirty="0"/>
              <a:t> locale.</a:t>
            </a:r>
          </a:p>
          <a:p>
            <a:pPr algn="l" rtl="0"/>
            <a:r>
              <a:rPr lang="en-IE" dirty="0"/>
              <a:t> </a:t>
            </a:r>
          </a:p>
          <a:p>
            <a:pPr algn="l" rtl="0"/>
            <a:r>
              <a:rPr lang="en-IE" dirty="0">
                <a:solidFill>
                  <a:schemeClr val="bg1"/>
                </a:solidFill>
              </a:rPr>
              <a:t> </a:t>
            </a:r>
          </a:p>
          <a:p>
            <a:pPr algn="l" rtl="0"/>
            <a:r>
              <a:rPr lang="en-IE" dirty="0">
                <a:solidFill>
                  <a:schemeClr val="bg1"/>
                </a:solidFill>
              </a:rPr>
              <a:t>Il Design Thinking è </a:t>
            </a:r>
            <a:r>
              <a:rPr lang="en-IE" dirty="0" err="1">
                <a:solidFill>
                  <a:schemeClr val="bg1"/>
                </a:solidFill>
              </a:rPr>
              <a:t>stato</a:t>
            </a:r>
            <a:r>
              <a:rPr lang="en-IE" dirty="0">
                <a:solidFill>
                  <a:schemeClr val="bg1"/>
                </a:solidFill>
              </a:rPr>
              <a:t> </a:t>
            </a:r>
            <a:r>
              <a:rPr lang="en-IE" dirty="0" err="1">
                <a:solidFill>
                  <a:schemeClr val="bg1"/>
                </a:solidFill>
              </a:rPr>
              <a:t>utilizzato</a:t>
            </a:r>
            <a:r>
              <a:rPr lang="en-IE" dirty="0">
                <a:solidFill>
                  <a:schemeClr val="bg1"/>
                </a:solidFill>
              </a:rPr>
              <a:t> </a:t>
            </a:r>
            <a:r>
              <a:rPr lang="en-IE" dirty="0" err="1">
                <a:solidFill>
                  <a:schemeClr val="bg1"/>
                </a:solidFill>
              </a:rPr>
              <a:t>ampiamente</a:t>
            </a:r>
            <a:r>
              <a:rPr lang="en-IE" dirty="0">
                <a:solidFill>
                  <a:schemeClr val="bg1"/>
                </a:solidFill>
              </a:rPr>
              <a:t> e con </a:t>
            </a:r>
            <a:r>
              <a:rPr lang="en-IE" dirty="0" err="1">
                <a:solidFill>
                  <a:schemeClr val="bg1"/>
                </a:solidFill>
              </a:rPr>
              <a:t>successo</a:t>
            </a:r>
            <a:r>
              <a:rPr lang="en-IE" dirty="0">
                <a:solidFill>
                  <a:schemeClr val="bg1"/>
                </a:solidFill>
              </a:rPr>
              <a:t> in </a:t>
            </a:r>
            <a:r>
              <a:rPr lang="en-IE" dirty="0" err="1">
                <a:solidFill>
                  <a:schemeClr val="bg1"/>
                </a:solidFill>
              </a:rPr>
              <a:t>tutto</a:t>
            </a:r>
            <a:r>
              <a:rPr lang="en-IE" dirty="0">
                <a:solidFill>
                  <a:schemeClr val="bg1"/>
                </a:solidFill>
              </a:rPr>
              <a:t> il </a:t>
            </a:r>
            <a:r>
              <a:rPr lang="en-IE" dirty="0" err="1">
                <a:solidFill>
                  <a:schemeClr val="bg1"/>
                </a:solidFill>
              </a:rPr>
              <a:t>mondo</a:t>
            </a:r>
            <a:r>
              <a:rPr lang="en-IE" dirty="0">
                <a:solidFill>
                  <a:schemeClr val="bg1"/>
                </a:solidFill>
              </a:rPr>
              <a:t>, da </a:t>
            </a:r>
            <a:r>
              <a:rPr lang="en-IE" dirty="0" err="1">
                <a:solidFill>
                  <a:schemeClr val="bg1"/>
                </a:solidFill>
              </a:rPr>
              <a:t>aziende</a:t>
            </a:r>
            <a:r>
              <a:rPr lang="en-IE" dirty="0">
                <a:solidFill>
                  <a:schemeClr val="bg1"/>
                </a:solidFill>
              </a:rPr>
              <a:t> </a:t>
            </a:r>
            <a:r>
              <a:rPr lang="en-IE" dirty="0" err="1">
                <a:solidFill>
                  <a:schemeClr val="bg1"/>
                </a:solidFill>
              </a:rPr>
              <a:t>globali</a:t>
            </a:r>
            <a:r>
              <a:rPr lang="en-IE" dirty="0">
                <a:solidFill>
                  <a:schemeClr val="bg1"/>
                </a:solidFill>
              </a:rPr>
              <a:t> come Airbnb e Apple a </a:t>
            </a:r>
            <a:r>
              <a:rPr lang="en-IE" dirty="0" err="1">
                <a:solidFill>
                  <a:schemeClr val="bg1"/>
                </a:solidFill>
              </a:rPr>
              <a:t>imprese</a:t>
            </a:r>
            <a:r>
              <a:rPr lang="en-IE" dirty="0">
                <a:solidFill>
                  <a:schemeClr val="bg1"/>
                </a:solidFill>
              </a:rPr>
              <a:t> </a:t>
            </a:r>
            <a:r>
              <a:rPr lang="en-IE" dirty="0" err="1">
                <a:solidFill>
                  <a:schemeClr val="bg1"/>
                </a:solidFill>
              </a:rPr>
              <a:t>sociali</a:t>
            </a:r>
            <a:r>
              <a:rPr lang="en-IE" dirty="0">
                <a:solidFill>
                  <a:schemeClr val="bg1"/>
                </a:solidFill>
              </a:rPr>
              <a:t> e </a:t>
            </a:r>
            <a:r>
              <a:rPr lang="en-IE" dirty="0" err="1">
                <a:solidFill>
                  <a:schemeClr val="bg1"/>
                </a:solidFill>
              </a:rPr>
              <a:t>associazioni</a:t>
            </a:r>
            <a:r>
              <a:rPr lang="en-IE" dirty="0">
                <a:solidFill>
                  <a:schemeClr val="bg1"/>
                </a:solidFill>
              </a:rPr>
              <a:t> di </a:t>
            </a:r>
            <a:r>
              <a:rPr lang="en-IE" dirty="0" err="1">
                <a:solidFill>
                  <a:schemeClr val="bg1"/>
                </a:solidFill>
              </a:rPr>
              <a:t>beneficenza</a:t>
            </a:r>
            <a:r>
              <a:rPr lang="en-IE" dirty="0">
                <a:solidFill>
                  <a:schemeClr val="bg1"/>
                </a:solidFill>
              </a:rPr>
              <a:t>.</a:t>
            </a:r>
          </a:p>
          <a:p>
            <a:pPr algn="l" rtl="0"/>
            <a:endParaRPr lang="en-GB" dirty="0"/>
          </a:p>
        </p:txBody>
      </p:sp>
      <p:sp>
        <p:nvSpPr>
          <p:cNvPr id="10" name="Text Placeholder 12">
            <a:extLst>
              <a:ext uri="{FF2B5EF4-FFF2-40B4-BE49-F238E27FC236}">
                <a16:creationId xmlns:a16="http://schemas.microsoft.com/office/drawing/2014/main" id="{1638FA45-0832-3971-36F6-5C513C3A0D67}"/>
              </a:ext>
            </a:extLst>
          </p:cNvPr>
          <p:cNvSpPr txBox="1">
            <a:spLocks/>
          </p:cNvSpPr>
          <p:nvPr/>
        </p:nvSpPr>
        <p:spPr>
          <a:xfrm>
            <a:off x="579393" y="6173793"/>
            <a:ext cx="6526988" cy="2068756"/>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dirty="0"/>
              <a:t>Huntly è una città mercato rurale nel nord-est della Scozia con 5.000 abitanti, un centro storico e un entroterra prevalentemente agricolo. Il centro cittadino aveva vissuto un decennio di declino delle attività commerciali che un tempo costituivano l'identità chiave della città. Come risultato dei workshop sul pensiero progettuale, i membri della comunità e le organizzazioni hanno iniziato a sviluppare idee e soluzioni ai problemi locali incentrate sulle persone.</a:t>
            </a:r>
          </a:p>
          <a:p>
            <a:pPr algn="l" rtl="0"/>
            <a:endParaRPr lang="en-GB" dirty="0"/>
          </a:p>
          <a:p>
            <a:pPr algn="l" rtl="0"/>
            <a:r>
              <a:rPr lang="en-GB" dirty="0"/>
              <a:t>La comunità ha ottenuto l'accesso a una serie di edifici vuoti sulla piazza principale del paese. Dopo diversi eventi pop-up in due degli edifici, hanno negoziato un contratto di affitto di sei mesi con un'ex filiale bancaria. Questo edificio completamente attrezzato ha permesso a organizzazioni e individui di vedere il potenziale che il riutilizzo di spazi inutilizzati potrebbe offrire alla loro comunità.</a:t>
            </a:r>
          </a:p>
          <a:p>
            <a:pPr algn="l" rtl="0"/>
            <a:endParaRPr lang="en-GB" dirty="0"/>
          </a:p>
          <a:p>
            <a:pPr algn="l" rtl="0"/>
            <a:r>
              <a:rPr lang="en-GB" dirty="0"/>
              <a:t>Il successo del progetto pilota ha portato la comunità a ottenere finanziamenti per l'acquisto dell'edificio per un uso a lungo termine.</a:t>
            </a:r>
          </a:p>
          <a:p>
            <a:pPr algn="l" rtl="0"/>
            <a:r>
              <a:rPr lang="en-GB" dirty="0"/>
              <a:t> </a:t>
            </a:r>
          </a:p>
        </p:txBody>
      </p:sp>
      <p:sp>
        <p:nvSpPr>
          <p:cNvPr id="12" name="Text Placeholder 5">
            <a:extLst>
              <a:ext uri="{FF2B5EF4-FFF2-40B4-BE49-F238E27FC236}">
                <a16:creationId xmlns:a16="http://schemas.microsoft.com/office/drawing/2014/main" id="{05B5DBF4-FFB5-420E-EEEF-949D478089EB}"/>
              </a:ext>
            </a:extLst>
          </p:cNvPr>
          <p:cNvSpPr txBox="1">
            <a:spLocks/>
          </p:cNvSpPr>
          <p:nvPr/>
        </p:nvSpPr>
        <p:spPr>
          <a:xfrm>
            <a:off x="274344" y="9361386"/>
            <a:ext cx="6468265" cy="395358"/>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sz="10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Fonte: Comunità innovative</a:t>
            </a:r>
            <a:endParaRPr lang="en-LB" sz="10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GB" sz="1000" b="1" i="1" u="sng">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Pensiero progettuale | Comunità innovative</a:t>
            </a:r>
            <a:endParaRPr lang="en-LB" sz="1000" b="1"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GB" sz="1000" i="1">
                <a:effectLst/>
                <a:latin typeface="Calibri" panose="020F0502020204030204" pitchFamily="34" charset="0"/>
                <a:ea typeface="Calibri" panose="020F0502020204030204" pitchFamily="34" charset="0"/>
                <a:cs typeface="Times New Roman" panose="02020603050405020304" pitchFamily="18" charset="0"/>
              </a:rPr>
              <a:t> </a:t>
            </a:r>
            <a:endParaRPr lang="en-LB" sz="1000" i="1">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sz="1000" i="1"/>
          </a:p>
        </p:txBody>
      </p:sp>
      <p:grpSp>
        <p:nvGrpSpPr>
          <p:cNvPr id="13" name="object 15">
            <a:extLst>
              <a:ext uri="{FF2B5EF4-FFF2-40B4-BE49-F238E27FC236}">
                <a16:creationId xmlns:a16="http://schemas.microsoft.com/office/drawing/2014/main" id="{0F7E225D-4658-8B27-4FD5-22519B333690}"/>
              </a:ext>
            </a:extLst>
          </p:cNvPr>
          <p:cNvGrpSpPr/>
          <p:nvPr/>
        </p:nvGrpSpPr>
        <p:grpSpPr>
          <a:xfrm>
            <a:off x="3864410" y="8234109"/>
            <a:ext cx="3047022" cy="1729173"/>
            <a:chOff x="485139" y="4586859"/>
            <a:chExt cx="3134043" cy="1778557"/>
          </a:xfrm>
        </p:grpSpPr>
        <p:pic>
          <p:nvPicPr>
            <p:cNvPr id="14" name="object 16">
              <a:extLst>
                <a:ext uri="{FF2B5EF4-FFF2-40B4-BE49-F238E27FC236}">
                  <a16:creationId xmlns:a16="http://schemas.microsoft.com/office/drawing/2014/main" id="{6BEB2D26-ADFC-81EB-FBDC-6EC20C3294B7}"/>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6" name="object 17">
              <a:extLst>
                <a:ext uri="{FF2B5EF4-FFF2-40B4-BE49-F238E27FC236}">
                  <a16:creationId xmlns:a16="http://schemas.microsoft.com/office/drawing/2014/main" id="{42FB09A7-ED99-3623-8E5C-40AF581FF96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F358E9BD-4595-85A1-04E4-4844AD75CFA2}"/>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0" name="object 19">
              <a:extLst>
                <a:ext uri="{FF2B5EF4-FFF2-40B4-BE49-F238E27FC236}">
                  <a16:creationId xmlns:a16="http://schemas.microsoft.com/office/drawing/2014/main" id="{01BC419A-6D2E-6134-EE12-ECD43DC087F4}"/>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1" name="object 20">
              <a:extLst>
                <a:ext uri="{FF2B5EF4-FFF2-40B4-BE49-F238E27FC236}">
                  <a16:creationId xmlns:a16="http://schemas.microsoft.com/office/drawing/2014/main" id="{92119704-70A2-6C6B-C508-882354D4332A}"/>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2" name="Picture 21">
            <a:extLst>
              <a:ext uri="{FF2B5EF4-FFF2-40B4-BE49-F238E27FC236}">
                <a16:creationId xmlns:a16="http://schemas.microsoft.com/office/drawing/2014/main" id="{0123D299-FD56-E574-1255-2B77E87A54A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243102" y="8319698"/>
            <a:ext cx="2319372" cy="1498655"/>
          </a:xfrm>
          <a:prstGeom prst="rect">
            <a:avLst/>
          </a:prstGeom>
        </p:spPr>
      </p:pic>
      <p:grpSp>
        <p:nvGrpSpPr>
          <p:cNvPr id="23" name="Group 22">
            <a:extLst>
              <a:ext uri="{FF2B5EF4-FFF2-40B4-BE49-F238E27FC236}">
                <a16:creationId xmlns:a16="http://schemas.microsoft.com/office/drawing/2014/main" id="{FFD092CD-C0F6-EFD5-5052-02CCAA099614}"/>
              </a:ext>
            </a:extLst>
          </p:cNvPr>
          <p:cNvGrpSpPr/>
          <p:nvPr/>
        </p:nvGrpSpPr>
        <p:grpSpPr>
          <a:xfrm rot="766773">
            <a:off x="6345088" y="9146634"/>
            <a:ext cx="824852" cy="734190"/>
            <a:chOff x="383556" y="3434357"/>
            <a:chExt cx="835620" cy="743775"/>
          </a:xfrm>
        </p:grpSpPr>
        <p:sp>
          <p:nvSpPr>
            <p:cNvPr id="24" name="Oval 23">
              <a:extLst>
                <a:ext uri="{FF2B5EF4-FFF2-40B4-BE49-F238E27FC236}">
                  <a16:creationId xmlns:a16="http://schemas.microsoft.com/office/drawing/2014/main" id="{5D9665DC-0815-60F1-0547-AF5845FA7467}"/>
                </a:ext>
              </a:extLst>
            </p:cNvPr>
            <p:cNvSpPr/>
            <p:nvPr/>
          </p:nvSpPr>
          <p:spPr>
            <a:xfrm>
              <a:off x="413996" y="3434357"/>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25" name="Text Placeholder 1">
              <a:extLst>
                <a:ext uri="{FF2B5EF4-FFF2-40B4-BE49-F238E27FC236}">
                  <a16:creationId xmlns:a16="http://schemas.microsoft.com/office/drawing/2014/main" id="{B1818DDC-5F3E-28B5-C050-5030B4586C43}"/>
                </a:ext>
              </a:extLst>
            </p:cNvPr>
            <p:cNvSpPr txBox="1">
              <a:spLocks/>
            </p:cNvSpPr>
            <p:nvPr/>
          </p:nvSpPr>
          <p:spPr>
            <a:xfrm>
              <a:off x="383556"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000" b="1" dirty="0">
                  <a:solidFill>
                    <a:schemeClr val="bg1"/>
                  </a:solidFill>
                  <a:latin typeface="Calibri" panose="020F0502020204030204" pitchFamily="34" charset="0"/>
                  <a:cs typeface="Calibri" panose="020F0502020204030204" pitchFamily="34" charset="0"/>
                </a:rPr>
                <a:t>CLICCA SU</a:t>
              </a:r>
              <a:r>
                <a:rPr lang="en-US" sz="1000" b="1" dirty="0">
                  <a:solidFill>
                    <a:srgbClr val="086575"/>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VISUALIZZAZIONE</a:t>
              </a:r>
              <a:endParaRPr lang="en-US" sz="10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27409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91B6FF1-10B5-4D4D-81B8-62D282718D84}"/>
              </a:ext>
            </a:extLst>
          </p:cNvPr>
          <p:cNvSpPr/>
          <p:nvPr/>
        </p:nvSpPr>
        <p:spPr>
          <a:xfrm>
            <a:off x="-1" y="2572853"/>
            <a:ext cx="7559675" cy="756013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pPr algn="l" rtl="0"/>
            <a:fld id="{CB2079F2-58AF-ED44-82D7-E04B2F6FD686}" type="slidenum">
              <a:rPr lang="en-US" smtClean="0"/>
              <a:pPr algn="l" rtl="0"/>
              <a:t>70</a:t>
            </a:fld>
            <a:endParaRPr lang="en-US" dirty="0"/>
          </a:p>
        </p:txBody>
      </p:sp>
      <p:sp>
        <p:nvSpPr>
          <p:cNvPr id="11" name="Text Placeholder 4">
            <a:extLst>
              <a:ext uri="{FF2B5EF4-FFF2-40B4-BE49-F238E27FC236}">
                <a16:creationId xmlns:a16="http://schemas.microsoft.com/office/drawing/2014/main" id="{81BAC398-1957-A143-A9D6-9895D78C9B07}"/>
              </a:ext>
            </a:extLst>
          </p:cNvPr>
          <p:cNvSpPr>
            <a:spLocks noGrp="1"/>
          </p:cNvSpPr>
          <p:nvPr/>
        </p:nvSpPr>
        <p:spPr>
          <a:xfrm>
            <a:off x="603290" y="2652240"/>
            <a:ext cx="6265048" cy="7478497"/>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Perché</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è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una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buona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pratica</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rtl="0"/>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Prima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tutto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innovato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modo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tradizionale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consultazione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medico-</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paziente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incentrato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sull'ospedale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centrato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paziente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effettuato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l'accesso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Web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dell'ospedale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fissare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appuntamento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Prima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fissare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appuntamento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un medico, devo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rispondere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domande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salute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paziente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aiutare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medici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comprendere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anticipo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situazione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paziente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ridurre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tempo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necessario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consultazione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informazioni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base.</a:t>
            </a: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secondo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luogo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causa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meccanismo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incentrato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paziente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procedura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nomina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dell'azienda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concisa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pertinente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può</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aiutare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pazienti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trovare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medico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più</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adatto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minor tempo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possibile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più</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innovativa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web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dell'ospedale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funzione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cercare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malattie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aiutando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pazienti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cui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state diagnosticate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capire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loro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condizioni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base.</a:t>
            </a: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600" i="1" dirty="0">
                <a:solidFill>
                  <a:srgbClr val="F79037"/>
                </a:solidFill>
                <a:cs typeface="Times New Roman" panose="02020603050405020304" pitchFamily="18" charset="0"/>
              </a:rPr>
              <a:t>Che </a:t>
            </a:r>
            <a:r>
              <a:rPr lang="en-US" sz="1600" i="1" dirty="0" err="1">
                <a:solidFill>
                  <a:srgbClr val="F79037"/>
                </a:solidFill>
                <a:cs typeface="Times New Roman" panose="02020603050405020304" pitchFamily="18" charset="0"/>
              </a:rPr>
              <a:t>differenza</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sta</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facendo</a:t>
            </a:r>
            <a:r>
              <a:rPr lang="en-US" sz="1600" i="1" dirty="0">
                <a:solidFill>
                  <a:srgbClr val="F79037"/>
                </a:solidFill>
                <a:cs typeface="Times New Roman" panose="02020603050405020304" pitchFamily="18" charset="0"/>
              </a:rPr>
              <a:t> il </a:t>
            </a:r>
            <a:r>
              <a:rPr lang="en-US" sz="1600" i="1" dirty="0" err="1">
                <a:solidFill>
                  <a:srgbClr val="F79037"/>
                </a:solidFill>
                <a:cs typeface="Times New Roman" panose="02020603050405020304" pitchFamily="18" charset="0"/>
              </a:rPr>
              <a:t>progetto</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sulla</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società</a:t>
            </a:r>
            <a:r>
              <a:rPr lang="en-US" sz="1600" i="1" dirty="0">
                <a:solidFill>
                  <a:srgbClr val="F79037"/>
                </a:solidFill>
                <a:cs typeface="Times New Roman" panose="02020603050405020304" pitchFamily="18" charset="0"/>
              </a:rPr>
              <a:t>?</a:t>
            </a: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dirty="0">
              <a:solidFill>
                <a:srgbClr val="F79037"/>
              </a:solidFill>
              <a:cs typeface="Times New Roman" panose="02020603050405020304" pitchFamily="18" charset="0"/>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dirty="0" err="1">
                <a:solidFill>
                  <a:schemeClr val="bg1"/>
                </a:solidFill>
              </a:rPr>
              <a:t>Questo</a:t>
            </a:r>
            <a:r>
              <a:rPr lang="en-US" dirty="0">
                <a:solidFill>
                  <a:schemeClr val="bg1"/>
                </a:solidFill>
              </a:rPr>
              <a:t> </a:t>
            </a:r>
            <a:r>
              <a:rPr lang="en-US" dirty="0" err="1">
                <a:solidFill>
                  <a:schemeClr val="bg1"/>
                </a:solidFill>
              </a:rPr>
              <a:t>modello</a:t>
            </a:r>
            <a:r>
              <a:rPr lang="en-US" dirty="0">
                <a:solidFill>
                  <a:schemeClr val="bg1"/>
                </a:solidFill>
              </a:rPr>
              <a:t> </a:t>
            </a:r>
            <a:r>
              <a:rPr lang="en-US" dirty="0" err="1">
                <a:solidFill>
                  <a:schemeClr val="bg1"/>
                </a:solidFill>
              </a:rPr>
              <a:t>incentrato</a:t>
            </a:r>
            <a:r>
              <a:rPr lang="en-US" dirty="0">
                <a:solidFill>
                  <a:schemeClr val="bg1"/>
                </a:solidFill>
              </a:rPr>
              <a:t> </a:t>
            </a:r>
            <a:r>
              <a:rPr lang="en-US" dirty="0" err="1">
                <a:solidFill>
                  <a:schemeClr val="bg1"/>
                </a:solidFill>
              </a:rPr>
              <a:t>sul</a:t>
            </a:r>
            <a:r>
              <a:rPr lang="en-US" dirty="0">
                <a:solidFill>
                  <a:schemeClr val="bg1"/>
                </a:solidFill>
              </a:rPr>
              <a:t> </a:t>
            </a:r>
            <a:r>
              <a:rPr lang="en-US" dirty="0" err="1">
                <a:solidFill>
                  <a:schemeClr val="bg1"/>
                </a:solidFill>
              </a:rPr>
              <a:t>paziente</a:t>
            </a:r>
            <a:r>
              <a:rPr lang="en-US" dirty="0">
                <a:solidFill>
                  <a:schemeClr val="bg1"/>
                </a:solidFill>
              </a:rPr>
              <a:t> </a:t>
            </a:r>
            <a:r>
              <a:rPr lang="en-US" dirty="0" err="1">
                <a:solidFill>
                  <a:schemeClr val="bg1"/>
                </a:solidFill>
              </a:rPr>
              <a:t>migliora</a:t>
            </a:r>
            <a:r>
              <a:rPr lang="en-US" dirty="0">
                <a:solidFill>
                  <a:schemeClr val="bg1"/>
                </a:solidFill>
              </a:rPr>
              <a:t> </a:t>
            </a:r>
            <a:r>
              <a:rPr lang="en-US" dirty="0" err="1">
                <a:solidFill>
                  <a:schemeClr val="bg1"/>
                </a:solidFill>
              </a:rPr>
              <a:t>l'efficienza</a:t>
            </a:r>
            <a:r>
              <a:rPr lang="en-US" dirty="0">
                <a:solidFill>
                  <a:schemeClr val="bg1"/>
                </a:solidFill>
              </a:rPr>
              <a:t> </a:t>
            </a:r>
            <a:r>
              <a:rPr lang="en-US" dirty="0" err="1">
                <a:solidFill>
                  <a:schemeClr val="bg1"/>
                </a:solidFill>
              </a:rPr>
              <a:t>della</a:t>
            </a:r>
            <a:r>
              <a:rPr lang="en-US" dirty="0">
                <a:solidFill>
                  <a:schemeClr val="bg1"/>
                </a:solidFill>
              </a:rPr>
              <a:t> </a:t>
            </a:r>
            <a:r>
              <a:rPr lang="en-US" dirty="0" err="1">
                <a:solidFill>
                  <a:schemeClr val="bg1"/>
                </a:solidFill>
              </a:rPr>
              <a:t>visita</a:t>
            </a:r>
            <a:r>
              <a:rPr lang="en-US" dirty="0">
                <a:solidFill>
                  <a:schemeClr val="bg1"/>
                </a:solidFill>
              </a:rPr>
              <a:t> del </a:t>
            </a:r>
            <a:r>
              <a:rPr lang="en-US" dirty="0" err="1">
                <a:solidFill>
                  <a:schemeClr val="bg1"/>
                </a:solidFill>
              </a:rPr>
              <a:t>paziente</a:t>
            </a:r>
            <a:r>
              <a:rPr lang="en-US" dirty="0">
                <a:solidFill>
                  <a:schemeClr val="bg1"/>
                </a:solidFill>
              </a:rPr>
              <a:t> e </a:t>
            </a:r>
            <a:r>
              <a:rPr lang="en-US" dirty="0" err="1">
                <a:solidFill>
                  <a:schemeClr val="bg1"/>
                </a:solidFill>
              </a:rPr>
              <a:t>l'indagine</a:t>
            </a:r>
            <a:r>
              <a:rPr lang="en-US" dirty="0">
                <a:solidFill>
                  <a:schemeClr val="bg1"/>
                </a:solidFill>
              </a:rPr>
              <a:t> </a:t>
            </a:r>
            <a:r>
              <a:rPr lang="en-US" dirty="0" err="1">
                <a:solidFill>
                  <a:schemeClr val="bg1"/>
                </a:solidFill>
              </a:rPr>
              <a:t>preventiva</a:t>
            </a:r>
            <a:r>
              <a:rPr lang="en-US" dirty="0">
                <a:solidFill>
                  <a:schemeClr val="bg1"/>
                </a:solidFill>
              </a:rPr>
              <a:t> </a:t>
            </a:r>
            <a:r>
              <a:rPr lang="en-US" dirty="0" err="1">
                <a:solidFill>
                  <a:schemeClr val="bg1"/>
                </a:solidFill>
              </a:rPr>
              <a:t>della</a:t>
            </a:r>
            <a:r>
              <a:rPr lang="en-US" dirty="0">
                <a:solidFill>
                  <a:schemeClr val="bg1"/>
                </a:solidFill>
              </a:rPr>
              <a:t> </a:t>
            </a:r>
            <a:r>
              <a:rPr lang="en-US" dirty="0" err="1">
                <a:solidFill>
                  <a:schemeClr val="bg1"/>
                </a:solidFill>
              </a:rPr>
              <a:t>storia</a:t>
            </a:r>
            <a:r>
              <a:rPr lang="en-US" dirty="0">
                <a:solidFill>
                  <a:schemeClr val="bg1"/>
                </a:solidFill>
              </a:rPr>
              <a:t> medica </a:t>
            </a:r>
            <a:r>
              <a:rPr lang="en-US" dirty="0" err="1">
                <a:solidFill>
                  <a:schemeClr val="bg1"/>
                </a:solidFill>
              </a:rPr>
              <a:t>precedente</a:t>
            </a:r>
            <a:r>
              <a:rPr lang="en-US" dirty="0">
                <a:solidFill>
                  <a:schemeClr val="bg1"/>
                </a:solidFill>
              </a:rPr>
              <a:t> non solo </a:t>
            </a:r>
            <a:r>
              <a:rPr lang="en-US" dirty="0" err="1">
                <a:solidFill>
                  <a:schemeClr val="bg1"/>
                </a:solidFill>
              </a:rPr>
              <a:t>riduce</a:t>
            </a:r>
            <a:r>
              <a:rPr lang="en-US" dirty="0">
                <a:solidFill>
                  <a:schemeClr val="bg1"/>
                </a:solidFill>
              </a:rPr>
              <a:t> il </a:t>
            </a:r>
            <a:r>
              <a:rPr lang="en-US" dirty="0" err="1">
                <a:solidFill>
                  <a:schemeClr val="bg1"/>
                </a:solidFill>
              </a:rPr>
              <a:t>costo</a:t>
            </a:r>
            <a:r>
              <a:rPr lang="en-US" dirty="0">
                <a:solidFill>
                  <a:schemeClr val="bg1"/>
                </a:solidFill>
              </a:rPr>
              <a:t> in termini di tempo </a:t>
            </a:r>
            <a:r>
              <a:rPr lang="en-US" dirty="0" err="1">
                <a:solidFill>
                  <a:schemeClr val="bg1"/>
                </a:solidFill>
              </a:rPr>
              <a:t>dell'indagine</a:t>
            </a:r>
            <a:r>
              <a:rPr lang="en-US" dirty="0">
                <a:solidFill>
                  <a:schemeClr val="bg1"/>
                </a:solidFill>
              </a:rPr>
              <a:t> del medico, ma </a:t>
            </a:r>
            <a:r>
              <a:rPr lang="en-US" dirty="0" err="1">
                <a:solidFill>
                  <a:schemeClr val="bg1"/>
                </a:solidFill>
              </a:rPr>
              <a:t>riduce</a:t>
            </a:r>
            <a:r>
              <a:rPr lang="en-US" dirty="0">
                <a:solidFill>
                  <a:schemeClr val="bg1"/>
                </a:solidFill>
              </a:rPr>
              <a:t> </a:t>
            </a:r>
            <a:r>
              <a:rPr lang="en-US" dirty="0" err="1">
                <a:solidFill>
                  <a:schemeClr val="bg1"/>
                </a:solidFill>
              </a:rPr>
              <a:t>anche</a:t>
            </a:r>
            <a:r>
              <a:rPr lang="en-US" dirty="0">
                <a:solidFill>
                  <a:schemeClr val="bg1"/>
                </a:solidFill>
              </a:rPr>
              <a:t> il </a:t>
            </a:r>
            <a:r>
              <a:rPr lang="en-US" dirty="0" err="1">
                <a:solidFill>
                  <a:schemeClr val="bg1"/>
                </a:solidFill>
              </a:rPr>
              <a:t>rischio</a:t>
            </a:r>
            <a:r>
              <a:rPr lang="en-US" dirty="0">
                <a:solidFill>
                  <a:schemeClr val="bg1"/>
                </a:solidFill>
              </a:rPr>
              <a:t> di </a:t>
            </a:r>
            <a:r>
              <a:rPr lang="en-US" dirty="0" err="1">
                <a:solidFill>
                  <a:schemeClr val="bg1"/>
                </a:solidFill>
              </a:rPr>
              <a:t>diagnosi</a:t>
            </a:r>
            <a:r>
              <a:rPr lang="en-US" dirty="0">
                <a:solidFill>
                  <a:schemeClr val="bg1"/>
                </a:solidFill>
              </a:rPr>
              <a:t> errata </a:t>
            </a:r>
            <a:r>
              <a:rPr lang="en-US" dirty="0" err="1">
                <a:solidFill>
                  <a:schemeClr val="bg1"/>
                </a:solidFill>
              </a:rPr>
              <a:t>della</a:t>
            </a:r>
            <a:r>
              <a:rPr lang="en-US" dirty="0">
                <a:solidFill>
                  <a:schemeClr val="bg1"/>
                </a:solidFill>
              </a:rPr>
              <a:t> </a:t>
            </a:r>
            <a:r>
              <a:rPr lang="en-US" dirty="0" err="1">
                <a:solidFill>
                  <a:schemeClr val="bg1"/>
                </a:solidFill>
              </a:rPr>
              <a:t>malattia</a:t>
            </a:r>
            <a:r>
              <a:rPr lang="en-US" dirty="0">
                <a:solidFill>
                  <a:schemeClr val="bg1"/>
                </a:solidFill>
              </a:rPr>
              <a:t>. </a:t>
            </a:r>
            <a:r>
              <a:rPr lang="en-US" dirty="0" err="1">
                <a:solidFill>
                  <a:schemeClr val="bg1"/>
                </a:solidFill>
              </a:rPr>
              <a:t>Allo</a:t>
            </a:r>
            <a:r>
              <a:rPr lang="en-US" dirty="0">
                <a:solidFill>
                  <a:schemeClr val="bg1"/>
                </a:solidFill>
              </a:rPr>
              <a:t> </a:t>
            </a:r>
            <a:r>
              <a:rPr lang="en-US" dirty="0" err="1">
                <a:solidFill>
                  <a:schemeClr val="bg1"/>
                </a:solidFill>
              </a:rPr>
              <a:t>stesso</a:t>
            </a:r>
            <a:r>
              <a:rPr lang="en-US" dirty="0">
                <a:solidFill>
                  <a:schemeClr val="bg1"/>
                </a:solidFill>
              </a:rPr>
              <a:t> tempo, </a:t>
            </a:r>
            <a:r>
              <a:rPr lang="en-US" dirty="0" err="1">
                <a:solidFill>
                  <a:schemeClr val="bg1"/>
                </a:solidFill>
              </a:rPr>
              <a:t>questo</a:t>
            </a:r>
            <a:r>
              <a:rPr lang="en-US" dirty="0">
                <a:solidFill>
                  <a:schemeClr val="bg1"/>
                </a:solidFill>
              </a:rPr>
              <a:t> </a:t>
            </a:r>
            <a:r>
              <a:rPr lang="en-US" dirty="0" err="1">
                <a:solidFill>
                  <a:schemeClr val="bg1"/>
                </a:solidFill>
              </a:rPr>
              <a:t>efficiente</a:t>
            </a:r>
            <a:r>
              <a:rPr lang="en-US" dirty="0">
                <a:solidFill>
                  <a:schemeClr val="bg1"/>
                </a:solidFill>
              </a:rPr>
              <a:t> </a:t>
            </a:r>
            <a:r>
              <a:rPr lang="en-US" dirty="0" err="1">
                <a:solidFill>
                  <a:schemeClr val="bg1"/>
                </a:solidFill>
              </a:rPr>
              <a:t>modello</a:t>
            </a:r>
            <a:r>
              <a:rPr lang="en-US" dirty="0">
                <a:solidFill>
                  <a:schemeClr val="bg1"/>
                </a:solidFill>
              </a:rPr>
              <a:t> di triage </a:t>
            </a:r>
            <a:r>
              <a:rPr lang="en-US" dirty="0" err="1">
                <a:solidFill>
                  <a:schemeClr val="bg1"/>
                </a:solidFill>
              </a:rPr>
              <a:t>consente</a:t>
            </a:r>
            <a:r>
              <a:rPr lang="en-US" dirty="0">
                <a:solidFill>
                  <a:schemeClr val="bg1"/>
                </a:solidFill>
              </a:rPr>
              <a:t> </a:t>
            </a:r>
            <a:r>
              <a:rPr lang="en-US" dirty="0" err="1">
                <a:solidFill>
                  <a:schemeClr val="bg1"/>
                </a:solidFill>
              </a:rPr>
              <a:t>all'ospedale</a:t>
            </a:r>
            <a:r>
              <a:rPr lang="en-US" dirty="0">
                <a:solidFill>
                  <a:schemeClr val="bg1"/>
                </a:solidFill>
              </a:rPr>
              <a:t> di </a:t>
            </a:r>
            <a:r>
              <a:rPr lang="en-US" dirty="0" err="1">
                <a:solidFill>
                  <a:schemeClr val="bg1"/>
                </a:solidFill>
              </a:rPr>
              <a:t>aiutare</a:t>
            </a:r>
            <a:r>
              <a:rPr lang="en-US" dirty="0">
                <a:solidFill>
                  <a:schemeClr val="bg1"/>
                </a:solidFill>
              </a:rPr>
              <a:t> </a:t>
            </a:r>
            <a:r>
              <a:rPr lang="en-US" dirty="0" err="1">
                <a:solidFill>
                  <a:schemeClr val="bg1"/>
                </a:solidFill>
              </a:rPr>
              <a:t>più</a:t>
            </a:r>
            <a:r>
              <a:rPr lang="en-US" dirty="0">
                <a:solidFill>
                  <a:schemeClr val="bg1"/>
                </a:solidFill>
              </a:rPr>
              <a:t> </a:t>
            </a:r>
            <a:r>
              <a:rPr lang="en-US" dirty="0" err="1">
                <a:solidFill>
                  <a:schemeClr val="bg1"/>
                </a:solidFill>
              </a:rPr>
              <a:t>pazienti</a:t>
            </a:r>
            <a:r>
              <a:rPr lang="en-US" dirty="0">
                <a:solidFill>
                  <a:schemeClr val="bg1"/>
                </a:solidFill>
              </a:rPr>
              <a:t> in un lasso di tempo </a:t>
            </a:r>
            <a:r>
              <a:rPr lang="en-US" dirty="0" err="1">
                <a:solidFill>
                  <a:schemeClr val="bg1"/>
                </a:solidFill>
              </a:rPr>
              <a:t>efficiente</a:t>
            </a:r>
            <a:r>
              <a:rPr lang="en-US" dirty="0">
                <a:solidFill>
                  <a:schemeClr val="bg1"/>
                </a:solidFill>
              </a:rPr>
              <a:t> e </a:t>
            </a:r>
            <a:r>
              <a:rPr lang="en-US" dirty="0" err="1">
                <a:solidFill>
                  <a:schemeClr val="bg1"/>
                </a:solidFill>
              </a:rPr>
              <a:t>ridurrà</a:t>
            </a:r>
            <a:r>
              <a:rPr lang="en-US" dirty="0">
                <a:solidFill>
                  <a:schemeClr val="bg1"/>
                </a:solidFill>
              </a:rPr>
              <a:t> il </a:t>
            </a:r>
            <a:r>
              <a:rPr lang="en-US" dirty="0" err="1">
                <a:solidFill>
                  <a:schemeClr val="bg1"/>
                </a:solidFill>
              </a:rPr>
              <a:t>rischio</a:t>
            </a:r>
            <a:r>
              <a:rPr lang="en-US" dirty="0">
                <a:solidFill>
                  <a:schemeClr val="bg1"/>
                </a:solidFill>
              </a:rPr>
              <a:t> </a:t>
            </a:r>
            <a:r>
              <a:rPr lang="en-US" dirty="0" err="1">
                <a:solidFill>
                  <a:schemeClr val="bg1"/>
                </a:solidFill>
              </a:rPr>
              <a:t>che</a:t>
            </a:r>
            <a:r>
              <a:rPr lang="en-US" dirty="0">
                <a:solidFill>
                  <a:schemeClr val="bg1"/>
                </a:solidFill>
              </a:rPr>
              <a:t> i </a:t>
            </a:r>
            <a:r>
              <a:rPr lang="en-US" dirty="0" err="1">
                <a:solidFill>
                  <a:schemeClr val="bg1"/>
                </a:solidFill>
              </a:rPr>
              <a:t>pazienti</a:t>
            </a:r>
            <a:r>
              <a:rPr lang="en-US" dirty="0">
                <a:solidFill>
                  <a:schemeClr val="bg1"/>
                </a:solidFill>
              </a:rPr>
              <a:t> </a:t>
            </a:r>
            <a:r>
              <a:rPr lang="en-US" dirty="0" err="1">
                <a:solidFill>
                  <a:schemeClr val="bg1"/>
                </a:solidFill>
              </a:rPr>
              <a:t>vengano</a:t>
            </a:r>
            <a:r>
              <a:rPr lang="en-US" dirty="0">
                <a:solidFill>
                  <a:schemeClr val="bg1"/>
                </a:solidFill>
              </a:rPr>
              <a:t> </a:t>
            </a:r>
            <a:r>
              <a:rPr lang="en-US" dirty="0" err="1">
                <a:solidFill>
                  <a:schemeClr val="bg1"/>
                </a:solidFill>
              </a:rPr>
              <a:t>sopraffatti</a:t>
            </a:r>
            <a:r>
              <a:rPr lang="en-US" dirty="0">
                <a:solidFill>
                  <a:schemeClr val="bg1"/>
                </a:solidFill>
              </a:rPr>
              <a:t> </a:t>
            </a:r>
            <a:r>
              <a:rPr lang="en-US" dirty="0" err="1">
                <a:solidFill>
                  <a:schemeClr val="bg1"/>
                </a:solidFill>
              </a:rPr>
              <a:t>quando</a:t>
            </a:r>
            <a:r>
              <a:rPr lang="en-US" dirty="0">
                <a:solidFill>
                  <a:schemeClr val="bg1"/>
                </a:solidFill>
              </a:rPr>
              <a:t> </a:t>
            </a:r>
            <a:r>
              <a:rPr lang="en-US" dirty="0" err="1">
                <a:solidFill>
                  <a:schemeClr val="bg1"/>
                </a:solidFill>
              </a:rPr>
              <a:t>cercano</a:t>
            </a:r>
            <a:r>
              <a:rPr lang="en-US" dirty="0">
                <a:solidFill>
                  <a:schemeClr val="bg1"/>
                </a:solidFill>
              </a:rPr>
              <a:t> un </a:t>
            </a:r>
            <a:r>
              <a:rPr lang="en-US" dirty="0" err="1">
                <a:solidFill>
                  <a:schemeClr val="bg1"/>
                </a:solidFill>
              </a:rPr>
              <a:t>trattamento</a:t>
            </a:r>
            <a:r>
              <a:rPr lang="en-US" dirty="0">
                <a:solidFill>
                  <a:schemeClr val="bg1"/>
                </a:solidFill>
              </a:rPr>
              <a:t>. In </a:t>
            </a:r>
            <a:r>
              <a:rPr lang="en-US" dirty="0" err="1">
                <a:solidFill>
                  <a:schemeClr val="bg1"/>
                </a:solidFill>
              </a:rPr>
              <a:t>generale</a:t>
            </a:r>
            <a:r>
              <a:rPr lang="en-US" dirty="0">
                <a:solidFill>
                  <a:schemeClr val="bg1"/>
                </a:solidFill>
              </a:rPr>
              <a:t>, </a:t>
            </a:r>
            <a:r>
              <a:rPr lang="en-US" dirty="0" err="1">
                <a:solidFill>
                  <a:schemeClr val="bg1"/>
                </a:solidFill>
              </a:rPr>
              <a:t>questo</a:t>
            </a:r>
            <a:r>
              <a:rPr lang="en-US" dirty="0">
                <a:solidFill>
                  <a:schemeClr val="bg1"/>
                </a:solidFill>
              </a:rPr>
              <a:t> </a:t>
            </a:r>
            <a:r>
              <a:rPr lang="en-US" dirty="0" err="1">
                <a:solidFill>
                  <a:schemeClr val="bg1"/>
                </a:solidFill>
              </a:rPr>
              <a:t>metodo</a:t>
            </a:r>
            <a:r>
              <a:rPr lang="en-US" dirty="0">
                <a:solidFill>
                  <a:schemeClr val="bg1"/>
                </a:solidFill>
              </a:rPr>
              <a:t> </a:t>
            </a:r>
            <a:r>
              <a:rPr lang="en-US" dirty="0" err="1">
                <a:solidFill>
                  <a:schemeClr val="bg1"/>
                </a:solidFill>
              </a:rPr>
              <a:t>migliora</a:t>
            </a:r>
            <a:r>
              <a:rPr lang="en-US" dirty="0">
                <a:solidFill>
                  <a:schemeClr val="bg1"/>
                </a:solidFill>
              </a:rPr>
              <a:t> la </a:t>
            </a:r>
            <a:r>
              <a:rPr lang="en-US" dirty="0" err="1">
                <a:solidFill>
                  <a:schemeClr val="bg1"/>
                </a:solidFill>
              </a:rPr>
              <a:t>consapevolezza</a:t>
            </a:r>
            <a:r>
              <a:rPr lang="en-US" dirty="0">
                <a:solidFill>
                  <a:schemeClr val="bg1"/>
                </a:solidFill>
              </a:rPr>
              <a:t> </a:t>
            </a:r>
            <a:r>
              <a:rPr lang="en-US" dirty="0" err="1">
                <a:solidFill>
                  <a:schemeClr val="bg1"/>
                </a:solidFill>
              </a:rPr>
              <a:t>della</a:t>
            </a:r>
            <a:r>
              <a:rPr lang="en-US" dirty="0">
                <a:solidFill>
                  <a:schemeClr val="bg1"/>
                </a:solidFill>
              </a:rPr>
              <a:t> salute e la </a:t>
            </a:r>
            <a:r>
              <a:rPr lang="en-US" dirty="0" err="1">
                <a:solidFill>
                  <a:schemeClr val="bg1"/>
                </a:solidFill>
              </a:rPr>
              <a:t>conoscenza</a:t>
            </a:r>
            <a:r>
              <a:rPr lang="en-US" dirty="0">
                <a:solidFill>
                  <a:schemeClr val="bg1"/>
                </a:solidFill>
              </a:rPr>
              <a:t> </a:t>
            </a:r>
            <a:r>
              <a:rPr lang="en-US" dirty="0" err="1">
                <a:solidFill>
                  <a:schemeClr val="bg1"/>
                </a:solidFill>
              </a:rPr>
              <a:t>della</a:t>
            </a:r>
            <a:r>
              <a:rPr lang="en-US" dirty="0">
                <a:solidFill>
                  <a:schemeClr val="bg1"/>
                </a:solidFill>
              </a:rPr>
              <a:t> salute, </a:t>
            </a:r>
            <a:r>
              <a:rPr lang="en-US" dirty="0" err="1">
                <a:solidFill>
                  <a:schemeClr val="bg1"/>
                </a:solidFill>
              </a:rPr>
              <a:t>che</a:t>
            </a:r>
            <a:r>
              <a:rPr lang="en-US" dirty="0">
                <a:solidFill>
                  <a:schemeClr val="bg1"/>
                </a:solidFill>
              </a:rPr>
              <a:t> </a:t>
            </a:r>
            <a:r>
              <a:rPr lang="en-US" dirty="0" err="1">
                <a:solidFill>
                  <a:schemeClr val="bg1"/>
                </a:solidFill>
              </a:rPr>
              <a:t>partecipano</a:t>
            </a:r>
            <a:r>
              <a:rPr lang="en-US" dirty="0">
                <a:solidFill>
                  <a:schemeClr val="bg1"/>
                </a:solidFill>
              </a:rPr>
              <a:t> al </a:t>
            </a:r>
            <a:r>
              <a:rPr lang="en-US" dirty="0" err="1">
                <a:solidFill>
                  <a:schemeClr val="bg1"/>
                </a:solidFill>
              </a:rPr>
              <a:t>cambiamento</a:t>
            </a:r>
            <a:r>
              <a:rPr lang="en-US" dirty="0">
                <a:solidFill>
                  <a:schemeClr val="bg1"/>
                </a:solidFill>
              </a:rPr>
              <a:t> </a:t>
            </a:r>
            <a:r>
              <a:rPr lang="en-US" dirty="0" err="1">
                <a:solidFill>
                  <a:schemeClr val="bg1"/>
                </a:solidFill>
              </a:rPr>
              <a:t>sociale</a:t>
            </a:r>
            <a:r>
              <a:rPr lang="en-US" dirty="0">
                <a:solidFill>
                  <a:schemeClr val="bg1"/>
                </a:solidFill>
              </a:rPr>
              <a:t> </a:t>
            </a:r>
            <a:r>
              <a:rPr lang="en-US" dirty="0" err="1">
                <a:solidFill>
                  <a:schemeClr val="bg1"/>
                </a:solidFill>
              </a:rPr>
              <a:t>nel</a:t>
            </a:r>
            <a:r>
              <a:rPr lang="en-US" dirty="0">
                <a:solidFill>
                  <a:schemeClr val="bg1"/>
                </a:solidFill>
              </a:rPr>
              <a:t> modo in cui </a:t>
            </a:r>
            <a:r>
              <a:rPr lang="en-US" dirty="0" err="1">
                <a:solidFill>
                  <a:schemeClr val="bg1"/>
                </a:solidFill>
              </a:rPr>
              <a:t>una</a:t>
            </a:r>
            <a:r>
              <a:rPr lang="en-US" dirty="0">
                <a:solidFill>
                  <a:schemeClr val="bg1"/>
                </a:solidFill>
              </a:rPr>
              <a:t> </a:t>
            </a:r>
            <a:r>
              <a:rPr lang="en-US" dirty="0" err="1">
                <a:solidFill>
                  <a:schemeClr val="bg1"/>
                </a:solidFill>
              </a:rPr>
              <a:t>migliore</a:t>
            </a:r>
            <a:r>
              <a:rPr lang="en-US" dirty="0">
                <a:solidFill>
                  <a:schemeClr val="bg1"/>
                </a:solidFill>
              </a:rPr>
              <a:t> salute per i </a:t>
            </a:r>
            <a:r>
              <a:rPr lang="en-US" dirty="0" err="1">
                <a:solidFill>
                  <a:schemeClr val="bg1"/>
                </a:solidFill>
              </a:rPr>
              <a:t>cittadini</a:t>
            </a:r>
            <a:r>
              <a:rPr lang="en-US" dirty="0">
                <a:solidFill>
                  <a:schemeClr val="bg1"/>
                </a:solidFill>
              </a:rPr>
              <a:t> li </a:t>
            </a:r>
            <a:r>
              <a:rPr lang="en-US" dirty="0" err="1">
                <a:solidFill>
                  <a:schemeClr val="bg1"/>
                </a:solidFill>
              </a:rPr>
              <a:t>aiuta</a:t>
            </a:r>
            <a:r>
              <a:rPr lang="en-US" dirty="0">
                <a:solidFill>
                  <a:schemeClr val="bg1"/>
                </a:solidFill>
              </a:rPr>
              <a:t> a </a:t>
            </a:r>
            <a:r>
              <a:rPr lang="en-US" dirty="0" err="1">
                <a:solidFill>
                  <a:schemeClr val="bg1"/>
                </a:solidFill>
              </a:rPr>
              <a:t>essere</a:t>
            </a:r>
            <a:r>
              <a:rPr lang="en-US" dirty="0">
                <a:solidFill>
                  <a:schemeClr val="bg1"/>
                </a:solidFill>
              </a:rPr>
              <a:t> </a:t>
            </a:r>
            <a:r>
              <a:rPr lang="en-US" dirty="0" err="1">
                <a:solidFill>
                  <a:schemeClr val="bg1"/>
                </a:solidFill>
              </a:rPr>
              <a:t>più</a:t>
            </a:r>
            <a:r>
              <a:rPr lang="en-US" dirty="0">
                <a:solidFill>
                  <a:schemeClr val="bg1"/>
                </a:solidFill>
              </a:rPr>
              <a:t> </a:t>
            </a:r>
            <a:r>
              <a:rPr lang="en-US" dirty="0" err="1">
                <a:solidFill>
                  <a:schemeClr val="bg1"/>
                </a:solidFill>
              </a:rPr>
              <a:t>coinvolti</a:t>
            </a:r>
            <a:r>
              <a:rPr lang="en-US" dirty="0">
                <a:solidFill>
                  <a:schemeClr val="bg1"/>
                </a:solidFill>
              </a:rPr>
              <a:t> e </a:t>
            </a:r>
            <a:r>
              <a:rPr lang="en-US" dirty="0" err="1">
                <a:solidFill>
                  <a:schemeClr val="bg1"/>
                </a:solidFill>
              </a:rPr>
              <a:t>attivi</a:t>
            </a:r>
            <a:r>
              <a:rPr lang="en-US" dirty="0">
                <a:solidFill>
                  <a:schemeClr val="bg1"/>
                </a:solidFill>
              </a:rPr>
              <a:t> </a:t>
            </a:r>
            <a:r>
              <a:rPr lang="en-US" dirty="0" err="1">
                <a:solidFill>
                  <a:schemeClr val="bg1"/>
                </a:solidFill>
              </a:rPr>
              <a:t>nella</a:t>
            </a:r>
            <a:r>
              <a:rPr lang="en-US" dirty="0">
                <a:solidFill>
                  <a:schemeClr val="bg1"/>
                </a:solidFill>
              </a:rPr>
              <a:t> </a:t>
            </a:r>
            <a:r>
              <a:rPr lang="en-US" dirty="0" err="1">
                <a:solidFill>
                  <a:schemeClr val="bg1"/>
                </a:solidFill>
              </a:rPr>
              <a:t>società</a:t>
            </a:r>
            <a:r>
              <a:rPr lang="en-US" dirty="0">
                <a:solidFill>
                  <a:schemeClr val="bg1"/>
                </a:solidFill>
              </a:rPr>
              <a:t>.</a:t>
            </a: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600" i="1" dirty="0">
                <a:solidFill>
                  <a:srgbClr val="F79037"/>
                </a:solidFill>
                <a:cs typeface="Times New Roman" panose="02020603050405020304" pitchFamily="18" charset="0"/>
              </a:rPr>
              <a:t>In quale </a:t>
            </a:r>
            <a:r>
              <a:rPr lang="en-US" sz="1600" i="1" dirty="0" err="1">
                <a:solidFill>
                  <a:srgbClr val="F79037"/>
                </a:solidFill>
                <a:cs typeface="Times New Roman" panose="02020603050405020304" pitchFamily="18" charset="0"/>
              </a:rPr>
              <a:t>delle</a:t>
            </a:r>
            <a:r>
              <a:rPr lang="en-US" sz="1600" i="1" dirty="0">
                <a:solidFill>
                  <a:srgbClr val="F79037"/>
                </a:solidFill>
                <a:cs typeface="Times New Roman" panose="02020603050405020304" pitchFamily="18" charset="0"/>
              </a:rPr>
              <a:t> 5 </a:t>
            </a:r>
            <a:r>
              <a:rPr lang="en-US" sz="1600" i="1" dirty="0" err="1">
                <a:solidFill>
                  <a:srgbClr val="F79037"/>
                </a:solidFill>
                <a:cs typeface="Times New Roman" panose="02020603050405020304" pitchFamily="18" charset="0"/>
              </a:rPr>
              <a:t>fasi</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chiave</a:t>
            </a:r>
            <a:r>
              <a:rPr lang="en-US" sz="1600" i="1" dirty="0">
                <a:solidFill>
                  <a:srgbClr val="F79037"/>
                </a:solidFill>
                <a:cs typeface="Times New Roman" panose="02020603050405020304" pitchFamily="18" charset="0"/>
              </a:rPr>
              <a:t> del </a:t>
            </a:r>
            <a:r>
              <a:rPr lang="en-US" sz="1600" i="1" dirty="0" err="1">
                <a:solidFill>
                  <a:srgbClr val="F79037"/>
                </a:solidFill>
                <a:cs typeface="Times New Roman" panose="02020603050405020304" pitchFamily="18" charset="0"/>
              </a:rPr>
              <a:t>processo</a:t>
            </a:r>
            <a:r>
              <a:rPr lang="en-US" sz="1600" i="1" dirty="0">
                <a:solidFill>
                  <a:srgbClr val="F79037"/>
                </a:solidFill>
                <a:cs typeface="Times New Roman" panose="02020603050405020304" pitchFamily="18" charset="0"/>
              </a:rPr>
              <a:t> di design thinking (</a:t>
            </a:r>
            <a:r>
              <a:rPr lang="en-US" sz="1600" i="1" dirty="0" err="1">
                <a:solidFill>
                  <a:srgbClr val="F79037"/>
                </a:solidFill>
                <a:cs typeface="Times New Roman" panose="02020603050405020304" pitchFamily="18" charset="0"/>
              </a:rPr>
              <a:t>empatia</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definizione</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ideazione</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prototipo</a:t>
            </a:r>
            <a:r>
              <a:rPr lang="en-US" sz="1600" i="1" dirty="0">
                <a:solidFill>
                  <a:srgbClr val="F79037"/>
                </a:solidFill>
                <a:cs typeface="Times New Roman" panose="02020603050405020304" pitchFamily="18" charset="0"/>
              </a:rPr>
              <a:t>, test, storytelling) </a:t>
            </a:r>
            <a:r>
              <a:rPr lang="en-US" sz="1600" i="1" dirty="0" err="1">
                <a:solidFill>
                  <a:srgbClr val="F79037"/>
                </a:solidFill>
                <a:cs typeface="Times New Roman" panose="02020603050405020304" pitchFamily="18" charset="0"/>
              </a:rPr>
              <a:t>questa</a:t>
            </a:r>
            <a:r>
              <a:rPr lang="en-US" sz="1600" i="1" dirty="0">
                <a:solidFill>
                  <a:srgbClr val="F79037"/>
                </a:solidFill>
                <a:cs typeface="Times New Roman" panose="02020603050405020304" pitchFamily="18" charset="0"/>
              </a:rPr>
              <a:t> azione è </a:t>
            </a:r>
            <a:r>
              <a:rPr lang="en-US" sz="1600" i="1" dirty="0" err="1">
                <a:solidFill>
                  <a:srgbClr val="F79037"/>
                </a:solidFill>
                <a:cs typeface="Times New Roman" panose="02020603050405020304" pitchFamily="18" charset="0"/>
              </a:rPr>
              <a:t>ispiratrice</a:t>
            </a:r>
            <a:r>
              <a:rPr lang="en-US" sz="1600" i="1" dirty="0">
                <a:solidFill>
                  <a:srgbClr val="F79037"/>
                </a:solidFill>
                <a:cs typeface="Times New Roman" panose="02020603050405020304" pitchFamily="18" charset="0"/>
              </a:rPr>
              <a:t>?</a:t>
            </a: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dirty="0">
              <a:solidFill>
                <a:srgbClr val="F79037"/>
              </a:solidFill>
              <a:cs typeface="Times New Roman" panose="02020603050405020304" pitchFamily="18" charset="0"/>
            </a:endParaRP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dirty="0">
                <a:solidFill>
                  <a:schemeClr val="bg1"/>
                </a:solidFill>
              </a:rPr>
              <a:t>La </a:t>
            </a:r>
            <a:r>
              <a:rPr lang="en-US" dirty="0" err="1">
                <a:solidFill>
                  <a:schemeClr val="bg1"/>
                </a:solidFill>
              </a:rPr>
              <a:t>procedura</a:t>
            </a:r>
            <a:r>
              <a:rPr lang="en-US" dirty="0">
                <a:solidFill>
                  <a:schemeClr val="bg1"/>
                </a:solidFill>
              </a:rPr>
              <a:t> del </a:t>
            </a:r>
            <a:r>
              <a:rPr lang="en-US" dirty="0" err="1">
                <a:solidFill>
                  <a:schemeClr val="bg1"/>
                </a:solidFill>
              </a:rPr>
              <a:t>prototipo</a:t>
            </a:r>
            <a:r>
              <a:rPr lang="en-US" dirty="0">
                <a:solidFill>
                  <a:schemeClr val="bg1"/>
                </a:solidFill>
              </a:rPr>
              <a:t> è </a:t>
            </a:r>
            <a:r>
              <a:rPr lang="en-US" dirty="0" err="1">
                <a:solidFill>
                  <a:schemeClr val="bg1"/>
                </a:solidFill>
              </a:rPr>
              <a:t>stata</a:t>
            </a:r>
            <a:r>
              <a:rPr lang="en-US" dirty="0">
                <a:solidFill>
                  <a:schemeClr val="bg1"/>
                </a:solidFill>
              </a:rPr>
              <a:t> </a:t>
            </a:r>
            <a:r>
              <a:rPr lang="en-US" dirty="0" err="1">
                <a:solidFill>
                  <a:schemeClr val="bg1"/>
                </a:solidFill>
              </a:rPr>
              <a:t>suddivisa</a:t>
            </a:r>
            <a:r>
              <a:rPr lang="en-US" dirty="0">
                <a:solidFill>
                  <a:schemeClr val="bg1"/>
                </a:solidFill>
              </a:rPr>
              <a:t> in due </a:t>
            </a:r>
            <a:r>
              <a:rPr lang="en-US" dirty="0" err="1">
                <a:solidFill>
                  <a:schemeClr val="bg1"/>
                </a:solidFill>
              </a:rPr>
              <a:t>fasi</a:t>
            </a:r>
            <a:r>
              <a:rPr lang="en-US" dirty="0">
                <a:solidFill>
                  <a:schemeClr val="bg1"/>
                </a:solidFill>
              </a:rPr>
              <a:t>: </a:t>
            </a:r>
            <a:r>
              <a:rPr lang="en-US" dirty="0" err="1">
                <a:solidFill>
                  <a:schemeClr val="bg1"/>
                </a:solidFill>
              </a:rPr>
              <a:t>prototipazione</a:t>
            </a:r>
            <a:r>
              <a:rPr lang="en-US" dirty="0">
                <a:solidFill>
                  <a:schemeClr val="bg1"/>
                </a:solidFill>
              </a:rPr>
              <a:t> e </a:t>
            </a:r>
            <a:r>
              <a:rPr lang="en-US" dirty="0" err="1">
                <a:solidFill>
                  <a:schemeClr val="bg1"/>
                </a:solidFill>
              </a:rPr>
              <a:t>approfondimento</a:t>
            </a:r>
            <a:r>
              <a:rPr lang="en-US" dirty="0">
                <a:solidFill>
                  <a:schemeClr val="bg1"/>
                </a:solidFill>
              </a:rPr>
              <a:t>.</a:t>
            </a: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dirty="0">
                <a:solidFill>
                  <a:schemeClr val="bg1"/>
                </a:solidFill>
              </a:rPr>
              <a:t> </a:t>
            </a:r>
          </a:p>
          <a:p>
            <a:pPr marL="0" marR="0" lvl="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dirty="0" err="1">
                <a:solidFill>
                  <a:schemeClr val="bg1"/>
                </a:solidFill>
              </a:rPr>
              <a:t>Questo</a:t>
            </a:r>
            <a:r>
              <a:rPr lang="en-US" dirty="0">
                <a:solidFill>
                  <a:schemeClr val="bg1"/>
                </a:solidFill>
              </a:rPr>
              <a:t> </a:t>
            </a:r>
            <a:r>
              <a:rPr lang="en-US" dirty="0" err="1">
                <a:solidFill>
                  <a:schemeClr val="bg1"/>
                </a:solidFill>
              </a:rPr>
              <a:t>tipo</a:t>
            </a:r>
            <a:r>
              <a:rPr lang="en-US" dirty="0">
                <a:solidFill>
                  <a:schemeClr val="bg1"/>
                </a:solidFill>
              </a:rPr>
              <a:t> di </a:t>
            </a:r>
            <a:r>
              <a:rPr lang="en-US" dirty="0" err="1">
                <a:solidFill>
                  <a:schemeClr val="bg1"/>
                </a:solidFill>
              </a:rPr>
              <a:t>metodo</a:t>
            </a:r>
            <a:r>
              <a:rPr lang="en-US" dirty="0">
                <a:solidFill>
                  <a:schemeClr val="bg1"/>
                </a:solidFill>
              </a:rPr>
              <a:t> </a:t>
            </a:r>
            <a:r>
              <a:rPr lang="en-US" dirty="0" err="1">
                <a:solidFill>
                  <a:schemeClr val="bg1"/>
                </a:solidFill>
              </a:rPr>
              <a:t>consente</a:t>
            </a:r>
            <a:r>
              <a:rPr lang="en-US" dirty="0">
                <a:solidFill>
                  <a:schemeClr val="bg1"/>
                </a:solidFill>
              </a:rPr>
              <a:t> ai </a:t>
            </a:r>
            <a:r>
              <a:rPr lang="en-US" dirty="0" err="1">
                <a:solidFill>
                  <a:schemeClr val="bg1"/>
                </a:solidFill>
              </a:rPr>
              <a:t>pazienti</a:t>
            </a:r>
            <a:r>
              <a:rPr lang="en-US" dirty="0">
                <a:solidFill>
                  <a:schemeClr val="bg1"/>
                </a:solidFill>
              </a:rPr>
              <a:t> </a:t>
            </a:r>
            <a:r>
              <a:rPr lang="en-US" dirty="0" err="1">
                <a:solidFill>
                  <a:schemeClr val="bg1"/>
                </a:solidFill>
              </a:rPr>
              <a:t>reali</a:t>
            </a:r>
            <a:r>
              <a:rPr lang="en-US" dirty="0">
                <a:solidFill>
                  <a:schemeClr val="bg1"/>
                </a:solidFill>
              </a:rPr>
              <a:t> e </a:t>
            </a:r>
            <a:r>
              <a:rPr lang="en-US" dirty="0" err="1">
                <a:solidFill>
                  <a:schemeClr val="bg1"/>
                </a:solidFill>
              </a:rPr>
              <a:t>agli</a:t>
            </a:r>
            <a:r>
              <a:rPr lang="en-US" dirty="0">
                <a:solidFill>
                  <a:schemeClr val="bg1"/>
                </a:solidFill>
              </a:rPr>
              <a:t> </a:t>
            </a:r>
            <a:r>
              <a:rPr lang="en-US" dirty="0" err="1">
                <a:solidFill>
                  <a:schemeClr val="bg1"/>
                </a:solidFill>
              </a:rPr>
              <a:t>operatori</a:t>
            </a:r>
            <a:r>
              <a:rPr lang="en-US" dirty="0">
                <a:solidFill>
                  <a:schemeClr val="bg1"/>
                </a:solidFill>
              </a:rPr>
              <a:t> </a:t>
            </a:r>
            <a:r>
              <a:rPr lang="en-US" dirty="0" err="1">
                <a:solidFill>
                  <a:schemeClr val="bg1"/>
                </a:solidFill>
              </a:rPr>
              <a:t>sanitari</a:t>
            </a:r>
            <a:r>
              <a:rPr lang="en-US" dirty="0">
                <a:solidFill>
                  <a:schemeClr val="bg1"/>
                </a:solidFill>
              </a:rPr>
              <a:t> di </a:t>
            </a:r>
            <a:r>
              <a:rPr lang="en-US" dirty="0" err="1">
                <a:solidFill>
                  <a:schemeClr val="bg1"/>
                </a:solidFill>
              </a:rPr>
              <a:t>fornire</a:t>
            </a:r>
            <a:r>
              <a:rPr lang="en-US" dirty="0">
                <a:solidFill>
                  <a:schemeClr val="bg1"/>
                </a:solidFill>
              </a:rPr>
              <a:t> feedback e </a:t>
            </a:r>
            <a:r>
              <a:rPr lang="en-US" dirty="0" err="1">
                <a:solidFill>
                  <a:schemeClr val="bg1"/>
                </a:solidFill>
              </a:rPr>
              <a:t>quindi</a:t>
            </a:r>
            <a:r>
              <a:rPr lang="en-US" dirty="0">
                <a:solidFill>
                  <a:schemeClr val="bg1"/>
                </a:solidFill>
              </a:rPr>
              <a:t> </a:t>
            </a:r>
            <a:r>
              <a:rPr lang="en-US" dirty="0" err="1">
                <a:solidFill>
                  <a:schemeClr val="bg1"/>
                </a:solidFill>
              </a:rPr>
              <a:t>aiutarli</a:t>
            </a:r>
            <a:r>
              <a:rPr lang="en-US" dirty="0">
                <a:solidFill>
                  <a:schemeClr val="bg1"/>
                </a:solidFill>
              </a:rPr>
              <a:t> a </a:t>
            </a:r>
            <a:r>
              <a:rPr lang="en-US" dirty="0" err="1">
                <a:solidFill>
                  <a:schemeClr val="bg1"/>
                </a:solidFill>
              </a:rPr>
              <a:t>modificare</a:t>
            </a:r>
            <a:r>
              <a:rPr lang="en-US" dirty="0">
                <a:solidFill>
                  <a:schemeClr val="bg1"/>
                </a:solidFill>
              </a:rPr>
              <a:t> la loro </a:t>
            </a:r>
            <a:r>
              <a:rPr lang="en-US" dirty="0" err="1">
                <a:solidFill>
                  <a:schemeClr val="bg1"/>
                </a:solidFill>
              </a:rPr>
              <a:t>proposta</a:t>
            </a:r>
            <a:r>
              <a:rPr lang="en-US" dirty="0">
                <a:solidFill>
                  <a:schemeClr val="bg1"/>
                </a:solidFill>
              </a:rPr>
              <a:t>. Che ha ridotto il </a:t>
            </a:r>
            <a:r>
              <a:rPr lang="en-US" dirty="0" err="1">
                <a:solidFill>
                  <a:schemeClr val="bg1"/>
                </a:solidFill>
              </a:rPr>
              <a:t>potenziale</a:t>
            </a:r>
            <a:r>
              <a:rPr lang="en-US" dirty="0">
                <a:solidFill>
                  <a:schemeClr val="bg1"/>
                </a:solidFill>
              </a:rPr>
              <a:t> di </a:t>
            </a:r>
            <a:r>
              <a:rPr lang="en-US" dirty="0" err="1">
                <a:solidFill>
                  <a:schemeClr val="bg1"/>
                </a:solidFill>
              </a:rPr>
              <a:t>malfunzionamento</a:t>
            </a:r>
            <a:r>
              <a:rPr lang="en-US" dirty="0">
                <a:solidFill>
                  <a:schemeClr val="bg1"/>
                </a:solidFill>
              </a:rPr>
              <a:t>.</a:t>
            </a: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dirty="0">
              <a:solidFill>
                <a:srgbClr val="F79037"/>
              </a:solidFill>
              <a:cs typeface="Times New Roman" panose="02020603050405020304" pitchFamily="18" charset="0"/>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dirty="0">
              <a:solidFill>
                <a:srgbClr val="F79037"/>
              </a:solidFill>
              <a:cs typeface="Times New Roman" panose="02020603050405020304" pitchFamily="18" charset="0"/>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dirty="0">
              <a:solidFill>
                <a:srgbClr val="F79037"/>
              </a:solidFill>
              <a:cs typeface="Times New Roman" panose="02020603050405020304" pitchFamily="18" charset="0"/>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6" name="Picture Placeholder 20">
            <a:extLst>
              <a:ext uri="{FF2B5EF4-FFF2-40B4-BE49-F238E27FC236}">
                <a16:creationId xmlns:a16="http://schemas.microsoft.com/office/drawing/2014/main" id="{EE6620EA-3AF8-D803-34A5-C089C840FC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flipH="1" flipV="1">
            <a:off x="3692173" y="0"/>
            <a:ext cx="3233336" cy="436345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2" name="Group 11">
            <a:extLst>
              <a:ext uri="{FF2B5EF4-FFF2-40B4-BE49-F238E27FC236}">
                <a16:creationId xmlns:a16="http://schemas.microsoft.com/office/drawing/2014/main" id="{B16DCA66-2D49-BA84-D7D7-253DB486CAFF}"/>
              </a:ext>
            </a:extLst>
          </p:cNvPr>
          <p:cNvGrpSpPr/>
          <p:nvPr/>
        </p:nvGrpSpPr>
        <p:grpSpPr>
          <a:xfrm rot="10800000">
            <a:off x="6735270" y="1887885"/>
            <a:ext cx="824405" cy="2642361"/>
            <a:chOff x="-57656" y="7752056"/>
            <a:chExt cx="824405" cy="2642361"/>
          </a:xfrm>
          <a:solidFill>
            <a:srgbClr val="F79037"/>
          </a:solidFill>
        </p:grpSpPr>
        <p:sp>
          <p:nvSpPr>
            <p:cNvPr id="13" name="Freeform 12">
              <a:extLst>
                <a:ext uri="{FF2B5EF4-FFF2-40B4-BE49-F238E27FC236}">
                  <a16:creationId xmlns:a16="http://schemas.microsoft.com/office/drawing/2014/main" id="{213580A9-102A-1D33-6806-752FAC555CD9}"/>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949C322F-0868-8A2E-6693-639A7D383A28}"/>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pPr algn="l" rtl="0"/>
              <a:endParaRPr lang="en-US"/>
            </a:p>
          </p:txBody>
        </p:sp>
      </p:grpSp>
      <p:grpSp>
        <p:nvGrpSpPr>
          <p:cNvPr id="17" name="Graphic 2">
            <a:extLst>
              <a:ext uri="{FF2B5EF4-FFF2-40B4-BE49-F238E27FC236}">
                <a16:creationId xmlns:a16="http://schemas.microsoft.com/office/drawing/2014/main" id="{A705F345-F2AF-09D6-E9D2-7826F65C48B6}"/>
              </a:ext>
            </a:extLst>
          </p:cNvPr>
          <p:cNvGrpSpPr/>
          <p:nvPr/>
        </p:nvGrpSpPr>
        <p:grpSpPr>
          <a:xfrm>
            <a:off x="676700" y="574592"/>
            <a:ext cx="1585079" cy="812547"/>
            <a:chOff x="4112108" y="1054254"/>
            <a:chExt cx="2408066" cy="1234428"/>
          </a:xfrm>
        </p:grpSpPr>
        <p:grpSp>
          <p:nvGrpSpPr>
            <p:cNvPr id="18" name="Graphic 2">
              <a:extLst>
                <a:ext uri="{FF2B5EF4-FFF2-40B4-BE49-F238E27FC236}">
                  <a16:creationId xmlns:a16="http://schemas.microsoft.com/office/drawing/2014/main" id="{2CA80807-8EA0-8D28-BC5B-A8ADF7C67F0C}"/>
                </a:ext>
              </a:extLst>
            </p:cNvPr>
            <p:cNvGrpSpPr/>
            <p:nvPr/>
          </p:nvGrpSpPr>
          <p:grpSpPr>
            <a:xfrm>
              <a:off x="5038056" y="1057107"/>
              <a:ext cx="1482118" cy="1231575"/>
              <a:chOff x="5038056" y="1057107"/>
              <a:chExt cx="1482118" cy="1231575"/>
            </a:xfrm>
            <a:solidFill>
              <a:srgbClr val="E25684"/>
            </a:solidFill>
          </p:grpSpPr>
          <p:sp>
            <p:nvSpPr>
              <p:cNvPr id="41" name="Freeform 40">
                <a:extLst>
                  <a:ext uri="{FF2B5EF4-FFF2-40B4-BE49-F238E27FC236}">
                    <a16:creationId xmlns:a16="http://schemas.microsoft.com/office/drawing/2014/main" id="{FCA2A3FE-9C9D-2DB8-07FF-DD2AB60211B8}"/>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E9721F92-FFC4-CEB8-BF1C-7FFC4CDE1D31}"/>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F3015FDC-B411-5752-0982-A7A6CAB995D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pPr algn="l" rtl="0"/>
                <a:endParaRPr lang="en-US"/>
              </a:p>
            </p:txBody>
          </p:sp>
          <p:sp>
            <p:nvSpPr>
              <p:cNvPr id="44" name="Freeform 43">
                <a:extLst>
                  <a:ext uri="{FF2B5EF4-FFF2-40B4-BE49-F238E27FC236}">
                    <a16:creationId xmlns:a16="http://schemas.microsoft.com/office/drawing/2014/main" id="{E721208E-91DD-2F8E-79AE-D522F3086D01}"/>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pPr algn="l" rtl="0"/>
                <a:endParaRPr lang="en-US"/>
              </a:p>
            </p:txBody>
          </p:sp>
        </p:grpSp>
        <p:grpSp>
          <p:nvGrpSpPr>
            <p:cNvPr id="19" name="Graphic 2">
              <a:extLst>
                <a:ext uri="{FF2B5EF4-FFF2-40B4-BE49-F238E27FC236}">
                  <a16:creationId xmlns:a16="http://schemas.microsoft.com/office/drawing/2014/main" id="{D7E534D3-6573-FA82-B13A-F68DEF1CB553}"/>
                </a:ext>
              </a:extLst>
            </p:cNvPr>
            <p:cNvGrpSpPr/>
            <p:nvPr/>
          </p:nvGrpSpPr>
          <p:grpSpPr>
            <a:xfrm>
              <a:off x="4112108" y="1054254"/>
              <a:ext cx="1223505" cy="1231575"/>
              <a:chOff x="4112108" y="1054254"/>
              <a:chExt cx="1223505" cy="1231575"/>
            </a:xfrm>
            <a:solidFill>
              <a:srgbClr val="F1983D"/>
            </a:solidFill>
          </p:grpSpPr>
          <p:sp>
            <p:nvSpPr>
              <p:cNvPr id="39" name="Freeform 38">
                <a:extLst>
                  <a:ext uri="{FF2B5EF4-FFF2-40B4-BE49-F238E27FC236}">
                    <a16:creationId xmlns:a16="http://schemas.microsoft.com/office/drawing/2014/main" id="{D0983E03-99E8-B093-1D64-1C145B9D6C94}"/>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12479162-AB60-A690-1B64-215F655A2B8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pPr algn="l" rtl="0"/>
                <a:endParaRPr lang="en-US"/>
              </a:p>
            </p:txBody>
          </p:sp>
        </p:grpSp>
        <p:grpSp>
          <p:nvGrpSpPr>
            <p:cNvPr id="20" name="Graphic 2">
              <a:extLst>
                <a:ext uri="{FF2B5EF4-FFF2-40B4-BE49-F238E27FC236}">
                  <a16:creationId xmlns:a16="http://schemas.microsoft.com/office/drawing/2014/main" id="{8EAA057E-6900-F31A-F4F0-39E678568A46}"/>
                </a:ext>
              </a:extLst>
            </p:cNvPr>
            <p:cNvGrpSpPr/>
            <p:nvPr/>
          </p:nvGrpSpPr>
          <p:grpSpPr>
            <a:xfrm>
              <a:off x="4449594" y="1366190"/>
              <a:ext cx="1600919" cy="664765"/>
              <a:chOff x="4449594" y="1366190"/>
              <a:chExt cx="1600919" cy="664765"/>
            </a:xfrm>
            <a:solidFill>
              <a:srgbClr val="086575"/>
            </a:solidFill>
          </p:grpSpPr>
          <p:grpSp>
            <p:nvGrpSpPr>
              <p:cNvPr id="21" name="Graphic 2">
                <a:extLst>
                  <a:ext uri="{FF2B5EF4-FFF2-40B4-BE49-F238E27FC236}">
                    <a16:creationId xmlns:a16="http://schemas.microsoft.com/office/drawing/2014/main" id="{E67E3B8A-034F-72DD-F2A2-F2CF196F9E5D}"/>
                  </a:ext>
                </a:extLst>
              </p:cNvPr>
              <p:cNvGrpSpPr/>
              <p:nvPr/>
            </p:nvGrpSpPr>
            <p:grpSpPr>
              <a:xfrm>
                <a:off x="4866936" y="1683832"/>
                <a:ext cx="1183577" cy="347123"/>
                <a:chOff x="4866936" y="1683832"/>
                <a:chExt cx="1183577" cy="347123"/>
              </a:xfrm>
              <a:solidFill>
                <a:srgbClr val="086575"/>
              </a:solidFill>
            </p:grpSpPr>
            <p:sp>
              <p:nvSpPr>
                <p:cNvPr id="33" name="Freeform 32">
                  <a:extLst>
                    <a:ext uri="{FF2B5EF4-FFF2-40B4-BE49-F238E27FC236}">
                      <a16:creationId xmlns:a16="http://schemas.microsoft.com/office/drawing/2014/main" id="{D4CAC561-CC12-756F-F0AF-D72AA9A8D7CA}"/>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0C318FBB-D779-C932-3701-D62B0FABF98E}"/>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0C7EACA7-C94B-748D-980D-DE58DC807DB6}"/>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57DC5F37-45BA-2F2E-E6A1-00A12B5EC307}"/>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F872C37A-0D38-0CC7-5AAF-D61F21C8991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BBD83C75-4C04-1097-BFC6-9D9726852C87}"/>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pPr algn="l" rtl="0"/>
                  <a:endParaRPr lang="en-US"/>
                </a:p>
              </p:txBody>
            </p:sp>
          </p:grpSp>
          <p:grpSp>
            <p:nvGrpSpPr>
              <p:cNvPr id="22" name="Graphic 2">
                <a:extLst>
                  <a:ext uri="{FF2B5EF4-FFF2-40B4-BE49-F238E27FC236}">
                    <a16:creationId xmlns:a16="http://schemas.microsoft.com/office/drawing/2014/main" id="{A2C0AAEF-AC14-2654-33E7-6DBF88F705C7}"/>
                  </a:ext>
                </a:extLst>
              </p:cNvPr>
              <p:cNvGrpSpPr/>
              <p:nvPr/>
            </p:nvGrpSpPr>
            <p:grpSpPr>
              <a:xfrm>
                <a:off x="4449594" y="1366190"/>
                <a:ext cx="1063793" cy="348074"/>
                <a:chOff x="4449594" y="1366190"/>
                <a:chExt cx="1063793" cy="348074"/>
              </a:xfrm>
              <a:solidFill>
                <a:srgbClr val="086575"/>
              </a:solidFill>
            </p:grpSpPr>
            <p:sp>
              <p:nvSpPr>
                <p:cNvPr id="27" name="Freeform 26">
                  <a:extLst>
                    <a:ext uri="{FF2B5EF4-FFF2-40B4-BE49-F238E27FC236}">
                      <a16:creationId xmlns:a16="http://schemas.microsoft.com/office/drawing/2014/main" id="{8F052708-E470-36E7-21E5-8C2AFB1F5A8A}"/>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E083D641-B5C2-3C0F-9FFF-646964A2E719}"/>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061EA0DA-0F46-818D-9BC5-6EC042BDF097}"/>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0EE76152-4558-A9C0-89D5-603F5C68196A}"/>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5FDF74E9-1CC0-1851-A1EF-DA340A4EA378}"/>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EC9C10E7-A870-6C57-C1A8-D7FDC6E0ED86}"/>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pPr algn="l" rtl="0"/>
                  <a:endParaRPr lang="en-US"/>
                </a:p>
              </p:txBody>
            </p:sp>
          </p:grpSp>
          <p:grpSp>
            <p:nvGrpSpPr>
              <p:cNvPr id="23" name="Graphic 2">
                <a:extLst>
                  <a:ext uri="{FF2B5EF4-FFF2-40B4-BE49-F238E27FC236}">
                    <a16:creationId xmlns:a16="http://schemas.microsoft.com/office/drawing/2014/main" id="{3B8B1C57-1D79-3081-445F-B65AFF3E70A4}"/>
                  </a:ext>
                </a:extLst>
              </p:cNvPr>
              <p:cNvGrpSpPr/>
              <p:nvPr/>
            </p:nvGrpSpPr>
            <p:grpSpPr>
              <a:xfrm>
                <a:off x="5604652" y="1480313"/>
                <a:ext cx="260482" cy="153114"/>
                <a:chOff x="5604652" y="1480313"/>
                <a:chExt cx="260482" cy="153114"/>
              </a:xfrm>
              <a:solidFill>
                <a:srgbClr val="086575"/>
              </a:solidFill>
            </p:grpSpPr>
            <p:sp>
              <p:nvSpPr>
                <p:cNvPr id="24" name="Freeform 23">
                  <a:extLst>
                    <a:ext uri="{FF2B5EF4-FFF2-40B4-BE49-F238E27FC236}">
                      <a16:creationId xmlns:a16="http://schemas.microsoft.com/office/drawing/2014/main" id="{C9351B11-578E-63F1-69D2-1F34C01BF778}"/>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C8A1E770-489E-5B34-BBFB-54430594A4AA}"/>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EA568F39-4527-07AB-C196-32F5B1E08375}"/>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pPr algn="l" rtl="0"/>
                  <a:endParaRPr lang="en-US"/>
                </a:p>
              </p:txBody>
            </p:sp>
          </p:grpSp>
        </p:grpSp>
      </p:grpSp>
      <p:sp>
        <p:nvSpPr>
          <p:cNvPr id="56" name="Text Placeholder 4">
            <a:extLst>
              <a:ext uri="{FF2B5EF4-FFF2-40B4-BE49-F238E27FC236}">
                <a16:creationId xmlns:a16="http://schemas.microsoft.com/office/drawing/2014/main" id="{44F7EA76-7AD0-8AD2-E123-89A8E6E0A6C7}"/>
              </a:ext>
            </a:extLst>
          </p:cNvPr>
          <p:cNvSpPr>
            <a:spLocks noGrp="1"/>
          </p:cNvSpPr>
          <p:nvPr/>
        </p:nvSpPr>
        <p:spPr>
          <a:xfrm>
            <a:off x="3859391" y="7448399"/>
            <a:ext cx="3376433" cy="40416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buClr>
                <a:srgbClr val="F79037"/>
              </a:buClr>
              <a:defRPr/>
            </a:pPr>
            <a:r>
              <a:rPr lang="en-US" sz="1600" i="1" dirty="0" err="1">
                <a:solidFill>
                  <a:srgbClr val="F79037"/>
                </a:solidFill>
                <a:cs typeface="Times New Roman" panose="02020603050405020304" pitchFamily="18" charset="0"/>
              </a:rPr>
              <a:t>Risorse</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immagini</a:t>
            </a:r>
            <a:r>
              <a:rPr lang="en-US" sz="1600" i="1" dirty="0">
                <a:solidFill>
                  <a:srgbClr val="F79037"/>
                </a:solidFill>
                <a:cs typeface="Times New Roman" panose="02020603050405020304" pitchFamily="18" charset="0"/>
              </a:rPr>
              <a:t>/video/</a:t>
            </a:r>
            <a:r>
              <a:rPr lang="en-US" sz="1600" i="1" dirty="0" err="1">
                <a:solidFill>
                  <a:srgbClr val="F79037"/>
                </a:solidFill>
                <a:cs typeface="Times New Roman" panose="02020603050405020304" pitchFamily="18" charset="0"/>
              </a:rPr>
              <a:t>documenti</a:t>
            </a:r>
            <a:r>
              <a:rPr lang="en-US" sz="1600" i="1" dirty="0">
                <a:solidFill>
                  <a:srgbClr val="F79037"/>
                </a:solidFill>
                <a:cs typeface="Times New Roman" panose="02020603050405020304" pitchFamily="18" charset="0"/>
              </a:rPr>
              <a:t>:</a:t>
            </a: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dirty="0">
                <a:solidFill>
                  <a:schemeClr val="bg1"/>
                </a:solidFill>
                <a:hlinkClick r:id="rId3">
                  <a:extLst>
                    <a:ext uri="{A12FA001-AC4F-418D-AE19-62706E023703}">
                      <ahyp:hlinkClr xmlns:ahyp="http://schemas.microsoft.com/office/drawing/2018/hyperlinkcolor" val="tx"/>
                    </a:ext>
                  </a:extLst>
                </a:hlinkClick>
              </a:rPr>
              <a:t>https://www.mayoclinic.org/</a:t>
            </a:r>
            <a:endParaRPr lang="en-US" dirty="0">
              <a:solidFill>
                <a:schemeClr val="bg1"/>
              </a:solidFill>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dirty="0">
              <a:solidFill>
                <a:srgbClr val="F79037"/>
              </a:solidFill>
              <a:cs typeface="Times New Roman" panose="02020603050405020304" pitchFamily="18" charset="0"/>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57" name="object 15">
            <a:extLst>
              <a:ext uri="{FF2B5EF4-FFF2-40B4-BE49-F238E27FC236}">
                <a16:creationId xmlns:a16="http://schemas.microsoft.com/office/drawing/2014/main" id="{C763B907-1416-FE20-4A07-57D2C42D2158}"/>
              </a:ext>
            </a:extLst>
          </p:cNvPr>
          <p:cNvGrpSpPr/>
          <p:nvPr/>
        </p:nvGrpSpPr>
        <p:grpSpPr>
          <a:xfrm>
            <a:off x="3851710" y="8198724"/>
            <a:ext cx="3047022" cy="1729173"/>
            <a:chOff x="485139" y="4586859"/>
            <a:chExt cx="3134043" cy="1778557"/>
          </a:xfrm>
        </p:grpSpPr>
        <p:pic>
          <p:nvPicPr>
            <p:cNvPr id="58" name="object 16">
              <a:extLst>
                <a:ext uri="{FF2B5EF4-FFF2-40B4-BE49-F238E27FC236}">
                  <a16:creationId xmlns:a16="http://schemas.microsoft.com/office/drawing/2014/main" id="{6796A0BC-70C3-3B84-B921-2F99B8740C06}"/>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59" name="object 17">
              <a:extLst>
                <a:ext uri="{FF2B5EF4-FFF2-40B4-BE49-F238E27FC236}">
                  <a16:creationId xmlns:a16="http://schemas.microsoft.com/office/drawing/2014/main" id="{59809328-444D-84F5-6BE6-3752C4435391}"/>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60" name="object 18">
              <a:extLst>
                <a:ext uri="{FF2B5EF4-FFF2-40B4-BE49-F238E27FC236}">
                  <a16:creationId xmlns:a16="http://schemas.microsoft.com/office/drawing/2014/main" id="{9BC58B78-D768-5307-713F-25DE5D8ECEF5}"/>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61" name="object 19">
              <a:extLst>
                <a:ext uri="{FF2B5EF4-FFF2-40B4-BE49-F238E27FC236}">
                  <a16:creationId xmlns:a16="http://schemas.microsoft.com/office/drawing/2014/main" id="{CD9CFF06-078E-E666-8DE7-A60266F34309}"/>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62" name="object 20">
              <a:extLst>
                <a:ext uri="{FF2B5EF4-FFF2-40B4-BE49-F238E27FC236}">
                  <a16:creationId xmlns:a16="http://schemas.microsoft.com/office/drawing/2014/main" id="{48482198-BE31-04DE-3CBD-A5FFE2D56AC7}"/>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63" name="Picture 62">
            <a:extLst>
              <a:ext uri="{FF2B5EF4-FFF2-40B4-BE49-F238E27FC236}">
                <a16:creationId xmlns:a16="http://schemas.microsoft.com/office/drawing/2014/main" id="{7A35A8BE-E692-9BA6-02B8-46CDB76DD70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238"/>
          <a:stretch/>
        </p:blipFill>
        <p:spPr>
          <a:xfrm>
            <a:off x="4230402" y="8284313"/>
            <a:ext cx="2319372" cy="1498655"/>
          </a:xfrm>
          <a:prstGeom prst="rect">
            <a:avLst/>
          </a:prstGeom>
        </p:spPr>
      </p:pic>
      <p:grpSp>
        <p:nvGrpSpPr>
          <p:cNvPr id="64" name="Group 63">
            <a:extLst>
              <a:ext uri="{FF2B5EF4-FFF2-40B4-BE49-F238E27FC236}">
                <a16:creationId xmlns:a16="http://schemas.microsoft.com/office/drawing/2014/main" id="{CE1781E1-203E-EA60-F6E5-E7D0684ECEDB}"/>
              </a:ext>
            </a:extLst>
          </p:cNvPr>
          <p:cNvGrpSpPr/>
          <p:nvPr/>
        </p:nvGrpSpPr>
        <p:grpSpPr>
          <a:xfrm rot="766773">
            <a:off x="6125886" y="9003920"/>
            <a:ext cx="1254398" cy="1083130"/>
            <a:chOff x="383555" y="3373621"/>
            <a:chExt cx="835620" cy="743775"/>
          </a:xfrm>
        </p:grpSpPr>
        <p:sp>
          <p:nvSpPr>
            <p:cNvPr id="65" name="Oval 64">
              <a:extLst>
                <a:ext uri="{FF2B5EF4-FFF2-40B4-BE49-F238E27FC236}">
                  <a16:creationId xmlns:a16="http://schemas.microsoft.com/office/drawing/2014/main" id="{2DB187D6-0CB3-F045-0E15-8D30F1EC1F0E}"/>
                </a:ext>
              </a:extLst>
            </p:cNvPr>
            <p:cNvSpPr/>
            <p:nvPr/>
          </p:nvSpPr>
          <p:spPr>
            <a:xfrm>
              <a:off x="420640" y="3373621"/>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66" name="Text Placeholder 1">
              <a:extLst>
                <a:ext uri="{FF2B5EF4-FFF2-40B4-BE49-F238E27FC236}">
                  <a16:creationId xmlns:a16="http://schemas.microsoft.com/office/drawing/2014/main" id="{5C9C9CF6-6BBF-4B69-AD61-594092A76BC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754542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pPr algn="l" rtl="0"/>
            <a:fld id="{CB2079F2-58AF-ED44-82D7-E04B2F6FD686}" type="slidenum">
              <a:rPr lang="en-US" smtClean="0"/>
              <a:pPr algn="l" rtl="0"/>
              <a:t>71</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4461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884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pPr algn="l" rtl="0"/>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6143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Narrativa</a:t>
            </a:r>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89677"/>
            <a:ext cx="6248103" cy="2485935"/>
          </a:xfrm>
        </p:spPr>
        <p:txBody>
          <a:bodyPr/>
          <a:lstStyle/>
          <a:p>
            <a:pPr rtl="0"/>
            <a:r>
              <a:rPr lang="en-US" sz="1600" i="1" dirty="0">
                <a:solidFill>
                  <a:srgbClr val="F79037"/>
                </a:solidFill>
                <a:cs typeface="Times New Roman" panose="02020603050405020304" pitchFamily="18" charset="0"/>
              </a:rPr>
              <a:t>Nome </a:t>
            </a:r>
            <a:r>
              <a:rPr lang="en-US" sz="1600" i="1" dirty="0" err="1">
                <a:solidFill>
                  <a:srgbClr val="F79037"/>
                </a:solidFill>
                <a:cs typeface="Times New Roman" panose="02020603050405020304" pitchFamily="18" charset="0"/>
              </a:rPr>
              <a:t>dell'organizzazione</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che</a:t>
            </a:r>
            <a:r>
              <a:rPr lang="en-US" sz="1600" i="1" dirty="0">
                <a:solidFill>
                  <a:srgbClr val="F79037"/>
                </a:solidFill>
                <a:cs typeface="Times New Roman" panose="02020603050405020304" pitchFamily="18" charset="0"/>
              </a:rPr>
              <a:t> ha </a:t>
            </a:r>
            <a:r>
              <a:rPr lang="en-US" sz="1600" i="1" dirty="0" err="1">
                <a:solidFill>
                  <a:srgbClr val="F79037"/>
                </a:solidFill>
                <a:cs typeface="Times New Roman" panose="02020603050405020304" pitchFamily="18" charset="0"/>
              </a:rPr>
              <a:t>avviato</a:t>
            </a:r>
            <a:r>
              <a:rPr lang="en-US" sz="1600" i="1" dirty="0">
                <a:solidFill>
                  <a:srgbClr val="F79037"/>
                </a:solidFill>
                <a:cs typeface="Times New Roman" panose="02020603050405020304" pitchFamily="18" charset="0"/>
              </a:rPr>
              <a:t> il </a:t>
            </a:r>
            <a:r>
              <a:rPr lang="en-US" sz="1600" i="1" dirty="0" err="1">
                <a:solidFill>
                  <a:srgbClr val="F79037"/>
                </a:solidFill>
                <a:cs typeface="Times New Roman" panose="02020603050405020304" pitchFamily="18" charset="0"/>
              </a:rPr>
              <a:t>progetto</a:t>
            </a:r>
            <a:r>
              <a:rPr lang="en-US" sz="1600" i="1" dirty="0">
                <a:solidFill>
                  <a:srgbClr val="F79037"/>
                </a:solidFill>
                <a:cs typeface="Times New Roman" panose="02020603050405020304" pitchFamily="18" charset="0"/>
              </a:rPr>
              <a:t>:</a:t>
            </a:r>
          </a:p>
          <a:p>
            <a:pPr rtl="0"/>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Cliente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Comune</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di </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Holstebro</a:t>
            </a:r>
            <a:endPar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a:p>
            <a:pPr rtl="0"/>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Agenzia:</a:t>
            </a:r>
            <a:r>
              <a:rPr lang="en-US" sz="1100"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Schiusa</a:t>
            </a:r>
            <a:r>
              <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e fioritura</a:t>
            </a:r>
            <a:endParaRPr lang="en-US" sz="1100"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a:p>
            <a:pPr rtl="0"/>
            <a:endParaRPr lang="en-US" dirty="0">
              <a:solidFill>
                <a:srgbClr val="086575"/>
              </a:solidFill>
              <a:ea typeface="Calibri" panose="020F0502020204030204" pitchFamily="34" charset="0"/>
              <a:cs typeface="Times New Roman" panose="02020603050405020304" pitchFamily="18" charset="0"/>
            </a:endParaRPr>
          </a:p>
          <a:p>
            <a:pPr rtl="0"/>
            <a:r>
              <a:rPr lang="en-GB" sz="1600" i="1" dirty="0">
                <a:solidFill>
                  <a:srgbClr val="F79037"/>
                </a:solidFill>
                <a:cs typeface="Times New Roman" panose="02020603050405020304" pitchFamily="18" charset="0"/>
              </a:rPr>
              <a:t>Nome del </a:t>
            </a:r>
            <a:r>
              <a:rPr lang="en-GB" sz="1600" i="1" dirty="0" err="1">
                <a:solidFill>
                  <a:srgbClr val="F79037"/>
                </a:solidFill>
                <a:cs typeface="Times New Roman" panose="02020603050405020304" pitchFamily="18" charset="0"/>
              </a:rPr>
              <a:t>progetto</a:t>
            </a:r>
            <a:r>
              <a:rPr lang="en-GB" sz="1600" i="1" dirty="0">
                <a:solidFill>
                  <a:srgbClr val="F79037"/>
                </a:solidFill>
                <a:cs typeface="Times New Roman" panose="02020603050405020304" pitchFamily="18" charset="0"/>
              </a:rPr>
              <a:t>:</a:t>
            </a:r>
          </a:p>
          <a:p>
            <a:pPr rtl="0"/>
            <a:r>
              <a:rPr lang="en-GB" dirty="0" err="1">
                <a:solidFill>
                  <a:srgbClr val="086575"/>
                </a:solidFill>
                <a:cs typeface="Times New Roman" panose="02020603050405020304" pitchFamily="18" charset="0"/>
              </a:rPr>
              <a:t>Ripensare</a:t>
            </a:r>
            <a:r>
              <a:rPr lang="en-GB" dirty="0">
                <a:solidFill>
                  <a:srgbClr val="086575"/>
                </a:solidFill>
                <a:cs typeface="Times New Roman" panose="02020603050405020304" pitchFamily="18" charset="0"/>
              </a:rPr>
              <a:t> i </a:t>
            </a:r>
            <a:r>
              <a:rPr lang="en-GB" dirty="0" err="1">
                <a:solidFill>
                  <a:srgbClr val="086575"/>
                </a:solidFill>
                <a:cs typeface="Times New Roman" panose="02020603050405020304" pitchFamily="18" charset="0"/>
              </a:rPr>
              <a:t>pasti</a:t>
            </a:r>
            <a:r>
              <a:rPr lang="en-GB" dirty="0">
                <a:solidFill>
                  <a:srgbClr val="086575"/>
                </a:solidFill>
                <a:cs typeface="Times New Roman" panose="02020603050405020304" pitchFamily="18" charset="0"/>
              </a:rPr>
              <a:t> </a:t>
            </a:r>
            <a:r>
              <a:rPr lang="en-GB" dirty="0" err="1">
                <a:solidFill>
                  <a:srgbClr val="086575"/>
                </a:solidFill>
                <a:cs typeface="Times New Roman" panose="02020603050405020304" pitchFamily="18" charset="0"/>
              </a:rPr>
              <a:t>sovvenzionati</a:t>
            </a:r>
            <a:r>
              <a:rPr lang="en-GB" dirty="0">
                <a:solidFill>
                  <a:srgbClr val="086575"/>
                </a:solidFill>
                <a:cs typeface="Times New Roman" panose="02020603050405020304" pitchFamily="18" charset="0"/>
              </a:rPr>
              <a:t> per </a:t>
            </a:r>
            <a:r>
              <a:rPr lang="en-GB" dirty="0" err="1">
                <a:solidFill>
                  <a:srgbClr val="086575"/>
                </a:solidFill>
                <a:cs typeface="Times New Roman" panose="02020603050405020304" pitchFamily="18" charset="0"/>
              </a:rPr>
              <a:t>gli</a:t>
            </a:r>
            <a:r>
              <a:rPr lang="en-GB" dirty="0">
                <a:solidFill>
                  <a:srgbClr val="086575"/>
                </a:solidFill>
                <a:cs typeface="Times New Roman" panose="02020603050405020304" pitchFamily="18" charset="0"/>
              </a:rPr>
              <a:t> anziani </a:t>
            </a:r>
            <a:r>
              <a:rPr lang="en-GB" dirty="0" err="1">
                <a:solidFill>
                  <a:srgbClr val="086575"/>
                </a:solidFill>
                <a:cs typeface="Times New Roman" panose="02020603050405020304" pitchFamily="18" charset="0"/>
              </a:rPr>
              <a:t>presso</a:t>
            </a:r>
            <a:r>
              <a:rPr lang="en-GB" dirty="0">
                <a:solidFill>
                  <a:srgbClr val="086575"/>
                </a:solidFill>
                <a:cs typeface="Times New Roman" panose="02020603050405020304" pitchFamily="18" charset="0"/>
              </a:rPr>
              <a:t> The Good Kitchen</a:t>
            </a:r>
          </a:p>
          <a:p>
            <a:pPr rtl="0"/>
            <a:endParaRPr lang="en-GB" dirty="0">
              <a:solidFill>
                <a:srgbClr val="086575"/>
              </a:solidFill>
              <a:cs typeface="Times New Roman" panose="02020603050405020304" pitchFamily="18" charset="0"/>
            </a:endParaRPr>
          </a:p>
          <a:p>
            <a:pPr rtl="0"/>
            <a:r>
              <a:rPr lang="en-US" sz="1600" i="1" dirty="0" err="1">
                <a:solidFill>
                  <a:srgbClr val="F79037"/>
                </a:solidFill>
                <a:cs typeface="Times New Roman" panose="02020603050405020304" pitchFamily="18" charset="0"/>
              </a:rPr>
              <a:t>Luogo</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città</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paese</a:t>
            </a:r>
            <a:r>
              <a:rPr lang="en-US" sz="1600" i="1" dirty="0">
                <a:solidFill>
                  <a:srgbClr val="F79037"/>
                </a:solidFill>
                <a:cs typeface="Times New Roman" panose="02020603050405020304" pitchFamily="18" charset="0"/>
              </a:rPr>
              <a:t>:</a:t>
            </a:r>
          </a:p>
          <a:p>
            <a:pPr rtl="0">
              <a:lnSpc>
                <a:spcPct val="150000"/>
              </a:lnSpc>
            </a:pPr>
            <a:r>
              <a:rPr lang="en-GB" sz="1100" b="0" kern="1200" dirty="0" err="1">
                <a:solidFill>
                  <a:srgbClr val="086575"/>
                </a:solidFill>
                <a:effectLst/>
                <a:latin typeface="Calibri" panose="020F0502020204030204" pitchFamily="34" charset="0"/>
                <a:ea typeface="Calibri" panose="020F0502020204030204" pitchFamily="34" charset="0"/>
                <a:cs typeface="Calibri" panose="020F0502020204030204" pitchFamily="34" charset="0"/>
              </a:rPr>
              <a:t>Danimarca</a:t>
            </a:r>
            <a:endParaRPr lang="en-LB" sz="1100" b="0" kern="1200" dirty="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362858" y="5290281"/>
            <a:ext cx="6901830" cy="4495911"/>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Informazioni</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sul</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progetto</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rtl="0">
              <a:lnSpc>
                <a:spcPct val="100000"/>
              </a:lnSpc>
            </a:pP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migliore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ristorazione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equivale 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migliore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qualità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vita per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gli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anziani.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Così</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nell'autunno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2007, il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Holstebro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incaricato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società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danese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idee e design Hatch &amp; Bloom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costruire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nuovo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ristorazione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Sei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mesi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dopo, è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emersa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l'idea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The Good Kitchen. In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Danimarca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così</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reso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possibile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nuovo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tipo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pasti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maggiore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qualità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adattabilità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libertà</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scelta</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L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lnSpc>
                <a:spcPct val="100000"/>
              </a:lnSpc>
            </a:pP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L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lnSpc>
                <a:spcPct val="100000"/>
              </a:lnSpc>
            </a:pP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caso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studio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pensiero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progettuale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utilizzato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strumenti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progettazione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intraprendere</a:t>
            </a:r>
            <a:r>
              <a:rPr lang="en-GB" sz="1100" b="1"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ricerca</a:t>
            </a:r>
            <a:r>
              <a:rPr lang="en-GB" sz="11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1"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etnografica</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contesto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porre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domande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comprendere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osservare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conoscere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vita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degli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anziani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altrimenti</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potremmo</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trascurare</a:t>
            </a: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L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lnSpc>
                <a:spcPct val="100000"/>
              </a:lnSpc>
            </a:pP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L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lnSpc>
                <a:spcPct val="100000"/>
              </a:lnSpc>
            </a:pPr>
            <a:r>
              <a:rPr lang="en-GB" sz="1100" b="1"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Metodologie</a:t>
            </a:r>
            <a:r>
              <a:rPr lang="en-GB" sz="11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rtl="0">
              <a:lnSpc>
                <a:spcPct val="100000"/>
              </a:lnSpc>
            </a:pPr>
            <a:endParaRPr lang="en-LB" sz="11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lnSpc>
                <a:spcPct val="100000"/>
              </a:lnSpc>
            </a:pPr>
            <a:r>
              <a:rPr lang="en-GB" sz="1100" b="1"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Osservazioni</a:t>
            </a:r>
            <a:r>
              <a:rPr lang="en-GB" sz="1100" b="1"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1"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partecipative</a:t>
            </a:r>
            <a:endParaRPr lang="en-LB" sz="11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lnSpc>
                <a:spcPct val="100000"/>
              </a:lnSpc>
            </a:pP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Prima di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costruire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The Good Kitchen,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gli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antropologi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del design di Hatch &amp; Bloom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hanno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intrapreso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un'identificazione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etnografica</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completa</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del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comportamento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desideri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desideri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degli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anziani,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compresi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requisiti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non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soddisfatti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 non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espressi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Inoltre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a:p>
            <a:pPr rtl="0">
              <a:lnSpc>
                <a:spcPct val="100000"/>
              </a:lnSpc>
            </a:pPr>
            <a:endParaRPr lang="en-GB" dirty="0">
              <a:ea typeface="Times New Roman" panose="02020603050405020304" pitchFamily="18" charset="0"/>
            </a:endParaRPr>
          </a:p>
          <a:p>
            <a:pPr rtl="0">
              <a:lnSpc>
                <a:spcPct val="100000"/>
              </a:lnSpc>
            </a:pPr>
            <a:endPar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rtl="0">
              <a:lnSpc>
                <a:spcPct val="100000"/>
              </a:lnSpc>
            </a:pPr>
            <a:endParaRPr lang="en-GB" dirty="0">
              <a:ea typeface="Times New Roman" panose="02020603050405020304" pitchFamily="18" charset="0"/>
            </a:endParaRPr>
          </a:p>
          <a:p>
            <a:pPr rtl="0">
              <a:lnSpc>
                <a:spcPct val="100000"/>
              </a:lnSpc>
            </a:pPr>
            <a:endPar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rtl="0">
              <a:lnSpc>
                <a:spcPct val="100000"/>
              </a:lnSpc>
            </a:pPr>
            <a:endParaRPr lang="en-GB" dirty="0">
              <a:ea typeface="Times New Roman" panose="02020603050405020304" pitchFamily="18" charset="0"/>
            </a:endParaRPr>
          </a:p>
          <a:p>
            <a:pPr rtl="0">
              <a:lnSpc>
                <a:spcPct val="100000"/>
              </a:lnSpc>
            </a:pPr>
            <a:endPar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rtl="0">
              <a:lnSpc>
                <a:spcPct val="100000"/>
              </a:lnSpc>
            </a:pPr>
            <a:endParaRPr lang="en-GB" dirty="0">
              <a:ea typeface="Times New Roman" panose="02020603050405020304" pitchFamily="18" charset="0"/>
            </a:endParaRPr>
          </a:p>
          <a:p>
            <a:pPr rtl="0">
              <a:lnSpc>
                <a:spcPct val="100000"/>
              </a:lnSpc>
            </a:pPr>
            <a:endPar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rtl="0">
              <a:lnSpc>
                <a:spcPct val="100000"/>
              </a:lnSpc>
            </a:pPr>
            <a:endParaRPr lang="en-GB" dirty="0">
              <a:ea typeface="Times New Roman" panose="02020603050405020304" pitchFamily="18" charset="0"/>
            </a:endParaRPr>
          </a:p>
          <a:p>
            <a:pPr rtl="0">
              <a:lnSpc>
                <a:spcPct val="100000"/>
              </a:lnSpc>
            </a:pPr>
            <a:endPar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rtl="0">
              <a:lnSpc>
                <a:spcPct val="100000"/>
              </a:lnSpc>
            </a:pP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sono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state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effettuate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interviste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con i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principali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esperti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per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comprendere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esigenze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del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personale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cucina.</a:t>
            </a:r>
          </a:p>
          <a:p>
            <a:pPr rtl="0">
              <a:lnSpc>
                <a:spcPct val="100000"/>
              </a:lnSpc>
            </a:pPr>
            <a:endParaRPr lang="en-GB" sz="1100" b="1"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rtl="0">
              <a:lnSpc>
                <a:spcPct val="100000"/>
              </a:lnSpc>
            </a:pPr>
            <a:r>
              <a:rPr lang="en-GB" sz="1100" b="1"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Workshop per </a:t>
            </a:r>
            <a:r>
              <a:rPr lang="en-GB" sz="1100" b="1"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gli</a:t>
            </a:r>
            <a:r>
              <a:rPr lang="en-GB" sz="1100" b="1"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1"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utenti</a:t>
            </a:r>
            <a:r>
              <a:rPr lang="en-GB" sz="1100" b="1"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 </a:t>
            </a:r>
            <a:r>
              <a:rPr lang="en-GB" sz="1100" b="1"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sviluppo</a:t>
            </a:r>
            <a:r>
              <a:rPr lang="en-GB" sz="1100" b="1"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idee,</a:t>
            </a:r>
            <a:endParaRPr lang="en-LB" sz="11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lnSpc>
                <a:spcPct val="100000"/>
              </a:lnSpc>
            </a:pP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Hatch &amp; Bloom ha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progettato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supervisionato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una</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serie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workshop con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rappresentanti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tutti i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gruppi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utenti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 parti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interessate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durante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la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creazione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The Good Kitchen.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L'obiettivo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era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collaborare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allo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sviluppo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idee per un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servizio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mensa</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nuovo e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migliorato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utilizzando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diversi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approcci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creazione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idee creative,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incluso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il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metodo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Analogie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radicali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Considera</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il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servizio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pasti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come un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servizio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per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una</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famiglia</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con bambini o come un ristorante, e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avrai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l'idea</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per un nuovo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nome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immagine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a:p>
            <a:pPr rtl="0">
              <a:lnSpc>
                <a:spcPct val="100000"/>
              </a:lnSpc>
            </a:pPr>
            <a:endParaRPr lang="en-L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lnSpc>
                <a:spcPct val="100000"/>
              </a:lnSpc>
            </a:pPr>
            <a:r>
              <a:rPr lang="en-GB" sz="1100" b="1"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Partecipazione</a:t>
            </a:r>
            <a:r>
              <a:rPr lang="en-GB" sz="1100" b="1"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1"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progettuale</a:t>
            </a:r>
            <a:endParaRPr lang="en-LB" sz="11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lnSpc>
                <a:spcPct val="100000"/>
              </a:lnSpc>
            </a:pP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Le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varie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soluzioni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progettuali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The Good Kitchen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sono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sviluppate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attraverso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iterazioni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organizzate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tra</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studi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progettazione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 feedback,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inclusi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workshop per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gli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utenti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processi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progettazione</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collaborativa</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 test di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facilità</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d'uso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con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prototipi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 mock-up.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Ciò</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ha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garantito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soluzioni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progettuali</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con un alto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livello</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usabilità</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 </a:t>
            </a:r>
            <a:r>
              <a:rPr lang="en-GB" sz="1100" b="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applicabilità</a:t>
            </a:r>
            <a:r>
              <a:rPr lang="en-GB" sz="1100" b="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a:p>
            <a:pPr algn="l" rtl="0">
              <a:buClr>
                <a:srgbClr val="F79037"/>
              </a:buCl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l" rtl="0"/>
            <a:endParaRPr lang="en-LB" b="1" dirty="0">
              <a:ea typeface="Calibri" panose="020F0502020204030204" pitchFamily="34" charset="0"/>
              <a:cs typeface="Times New Roman" panose="02020603050405020304" pitchFamily="18" charset="0"/>
            </a:endParaRPr>
          </a:p>
          <a:p>
            <a:pPr algn="l" rtl="0"/>
            <a:endParaRPr lang="en-GB" dirty="0">
              <a:cs typeface="Times New Roman" panose="02020603050405020304" pitchFamily="18" charset="0"/>
            </a:endParaRPr>
          </a:p>
          <a:p>
            <a:pPr algn="l" rtl="0"/>
            <a:endParaRPr lang="en-GB" b="1" dirty="0">
              <a:ea typeface="Calibri" panose="020F0502020204030204" pitchFamily="34" charset="0"/>
              <a:cs typeface="Times New Roman" panose="02020603050405020304" pitchFamily="18" charset="0"/>
            </a:endParaRPr>
          </a:p>
          <a:p>
            <a:pPr algn="l" rtl="0"/>
            <a:r>
              <a:rPr lang="en-GB" b="1" dirty="0">
                <a:ea typeface="Calibri" panose="020F0502020204030204" pitchFamily="34" charset="0"/>
                <a:cs typeface="Times New Roman" panose="02020603050405020304" pitchFamily="18" charset="0"/>
              </a:rPr>
              <a:t> </a:t>
            </a:r>
          </a:p>
          <a:p>
            <a:pPr algn="l" rtl="0"/>
            <a:endParaRPr lang="en-US" dirty="0">
              <a:ea typeface="Calibri" panose="020F0502020204030204" pitchFamily="34" charset="0"/>
              <a:cs typeface="Times New Roman" panose="02020603050405020304" pitchFamily="18" charset="0"/>
            </a:endParaRPr>
          </a:p>
          <a:p>
            <a:pPr algn="l" rtl="0"/>
            <a:r>
              <a:rPr lang="en-US" b="1" dirty="0">
                <a:ea typeface="Calibri" panose="020F0502020204030204" pitchFamily="34" charset="0"/>
                <a:cs typeface="Times New Roman" panose="02020603050405020304" pitchFamily="18" charset="0"/>
              </a:rPr>
              <a:t> </a:t>
            </a:r>
          </a:p>
          <a:p>
            <a:pPr algn="l" rtl="0"/>
            <a:endParaRPr lang="en-GB" dirty="0"/>
          </a:p>
        </p:txBody>
      </p:sp>
      <p:grpSp>
        <p:nvGrpSpPr>
          <p:cNvPr id="2" name="object 15">
            <a:extLst>
              <a:ext uri="{FF2B5EF4-FFF2-40B4-BE49-F238E27FC236}">
                <a16:creationId xmlns:a16="http://schemas.microsoft.com/office/drawing/2014/main" id="{2B11186C-4C6F-ED19-52DB-91F05C7BD45D}"/>
              </a:ext>
            </a:extLst>
          </p:cNvPr>
          <p:cNvGrpSpPr/>
          <p:nvPr/>
        </p:nvGrpSpPr>
        <p:grpSpPr>
          <a:xfrm>
            <a:off x="3877110" y="2970037"/>
            <a:ext cx="3047022" cy="1729173"/>
            <a:chOff x="485139" y="4586859"/>
            <a:chExt cx="3134043" cy="1778557"/>
          </a:xfrm>
        </p:grpSpPr>
        <p:pic>
          <p:nvPicPr>
            <p:cNvPr id="4" name="object 16">
              <a:extLst>
                <a:ext uri="{FF2B5EF4-FFF2-40B4-BE49-F238E27FC236}">
                  <a16:creationId xmlns:a16="http://schemas.microsoft.com/office/drawing/2014/main" id="{DBFE231B-06B5-A955-B93F-E1F0357EDA40}"/>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77267F1B-0808-B0B2-2E23-1D2C2806C0A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38" name="object 18">
              <a:extLst>
                <a:ext uri="{FF2B5EF4-FFF2-40B4-BE49-F238E27FC236}">
                  <a16:creationId xmlns:a16="http://schemas.microsoft.com/office/drawing/2014/main" id="{D5D963DC-4885-7D85-405E-C4269776664D}"/>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9" name="object 19">
              <a:extLst>
                <a:ext uri="{FF2B5EF4-FFF2-40B4-BE49-F238E27FC236}">
                  <a16:creationId xmlns:a16="http://schemas.microsoft.com/office/drawing/2014/main" id="{F458300B-7242-6E31-6829-B8DE14416BA2}"/>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0" name="object 20">
              <a:extLst>
                <a:ext uri="{FF2B5EF4-FFF2-40B4-BE49-F238E27FC236}">
                  <a16:creationId xmlns:a16="http://schemas.microsoft.com/office/drawing/2014/main" id="{C4811849-AC20-5BAD-7931-77C02CDD951B}"/>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43" name="Picture 42">
            <a:extLst>
              <a:ext uri="{FF2B5EF4-FFF2-40B4-BE49-F238E27FC236}">
                <a16:creationId xmlns:a16="http://schemas.microsoft.com/office/drawing/2014/main" id="{3503D3DD-C59D-F5BC-C2C9-1B5DC07A007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027"/>
          <a:stretch/>
        </p:blipFill>
        <p:spPr>
          <a:xfrm>
            <a:off x="4255802" y="3055626"/>
            <a:ext cx="2319372" cy="1498655"/>
          </a:xfrm>
          <a:prstGeom prst="rect">
            <a:avLst/>
          </a:prstGeom>
        </p:spPr>
      </p:pic>
      <p:grpSp>
        <p:nvGrpSpPr>
          <p:cNvPr id="44" name="Group 43">
            <a:extLst>
              <a:ext uri="{FF2B5EF4-FFF2-40B4-BE49-F238E27FC236}">
                <a16:creationId xmlns:a16="http://schemas.microsoft.com/office/drawing/2014/main" id="{0EE8A1A4-2F53-8F8A-EE5E-7B262419BAB1}"/>
              </a:ext>
            </a:extLst>
          </p:cNvPr>
          <p:cNvGrpSpPr/>
          <p:nvPr/>
        </p:nvGrpSpPr>
        <p:grpSpPr>
          <a:xfrm rot="766773">
            <a:off x="6323922" y="3788442"/>
            <a:ext cx="824852" cy="734190"/>
            <a:chOff x="383555" y="3352260"/>
            <a:chExt cx="835620" cy="743775"/>
          </a:xfrm>
        </p:grpSpPr>
        <p:sp>
          <p:nvSpPr>
            <p:cNvPr id="45" name="Oval 44">
              <a:extLst>
                <a:ext uri="{FF2B5EF4-FFF2-40B4-BE49-F238E27FC236}">
                  <a16:creationId xmlns:a16="http://schemas.microsoft.com/office/drawing/2014/main" id="{F8EF4C40-04F5-4B10-13BE-C18662288746}"/>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46" name="Text Placeholder 1">
              <a:extLst>
                <a:ext uri="{FF2B5EF4-FFF2-40B4-BE49-F238E27FC236}">
                  <a16:creationId xmlns:a16="http://schemas.microsoft.com/office/drawing/2014/main" id="{4424D0AF-0B42-94A6-7FEF-B1A51A142E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grpSp>
        <p:nvGrpSpPr>
          <p:cNvPr id="47" name="object 15">
            <a:extLst>
              <a:ext uri="{FF2B5EF4-FFF2-40B4-BE49-F238E27FC236}">
                <a16:creationId xmlns:a16="http://schemas.microsoft.com/office/drawing/2014/main" id="{AEE083C2-362D-4613-684E-76F02E0FEF05}"/>
              </a:ext>
            </a:extLst>
          </p:cNvPr>
          <p:cNvGrpSpPr/>
          <p:nvPr/>
        </p:nvGrpSpPr>
        <p:grpSpPr>
          <a:xfrm>
            <a:off x="3877110" y="887237"/>
            <a:ext cx="3047022" cy="1729173"/>
            <a:chOff x="485139" y="4586859"/>
            <a:chExt cx="3134043" cy="1778557"/>
          </a:xfrm>
        </p:grpSpPr>
        <p:pic>
          <p:nvPicPr>
            <p:cNvPr id="48" name="object 16">
              <a:extLst>
                <a:ext uri="{FF2B5EF4-FFF2-40B4-BE49-F238E27FC236}">
                  <a16:creationId xmlns:a16="http://schemas.microsoft.com/office/drawing/2014/main" id="{FE031C0E-441D-7EA5-F2E2-AEDCA5C64A12}"/>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49" name="object 17">
              <a:extLst>
                <a:ext uri="{FF2B5EF4-FFF2-40B4-BE49-F238E27FC236}">
                  <a16:creationId xmlns:a16="http://schemas.microsoft.com/office/drawing/2014/main" id="{4476EE04-DDA8-FA14-9806-6A674BE56F8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50" name="object 18">
              <a:extLst>
                <a:ext uri="{FF2B5EF4-FFF2-40B4-BE49-F238E27FC236}">
                  <a16:creationId xmlns:a16="http://schemas.microsoft.com/office/drawing/2014/main" id="{6F371A6A-C6FB-0B79-B5DE-CA604814CDFB}"/>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51" name="object 19">
              <a:extLst>
                <a:ext uri="{FF2B5EF4-FFF2-40B4-BE49-F238E27FC236}">
                  <a16:creationId xmlns:a16="http://schemas.microsoft.com/office/drawing/2014/main" id="{5B850420-F406-176E-D054-04E565179666}"/>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52" name="object 20">
              <a:extLst>
                <a:ext uri="{FF2B5EF4-FFF2-40B4-BE49-F238E27FC236}">
                  <a16:creationId xmlns:a16="http://schemas.microsoft.com/office/drawing/2014/main" id="{93346B60-432F-3176-C274-0A52F1615C55}"/>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53" name="Picture 52">
            <a:extLst>
              <a:ext uri="{FF2B5EF4-FFF2-40B4-BE49-F238E27FC236}">
                <a16:creationId xmlns:a16="http://schemas.microsoft.com/office/drawing/2014/main" id="{155B4A88-9AFE-933B-8887-4CAB95D2AE66}"/>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4255802" y="972826"/>
            <a:ext cx="2319372" cy="1498655"/>
          </a:xfrm>
          <a:prstGeom prst="rect">
            <a:avLst/>
          </a:prstGeom>
        </p:spPr>
      </p:pic>
      <p:grpSp>
        <p:nvGrpSpPr>
          <p:cNvPr id="54" name="Group 53">
            <a:extLst>
              <a:ext uri="{FF2B5EF4-FFF2-40B4-BE49-F238E27FC236}">
                <a16:creationId xmlns:a16="http://schemas.microsoft.com/office/drawing/2014/main" id="{C3B817BE-AB0B-11CE-5CCF-BF8E7A8837EE}"/>
              </a:ext>
            </a:extLst>
          </p:cNvPr>
          <p:cNvGrpSpPr/>
          <p:nvPr/>
        </p:nvGrpSpPr>
        <p:grpSpPr>
          <a:xfrm rot="766773">
            <a:off x="6323922" y="1705642"/>
            <a:ext cx="824852" cy="734190"/>
            <a:chOff x="383555" y="3352260"/>
            <a:chExt cx="835620" cy="743775"/>
          </a:xfrm>
        </p:grpSpPr>
        <p:sp>
          <p:nvSpPr>
            <p:cNvPr id="55" name="Oval 54">
              <a:extLst>
                <a:ext uri="{FF2B5EF4-FFF2-40B4-BE49-F238E27FC236}">
                  <a16:creationId xmlns:a16="http://schemas.microsoft.com/office/drawing/2014/main" id="{2444C978-5A5A-74AB-5996-A1554BCAEE0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56" name="Text Placeholder 1">
              <a:extLst>
                <a:ext uri="{FF2B5EF4-FFF2-40B4-BE49-F238E27FC236}">
                  <a16:creationId xmlns:a16="http://schemas.microsoft.com/office/drawing/2014/main" id="{50B26558-4503-8F22-48AF-A32D627ED99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248830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1ABF56E-AAC9-C0E6-DBD4-4B429F2A6C01}"/>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b="-10"/>
          <a:stretch/>
        </p:blipFill>
        <p:spPr>
          <a:xfrm>
            <a:off x="3705225" y="1177925"/>
            <a:ext cx="3854450" cy="8335963"/>
          </a:xfrm>
        </p:spPr>
      </p:pic>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pPr algn="l" rtl="0"/>
            <a:fld id="{CB2079F2-58AF-ED44-82D7-E04B2F6FD686}" type="slidenum">
              <a:rPr lang="en-US" smtClean="0"/>
              <a:pPr algn="l" rtl="0"/>
              <a:t>72</a:t>
            </a:fld>
            <a:endParaRPr lang="en-US" dirty="0"/>
          </a:p>
        </p:txBody>
      </p:sp>
      <p:sp>
        <p:nvSpPr>
          <p:cNvPr id="10" name="Text Placeholder 4">
            <a:extLst>
              <a:ext uri="{FF2B5EF4-FFF2-40B4-BE49-F238E27FC236}">
                <a16:creationId xmlns:a16="http://schemas.microsoft.com/office/drawing/2014/main" id="{1354D3F7-C63F-6DD4-EF15-04A1918B5D99}"/>
              </a:ext>
            </a:extLst>
          </p:cNvPr>
          <p:cNvSpPr>
            <a:spLocks noGrp="1"/>
          </p:cNvSpPr>
          <p:nvPr/>
        </p:nvSpPr>
        <p:spPr>
          <a:xfrm>
            <a:off x="566057" y="522561"/>
            <a:ext cx="3139168" cy="964191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Chi è </a:t>
            </a:r>
            <a:r>
              <a:rPr lang="en-US" sz="1600" i="1"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coinvolto</a:t>
            </a:r>
            <a:r>
              <a:rPr lang="en-US" sz="1600" i="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Circa 125.000 anziani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utilizzano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pasti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Questa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cifra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salirà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man mano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numero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complessivo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anziani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superiore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ai 67 anni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aumenterà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prossimi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dieci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anni. Questa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situazione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implica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ed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elevati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standard per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qualità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cibo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varietà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menu. Quasi tutti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anziani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rischiano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contrarre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malattia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causa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cattiva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scorretta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alimentazione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defTabSz="2072941" rtl="0" eaLnBrk="1" fontAlgn="auto" latinLnBrk="0" hangingPunct="1">
              <a:lnSpc>
                <a:spcPct val="100000"/>
              </a:lnSpc>
              <a:spcBef>
                <a:spcPts val="0"/>
              </a:spcBef>
              <a:spcAft>
                <a:spcPts val="0"/>
              </a:spcAft>
              <a:buClrTx/>
              <a:buSzTx/>
              <a:buFontTx/>
              <a:buNone/>
              <a:tabLst/>
              <a:defRPr/>
            </a:pP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Gruppo target:</a:t>
            </a:r>
          </a:p>
          <a:p>
            <a:pPr marL="0" marR="0" indent="0" defTabSz="2072941" rtl="0" eaLnBrk="1" fontAlgn="auto" latinLnBrk="0" hangingPunct="1">
              <a:lnSpc>
                <a:spcPct val="100000"/>
              </a:lnSpc>
              <a:spcBef>
                <a:spcPts val="0"/>
              </a:spcBef>
              <a:spcAft>
                <a:spcPts val="0"/>
              </a:spcAft>
              <a:buClrTx/>
              <a:buSzTx/>
              <a:buFontTx/>
              <a:buNone/>
              <a:tabLst/>
              <a:defRPr/>
            </a:pPr>
            <a:endPar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Holstebro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prende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decisione</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Addetti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cucina</a:t>
            </a:r>
          </a:p>
          <a:p>
            <a:pPr marL="171450" marR="0" indent="-171450"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Cittadini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anziani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Danimarca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R="0" defTabSz="2072941" rtl="0" eaLnBrk="1" fontAlgn="auto" latinLnBrk="0" hangingPunct="1">
              <a:lnSpc>
                <a:spcPct val="100000"/>
              </a:lnSpc>
              <a:spcBef>
                <a:spcPts val="0"/>
              </a:spcBef>
              <a:spcAft>
                <a:spcPts val="0"/>
              </a:spcAft>
              <a:buClr>
                <a:srgbClr val="F79037"/>
              </a:buClr>
              <a:buSzTx/>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Un'altra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cruciale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dell'iniziativa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vergogna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associata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tale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sostegno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società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danese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Tx/>
              <a:buSzTx/>
              <a:buFontTx/>
              <a:buNone/>
              <a:tabLst/>
              <a:defRPr/>
            </a:pPr>
            <a:endParaRPr lang="en-US" dirty="0">
              <a:solidFill>
                <a:schemeClr val="bg1"/>
              </a:solidFill>
              <a:ea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sz="1600" i="1" dirty="0" err="1">
                <a:solidFill>
                  <a:srgbClr val="F79037"/>
                </a:solidFill>
                <a:cs typeface="Times New Roman" panose="02020603050405020304" pitchFamily="18" charset="0"/>
              </a:rPr>
              <a:t>Perché</a:t>
            </a:r>
            <a:r>
              <a:rPr lang="en-US" sz="1600" i="1" dirty="0">
                <a:solidFill>
                  <a:srgbClr val="F79037"/>
                </a:solidFill>
                <a:cs typeface="Times New Roman" panose="02020603050405020304" pitchFamily="18" charset="0"/>
              </a:rPr>
              <a:t> è </a:t>
            </a:r>
            <a:r>
              <a:rPr lang="en-US" sz="1600" i="1" dirty="0" err="1">
                <a:solidFill>
                  <a:srgbClr val="F79037"/>
                </a:solidFill>
                <a:cs typeface="Times New Roman" panose="02020603050405020304" pitchFamily="18" charset="0"/>
              </a:rPr>
              <a:t>una</a:t>
            </a:r>
            <a:r>
              <a:rPr lang="en-US" sz="1600" i="1" dirty="0">
                <a:solidFill>
                  <a:srgbClr val="F79037"/>
                </a:solidFill>
                <a:cs typeface="Times New Roman" panose="02020603050405020304" pitchFamily="18" charset="0"/>
              </a:rPr>
              <a:t> buona </a:t>
            </a:r>
            <a:r>
              <a:rPr lang="en-US" sz="1600" i="1" dirty="0" err="1">
                <a:solidFill>
                  <a:srgbClr val="F79037"/>
                </a:solidFill>
                <a:cs typeface="Times New Roman" panose="02020603050405020304" pitchFamily="18" charset="0"/>
              </a:rPr>
              <a:t>pratica</a:t>
            </a:r>
            <a:r>
              <a:rPr lang="en-US" sz="1600" i="1" dirty="0">
                <a:solidFill>
                  <a:srgbClr val="F79037"/>
                </a:solidFill>
                <a:cs typeface="Times New Roman" panose="02020603050405020304" pitchFamily="18" charset="0"/>
              </a:rPr>
              <a:t>?</a:t>
            </a:r>
            <a:endParaRPr lang="en-US" dirty="0">
              <a:solidFill>
                <a:schemeClr val="bg1"/>
              </a:solidFill>
            </a:endParaRPr>
          </a:p>
          <a:p>
            <a:pPr marL="0" marR="0" indent="0" defTabSz="2072941" rtl="0" eaLnBrk="1" fontAlgn="auto" latinLnBrk="0" hangingPunct="1">
              <a:lnSpc>
                <a:spcPct val="100000"/>
              </a:lnSpc>
              <a:spcBef>
                <a:spcPts val="0"/>
              </a:spcBef>
              <a:spcAft>
                <a:spcPts val="0"/>
              </a:spcAft>
              <a:buClrTx/>
              <a:buSzTx/>
              <a:buFontTx/>
              <a:buNone/>
              <a:tabLst/>
              <a:defRPr/>
            </a:pPr>
            <a:r>
              <a:rPr lang="en-US" dirty="0">
                <a:solidFill>
                  <a:schemeClr val="bg1"/>
                </a:solidFill>
              </a:rPr>
              <a:t>Nel </a:t>
            </a:r>
            <a:r>
              <a:rPr lang="en-US" dirty="0" err="1">
                <a:solidFill>
                  <a:schemeClr val="bg1"/>
                </a:solidFill>
              </a:rPr>
              <a:t>contesto</a:t>
            </a:r>
            <a:r>
              <a:rPr lang="en-US" dirty="0">
                <a:solidFill>
                  <a:schemeClr val="bg1"/>
                </a:solidFill>
              </a:rPr>
              <a:t> </a:t>
            </a:r>
            <a:r>
              <a:rPr lang="en-US" dirty="0" err="1">
                <a:solidFill>
                  <a:schemeClr val="bg1"/>
                </a:solidFill>
              </a:rPr>
              <a:t>della</a:t>
            </a:r>
            <a:r>
              <a:rPr lang="en-US" dirty="0">
                <a:solidFill>
                  <a:schemeClr val="bg1"/>
                </a:solidFill>
              </a:rPr>
              <a:t> </a:t>
            </a:r>
            <a:r>
              <a:rPr lang="en-US" dirty="0" err="1">
                <a:solidFill>
                  <a:schemeClr val="bg1"/>
                </a:solidFill>
              </a:rPr>
              <a:t>Danimarca</a:t>
            </a:r>
            <a:r>
              <a:rPr lang="en-US" dirty="0">
                <a:solidFill>
                  <a:schemeClr val="bg1"/>
                </a:solidFill>
              </a:rPr>
              <a:t>, </a:t>
            </a:r>
            <a:r>
              <a:rPr lang="en-US" dirty="0" err="1">
                <a:solidFill>
                  <a:schemeClr val="bg1"/>
                </a:solidFill>
              </a:rPr>
              <a:t>questo</a:t>
            </a:r>
            <a:r>
              <a:rPr lang="en-US" dirty="0">
                <a:solidFill>
                  <a:schemeClr val="bg1"/>
                </a:solidFill>
              </a:rPr>
              <a:t> </a:t>
            </a:r>
            <a:r>
              <a:rPr lang="en-US" dirty="0" err="1">
                <a:solidFill>
                  <a:schemeClr val="bg1"/>
                </a:solidFill>
              </a:rPr>
              <a:t>sforzo</a:t>
            </a:r>
            <a:r>
              <a:rPr lang="en-US" dirty="0">
                <a:solidFill>
                  <a:schemeClr val="bg1"/>
                </a:solidFill>
              </a:rPr>
              <a:t> ha </a:t>
            </a:r>
            <a:r>
              <a:rPr lang="en-US" dirty="0" err="1">
                <a:solidFill>
                  <a:schemeClr val="bg1"/>
                </a:solidFill>
              </a:rPr>
              <a:t>affrontato</a:t>
            </a:r>
            <a:r>
              <a:rPr lang="en-US" dirty="0">
                <a:solidFill>
                  <a:schemeClr val="bg1"/>
                </a:solidFill>
              </a:rPr>
              <a:t> </a:t>
            </a:r>
            <a:r>
              <a:rPr lang="en-US" dirty="0" err="1">
                <a:solidFill>
                  <a:schemeClr val="bg1"/>
                </a:solidFill>
              </a:rPr>
              <a:t>una</a:t>
            </a:r>
            <a:r>
              <a:rPr lang="en-US" dirty="0">
                <a:solidFill>
                  <a:schemeClr val="bg1"/>
                </a:solidFill>
              </a:rPr>
              <a:t> </a:t>
            </a:r>
            <a:r>
              <a:rPr lang="en-US" dirty="0" err="1">
                <a:solidFill>
                  <a:schemeClr val="bg1"/>
                </a:solidFill>
              </a:rPr>
              <a:t>questione</a:t>
            </a:r>
            <a:r>
              <a:rPr lang="en-US" dirty="0">
                <a:solidFill>
                  <a:schemeClr val="bg1"/>
                </a:solidFill>
              </a:rPr>
              <a:t> </a:t>
            </a:r>
            <a:r>
              <a:rPr lang="en-US" dirty="0" err="1">
                <a:solidFill>
                  <a:schemeClr val="bg1"/>
                </a:solidFill>
              </a:rPr>
              <a:t>sociale</a:t>
            </a:r>
            <a:r>
              <a:rPr lang="en-US" dirty="0">
                <a:solidFill>
                  <a:schemeClr val="bg1"/>
                </a:solidFill>
              </a:rPr>
              <a:t> </a:t>
            </a:r>
            <a:r>
              <a:rPr lang="en-US" dirty="0" err="1">
                <a:solidFill>
                  <a:schemeClr val="bg1"/>
                </a:solidFill>
              </a:rPr>
              <a:t>più</a:t>
            </a:r>
            <a:r>
              <a:rPr lang="en-US" dirty="0">
                <a:solidFill>
                  <a:schemeClr val="bg1"/>
                </a:solidFill>
              </a:rPr>
              <a:t> </a:t>
            </a:r>
            <a:r>
              <a:rPr lang="en-US" dirty="0" err="1">
                <a:solidFill>
                  <a:schemeClr val="bg1"/>
                </a:solidFill>
              </a:rPr>
              <a:t>significativa</a:t>
            </a:r>
            <a:r>
              <a:rPr lang="en-US" dirty="0">
                <a:solidFill>
                  <a:schemeClr val="bg1"/>
                </a:solidFill>
              </a:rPr>
              <a:t>. Le </a:t>
            </a:r>
            <a:r>
              <a:rPr lang="en-US" dirty="0" err="1">
                <a:solidFill>
                  <a:schemeClr val="bg1"/>
                </a:solidFill>
              </a:rPr>
              <a:t>cucine</a:t>
            </a:r>
            <a:r>
              <a:rPr lang="en-US" dirty="0">
                <a:solidFill>
                  <a:schemeClr val="bg1"/>
                </a:solidFill>
              </a:rPr>
              <a:t> </a:t>
            </a:r>
            <a:r>
              <a:rPr lang="en-US" dirty="0" err="1">
                <a:solidFill>
                  <a:schemeClr val="bg1"/>
                </a:solidFill>
              </a:rPr>
              <a:t>pubbliche</a:t>
            </a:r>
            <a:r>
              <a:rPr lang="en-US" dirty="0">
                <a:solidFill>
                  <a:schemeClr val="bg1"/>
                </a:solidFill>
              </a:rPr>
              <a:t> </a:t>
            </a:r>
            <a:r>
              <a:rPr lang="en-US" dirty="0" err="1">
                <a:solidFill>
                  <a:schemeClr val="bg1"/>
                </a:solidFill>
              </a:rPr>
              <a:t>sono</a:t>
            </a:r>
            <a:r>
              <a:rPr lang="en-US" dirty="0">
                <a:solidFill>
                  <a:schemeClr val="bg1"/>
                </a:solidFill>
              </a:rPr>
              <a:t> diffuse in </a:t>
            </a:r>
            <a:r>
              <a:rPr lang="en-US" dirty="0" err="1">
                <a:solidFill>
                  <a:schemeClr val="bg1"/>
                </a:solidFill>
              </a:rPr>
              <a:t>tutto</a:t>
            </a:r>
            <a:r>
              <a:rPr lang="en-US" dirty="0">
                <a:solidFill>
                  <a:schemeClr val="bg1"/>
                </a:solidFill>
              </a:rPr>
              <a:t> il mondo. In </a:t>
            </a:r>
            <a:r>
              <a:rPr lang="en-US" dirty="0" err="1">
                <a:solidFill>
                  <a:schemeClr val="bg1"/>
                </a:solidFill>
              </a:rPr>
              <a:t>alcune</a:t>
            </a:r>
            <a:r>
              <a:rPr lang="en-US" dirty="0">
                <a:solidFill>
                  <a:schemeClr val="bg1"/>
                </a:solidFill>
              </a:rPr>
              <a:t> </a:t>
            </a:r>
            <a:r>
              <a:rPr lang="en-US" dirty="0" err="1">
                <a:solidFill>
                  <a:schemeClr val="bg1"/>
                </a:solidFill>
              </a:rPr>
              <a:t>nazioni</a:t>
            </a:r>
            <a:r>
              <a:rPr lang="en-US" dirty="0">
                <a:solidFill>
                  <a:schemeClr val="bg1"/>
                </a:solidFill>
              </a:rPr>
              <a:t> con </a:t>
            </a:r>
            <a:r>
              <a:rPr lang="en-US" dirty="0" err="1">
                <a:solidFill>
                  <a:schemeClr val="bg1"/>
                </a:solidFill>
              </a:rPr>
              <a:t>popolazione</a:t>
            </a:r>
            <a:r>
              <a:rPr lang="en-US" dirty="0">
                <a:solidFill>
                  <a:schemeClr val="bg1"/>
                </a:solidFill>
              </a:rPr>
              <a:t> </a:t>
            </a:r>
            <a:r>
              <a:rPr lang="en-US" dirty="0" err="1">
                <a:solidFill>
                  <a:schemeClr val="bg1"/>
                </a:solidFill>
              </a:rPr>
              <a:t>anziana</a:t>
            </a:r>
            <a:r>
              <a:rPr lang="en-US" dirty="0">
                <a:solidFill>
                  <a:schemeClr val="bg1"/>
                </a:solidFill>
              </a:rPr>
              <a:t>, </a:t>
            </a:r>
            <a:r>
              <a:rPr lang="en-US" dirty="0" err="1">
                <a:solidFill>
                  <a:schemeClr val="bg1"/>
                </a:solidFill>
              </a:rPr>
              <a:t>l'intera</a:t>
            </a:r>
            <a:r>
              <a:rPr lang="en-US" dirty="0">
                <a:solidFill>
                  <a:schemeClr val="bg1"/>
                </a:solidFill>
              </a:rPr>
              <a:t> </a:t>
            </a:r>
            <a:r>
              <a:rPr lang="en-US" dirty="0" err="1">
                <a:solidFill>
                  <a:schemeClr val="bg1"/>
                </a:solidFill>
              </a:rPr>
              <a:t>architettura</a:t>
            </a:r>
            <a:r>
              <a:rPr lang="en-US" dirty="0">
                <a:solidFill>
                  <a:schemeClr val="bg1"/>
                </a:solidFill>
              </a:rPr>
              <a:t> del </a:t>
            </a:r>
            <a:r>
              <a:rPr lang="en-US" dirty="0" err="1">
                <a:solidFill>
                  <a:schemeClr val="bg1"/>
                </a:solidFill>
              </a:rPr>
              <a:t>progetto</a:t>
            </a:r>
            <a:r>
              <a:rPr lang="en-US" dirty="0">
                <a:solidFill>
                  <a:schemeClr val="bg1"/>
                </a:solidFill>
              </a:rPr>
              <a:t> </a:t>
            </a:r>
            <a:r>
              <a:rPr lang="en-US" dirty="0" err="1">
                <a:solidFill>
                  <a:schemeClr val="bg1"/>
                </a:solidFill>
              </a:rPr>
              <a:t>può</a:t>
            </a:r>
            <a:r>
              <a:rPr lang="en-US" dirty="0">
                <a:solidFill>
                  <a:schemeClr val="bg1"/>
                </a:solidFill>
              </a:rPr>
              <a:t> </a:t>
            </a:r>
            <a:r>
              <a:rPr lang="en-US" dirty="0" err="1">
                <a:solidFill>
                  <a:schemeClr val="bg1"/>
                </a:solidFill>
              </a:rPr>
              <a:t>essere</a:t>
            </a:r>
            <a:r>
              <a:rPr lang="en-US" dirty="0">
                <a:solidFill>
                  <a:schemeClr val="bg1"/>
                </a:solidFill>
              </a:rPr>
              <a:t> </a:t>
            </a:r>
            <a:r>
              <a:rPr lang="en-US" dirty="0" err="1">
                <a:solidFill>
                  <a:schemeClr val="bg1"/>
                </a:solidFill>
              </a:rPr>
              <a:t>modificata</a:t>
            </a:r>
            <a:r>
              <a:rPr lang="en-US" dirty="0">
                <a:solidFill>
                  <a:schemeClr val="bg1"/>
                </a:solidFill>
              </a:rPr>
              <a:t> per </a:t>
            </a:r>
            <a:r>
              <a:rPr lang="en-US" dirty="0" err="1">
                <a:solidFill>
                  <a:schemeClr val="bg1"/>
                </a:solidFill>
              </a:rPr>
              <a:t>gestire</a:t>
            </a:r>
            <a:r>
              <a:rPr lang="en-US" dirty="0">
                <a:solidFill>
                  <a:schemeClr val="bg1"/>
                </a:solidFill>
              </a:rPr>
              <a:t> </a:t>
            </a:r>
            <a:r>
              <a:rPr lang="en-US" dirty="0" err="1">
                <a:solidFill>
                  <a:schemeClr val="bg1"/>
                </a:solidFill>
              </a:rPr>
              <a:t>questioni</a:t>
            </a:r>
            <a:r>
              <a:rPr lang="en-US" dirty="0">
                <a:solidFill>
                  <a:schemeClr val="bg1"/>
                </a:solidFill>
              </a:rPr>
              <a:t> </a:t>
            </a:r>
            <a:r>
              <a:rPr lang="en-US" dirty="0" err="1">
                <a:solidFill>
                  <a:schemeClr val="bg1"/>
                </a:solidFill>
              </a:rPr>
              <a:t>socioeconomiche</a:t>
            </a:r>
            <a:r>
              <a:rPr lang="en-US" dirty="0">
                <a:solidFill>
                  <a:schemeClr val="bg1"/>
                </a:solidFill>
              </a:rPr>
              <a:t> </a:t>
            </a:r>
            <a:r>
              <a:rPr lang="en-US" dirty="0" err="1">
                <a:solidFill>
                  <a:schemeClr val="bg1"/>
                </a:solidFill>
              </a:rPr>
              <a:t>così</a:t>
            </a:r>
            <a:r>
              <a:rPr lang="en-US" dirty="0">
                <a:solidFill>
                  <a:schemeClr val="bg1"/>
                </a:solidFill>
              </a:rPr>
              <a:t> </a:t>
            </a:r>
            <a:r>
              <a:rPr lang="en-US" dirty="0" err="1">
                <a:solidFill>
                  <a:schemeClr val="bg1"/>
                </a:solidFill>
              </a:rPr>
              <a:t>complesse</a:t>
            </a:r>
            <a:r>
              <a:rPr lang="en-US" dirty="0">
                <a:solidFill>
                  <a:schemeClr val="bg1"/>
                </a:solidFill>
              </a:rPr>
              <a:t> </a:t>
            </a:r>
            <a:r>
              <a:rPr lang="en-US" dirty="0" err="1">
                <a:solidFill>
                  <a:schemeClr val="bg1"/>
                </a:solidFill>
              </a:rPr>
              <a:t>che</a:t>
            </a:r>
            <a:r>
              <a:rPr lang="en-US" dirty="0">
                <a:solidFill>
                  <a:schemeClr val="bg1"/>
                </a:solidFill>
              </a:rPr>
              <a:t> </a:t>
            </a:r>
            <a:r>
              <a:rPr lang="en-US" dirty="0" err="1">
                <a:solidFill>
                  <a:schemeClr val="bg1"/>
                </a:solidFill>
              </a:rPr>
              <a:t>interessano</a:t>
            </a:r>
            <a:r>
              <a:rPr lang="en-US" dirty="0">
                <a:solidFill>
                  <a:schemeClr val="bg1"/>
                </a:solidFill>
              </a:rPr>
              <a:t> </a:t>
            </a:r>
            <a:r>
              <a:rPr lang="en-US" dirty="0" err="1">
                <a:solidFill>
                  <a:schemeClr val="bg1"/>
                </a:solidFill>
              </a:rPr>
              <a:t>gli</a:t>
            </a:r>
            <a:r>
              <a:rPr lang="en-US" dirty="0">
                <a:solidFill>
                  <a:schemeClr val="bg1"/>
                </a:solidFill>
              </a:rPr>
              <a:t> anziani.</a:t>
            </a:r>
          </a:p>
          <a:p>
            <a:pPr marL="0" marR="0" indent="0" defTabSz="2072941" rtl="0" eaLnBrk="1" fontAlgn="auto" latinLnBrk="0" hangingPunct="1">
              <a:lnSpc>
                <a:spcPct val="100000"/>
              </a:lnSpc>
              <a:spcBef>
                <a:spcPts val="0"/>
              </a:spcBef>
              <a:spcAft>
                <a:spcPts val="0"/>
              </a:spcAft>
              <a:buClrTx/>
              <a:buSzTx/>
              <a:buFontTx/>
              <a:buNone/>
              <a:tabLst/>
              <a:defRPr/>
            </a:pPr>
            <a:r>
              <a:rPr lang="en-US" dirty="0">
                <a:solidFill>
                  <a:schemeClr val="bg1"/>
                </a:solidFill>
              </a:rPr>
              <a:t> </a:t>
            </a:r>
          </a:p>
          <a:p>
            <a:pPr marL="0" marR="0" indent="0" defTabSz="2072941" rtl="0" eaLnBrk="1" fontAlgn="auto" latinLnBrk="0" hangingPunct="1">
              <a:lnSpc>
                <a:spcPct val="100000"/>
              </a:lnSpc>
              <a:spcBef>
                <a:spcPts val="0"/>
              </a:spcBef>
              <a:spcAft>
                <a:spcPts val="0"/>
              </a:spcAft>
              <a:buClrTx/>
              <a:buSzTx/>
              <a:buFontTx/>
              <a:buNone/>
              <a:tabLst/>
              <a:defRPr/>
            </a:pPr>
            <a:r>
              <a:rPr lang="en-US" dirty="0">
                <a:solidFill>
                  <a:schemeClr val="bg1"/>
                </a:solidFill>
              </a:rPr>
              <a:t>I </a:t>
            </a:r>
            <a:r>
              <a:rPr lang="en-US" dirty="0" err="1">
                <a:solidFill>
                  <a:schemeClr val="bg1"/>
                </a:solidFill>
              </a:rPr>
              <a:t>metodi</a:t>
            </a:r>
            <a:r>
              <a:rPr lang="en-US" dirty="0">
                <a:solidFill>
                  <a:schemeClr val="bg1"/>
                </a:solidFill>
              </a:rPr>
              <a:t> di </a:t>
            </a:r>
            <a:r>
              <a:rPr lang="en-US" dirty="0" err="1">
                <a:solidFill>
                  <a:schemeClr val="bg1"/>
                </a:solidFill>
              </a:rPr>
              <a:t>progettazione</a:t>
            </a:r>
            <a:r>
              <a:rPr lang="en-US" dirty="0">
                <a:solidFill>
                  <a:schemeClr val="bg1"/>
                </a:solidFill>
              </a:rPr>
              <a:t> </a:t>
            </a:r>
            <a:r>
              <a:rPr lang="en-US" dirty="0" err="1">
                <a:solidFill>
                  <a:schemeClr val="bg1"/>
                </a:solidFill>
              </a:rPr>
              <a:t>unici</a:t>
            </a:r>
            <a:r>
              <a:rPr lang="en-US" dirty="0">
                <a:solidFill>
                  <a:schemeClr val="bg1"/>
                </a:solidFill>
              </a:rPr>
              <a:t> </a:t>
            </a:r>
            <a:r>
              <a:rPr lang="en-US" dirty="0" err="1">
                <a:solidFill>
                  <a:schemeClr val="bg1"/>
                </a:solidFill>
              </a:rPr>
              <a:t>utilizzati</a:t>
            </a:r>
            <a:r>
              <a:rPr lang="en-US" dirty="0">
                <a:solidFill>
                  <a:schemeClr val="bg1"/>
                </a:solidFill>
              </a:rPr>
              <a:t> per la </a:t>
            </a:r>
            <a:r>
              <a:rPr lang="en-US" dirty="0" err="1">
                <a:solidFill>
                  <a:schemeClr val="bg1"/>
                </a:solidFill>
              </a:rPr>
              <a:t>ricerca</a:t>
            </a:r>
            <a:r>
              <a:rPr lang="en-US" dirty="0">
                <a:solidFill>
                  <a:schemeClr val="bg1"/>
                </a:solidFill>
              </a:rPr>
              <a:t> </a:t>
            </a:r>
            <a:r>
              <a:rPr lang="en-US" dirty="0" err="1">
                <a:solidFill>
                  <a:schemeClr val="bg1"/>
                </a:solidFill>
              </a:rPr>
              <a:t>etnografica</a:t>
            </a:r>
            <a:r>
              <a:rPr lang="en-US" dirty="0">
                <a:solidFill>
                  <a:schemeClr val="bg1"/>
                </a:solidFill>
              </a:rPr>
              <a:t> di </a:t>
            </a:r>
            <a:r>
              <a:rPr lang="en-US" dirty="0" err="1">
                <a:solidFill>
                  <a:schemeClr val="bg1"/>
                </a:solidFill>
              </a:rPr>
              <a:t>questo</a:t>
            </a:r>
            <a:r>
              <a:rPr lang="en-US" dirty="0">
                <a:solidFill>
                  <a:schemeClr val="bg1"/>
                </a:solidFill>
              </a:rPr>
              <a:t> </a:t>
            </a:r>
            <a:r>
              <a:rPr lang="en-US" dirty="0" err="1">
                <a:solidFill>
                  <a:schemeClr val="bg1"/>
                </a:solidFill>
              </a:rPr>
              <a:t>progetto</a:t>
            </a:r>
            <a:r>
              <a:rPr lang="en-US" dirty="0">
                <a:solidFill>
                  <a:schemeClr val="bg1"/>
                </a:solidFill>
              </a:rPr>
              <a:t> </a:t>
            </a:r>
            <a:r>
              <a:rPr lang="en-US" dirty="0" err="1">
                <a:solidFill>
                  <a:schemeClr val="bg1"/>
                </a:solidFill>
              </a:rPr>
              <a:t>possono</a:t>
            </a:r>
            <a:r>
              <a:rPr lang="en-US" dirty="0">
                <a:solidFill>
                  <a:schemeClr val="bg1"/>
                </a:solidFill>
              </a:rPr>
              <a:t> </a:t>
            </a:r>
            <a:r>
              <a:rPr lang="en-US" dirty="0" err="1">
                <a:solidFill>
                  <a:schemeClr val="bg1"/>
                </a:solidFill>
              </a:rPr>
              <a:t>essere</a:t>
            </a:r>
            <a:r>
              <a:rPr lang="en-US" dirty="0">
                <a:solidFill>
                  <a:schemeClr val="bg1"/>
                </a:solidFill>
              </a:rPr>
              <a:t> </a:t>
            </a:r>
            <a:r>
              <a:rPr lang="en-US" dirty="0" err="1">
                <a:solidFill>
                  <a:schemeClr val="bg1"/>
                </a:solidFill>
              </a:rPr>
              <a:t>applicabili</a:t>
            </a:r>
            <a:r>
              <a:rPr lang="en-US" dirty="0">
                <a:solidFill>
                  <a:schemeClr val="bg1"/>
                </a:solidFill>
              </a:rPr>
              <a:t> per </a:t>
            </a:r>
            <a:r>
              <a:rPr lang="en-US" dirty="0" err="1">
                <a:solidFill>
                  <a:schemeClr val="bg1"/>
                </a:solidFill>
              </a:rPr>
              <a:t>affrontare</a:t>
            </a:r>
            <a:r>
              <a:rPr lang="en-US" dirty="0">
                <a:solidFill>
                  <a:schemeClr val="bg1"/>
                </a:solidFill>
              </a:rPr>
              <a:t> </a:t>
            </a:r>
            <a:r>
              <a:rPr lang="en-US" dirty="0" err="1">
                <a:solidFill>
                  <a:schemeClr val="bg1"/>
                </a:solidFill>
              </a:rPr>
              <a:t>una</a:t>
            </a:r>
            <a:r>
              <a:rPr lang="en-US" dirty="0">
                <a:solidFill>
                  <a:schemeClr val="bg1"/>
                </a:solidFill>
              </a:rPr>
              <a:t> </a:t>
            </a:r>
            <a:r>
              <a:rPr lang="en-US" dirty="0" err="1">
                <a:solidFill>
                  <a:schemeClr val="bg1"/>
                </a:solidFill>
              </a:rPr>
              <a:t>sfida</a:t>
            </a:r>
            <a:r>
              <a:rPr lang="en-US" dirty="0">
                <a:solidFill>
                  <a:schemeClr val="bg1"/>
                </a:solidFill>
              </a:rPr>
              <a:t> </a:t>
            </a:r>
            <a:r>
              <a:rPr lang="en-US" dirty="0" err="1">
                <a:solidFill>
                  <a:schemeClr val="bg1"/>
                </a:solidFill>
              </a:rPr>
              <a:t>sociale</a:t>
            </a:r>
            <a:r>
              <a:rPr lang="en-US" dirty="0">
                <a:solidFill>
                  <a:schemeClr val="bg1"/>
                </a:solidFill>
              </a:rPr>
              <a:t> simile come la </a:t>
            </a:r>
            <a:r>
              <a:rPr lang="en-US" dirty="0" err="1">
                <a:solidFill>
                  <a:schemeClr val="bg1"/>
                </a:solidFill>
              </a:rPr>
              <a:t>malnutrizione</a:t>
            </a:r>
            <a:r>
              <a:rPr lang="en-US" dirty="0">
                <a:solidFill>
                  <a:schemeClr val="bg1"/>
                </a:solidFill>
              </a:rPr>
              <a:t> </a:t>
            </a:r>
            <a:r>
              <a:rPr lang="en-US" dirty="0" err="1">
                <a:solidFill>
                  <a:schemeClr val="bg1"/>
                </a:solidFill>
              </a:rPr>
              <a:t>degli</a:t>
            </a:r>
            <a:r>
              <a:rPr lang="en-US" dirty="0">
                <a:solidFill>
                  <a:schemeClr val="bg1"/>
                </a:solidFill>
              </a:rPr>
              <a:t> anziani.</a:t>
            </a:r>
          </a:p>
          <a:p>
            <a:pPr marL="0" marR="0" indent="0" defTabSz="2072941" rtl="0" eaLnBrk="1" fontAlgn="auto" latinLnBrk="0" hangingPunct="1">
              <a:lnSpc>
                <a:spcPct val="100000"/>
              </a:lnSpc>
              <a:spcBef>
                <a:spcPts val="0"/>
              </a:spcBef>
              <a:spcAft>
                <a:spcPts val="0"/>
              </a:spcAft>
              <a:buClrTx/>
              <a:buSzTx/>
              <a:buFontTx/>
              <a:buNone/>
              <a:tabLst/>
              <a:defRPr/>
            </a:pPr>
            <a:r>
              <a:rPr lang="en-US" dirty="0">
                <a:solidFill>
                  <a:schemeClr val="bg1"/>
                </a:solidFill>
              </a:rPr>
              <a:t> </a:t>
            </a:r>
          </a:p>
          <a:p>
            <a:pPr marL="0" marR="0" indent="0" defTabSz="2072941" rtl="0" eaLnBrk="1" fontAlgn="auto" latinLnBrk="0" hangingPunct="1">
              <a:lnSpc>
                <a:spcPct val="100000"/>
              </a:lnSpc>
              <a:spcBef>
                <a:spcPts val="0"/>
              </a:spcBef>
              <a:spcAft>
                <a:spcPts val="0"/>
              </a:spcAft>
              <a:buClrTx/>
              <a:buSzTx/>
              <a:buFontTx/>
              <a:buNone/>
              <a:tabLst/>
              <a:defRPr/>
            </a:pPr>
            <a:r>
              <a:rPr lang="en-US" dirty="0">
                <a:solidFill>
                  <a:schemeClr val="bg1"/>
                </a:solidFill>
              </a:rPr>
              <a:t>Dei 10 </a:t>
            </a:r>
            <a:r>
              <a:rPr lang="en-US" dirty="0" err="1">
                <a:solidFill>
                  <a:schemeClr val="bg1"/>
                </a:solidFill>
              </a:rPr>
              <a:t>milioni</a:t>
            </a:r>
            <a:r>
              <a:rPr lang="en-US" dirty="0">
                <a:solidFill>
                  <a:schemeClr val="bg1"/>
                </a:solidFill>
              </a:rPr>
              <a:t> di </a:t>
            </a:r>
            <a:r>
              <a:rPr lang="en-US" dirty="0" err="1">
                <a:solidFill>
                  <a:schemeClr val="bg1"/>
                </a:solidFill>
              </a:rPr>
              <a:t>residenti</a:t>
            </a:r>
            <a:r>
              <a:rPr lang="en-US" dirty="0">
                <a:solidFill>
                  <a:schemeClr val="bg1"/>
                </a:solidFill>
              </a:rPr>
              <a:t> </a:t>
            </a:r>
            <a:r>
              <a:rPr lang="en-US" dirty="0" err="1">
                <a:solidFill>
                  <a:schemeClr val="bg1"/>
                </a:solidFill>
              </a:rPr>
              <a:t>svedesi</a:t>
            </a:r>
            <a:r>
              <a:rPr lang="en-US" dirty="0">
                <a:solidFill>
                  <a:schemeClr val="bg1"/>
                </a:solidFill>
              </a:rPr>
              <a:t>, il 20% ha </a:t>
            </a:r>
            <a:r>
              <a:rPr lang="en-US" dirty="0" err="1">
                <a:solidFill>
                  <a:schemeClr val="bg1"/>
                </a:solidFill>
              </a:rPr>
              <a:t>raggiunto</a:t>
            </a:r>
            <a:r>
              <a:rPr lang="en-US" dirty="0">
                <a:solidFill>
                  <a:schemeClr val="bg1"/>
                </a:solidFill>
              </a:rPr>
              <a:t> </a:t>
            </a:r>
            <a:r>
              <a:rPr lang="en-US" dirty="0" err="1">
                <a:solidFill>
                  <a:schemeClr val="bg1"/>
                </a:solidFill>
              </a:rPr>
              <a:t>l'età</a:t>
            </a:r>
            <a:r>
              <a:rPr lang="en-US" dirty="0">
                <a:solidFill>
                  <a:schemeClr val="bg1"/>
                </a:solidFill>
              </a:rPr>
              <a:t> </a:t>
            </a:r>
            <a:r>
              <a:rPr lang="en-US" dirty="0" err="1">
                <a:solidFill>
                  <a:schemeClr val="bg1"/>
                </a:solidFill>
              </a:rPr>
              <a:t>pensionabile</a:t>
            </a:r>
            <a:r>
              <a:rPr lang="en-US" dirty="0">
                <a:solidFill>
                  <a:schemeClr val="bg1"/>
                </a:solidFill>
              </a:rPr>
              <a:t> standard di 65 anni. Si </a:t>
            </a:r>
            <a:r>
              <a:rPr lang="en-US" dirty="0" err="1">
                <a:solidFill>
                  <a:schemeClr val="bg1"/>
                </a:solidFill>
              </a:rPr>
              <a:t>prevede</a:t>
            </a:r>
            <a:r>
              <a:rPr lang="en-US" dirty="0">
                <a:solidFill>
                  <a:schemeClr val="bg1"/>
                </a:solidFill>
              </a:rPr>
              <a:t> </a:t>
            </a:r>
            <a:r>
              <a:rPr lang="en-US" dirty="0" err="1">
                <a:solidFill>
                  <a:schemeClr val="bg1"/>
                </a:solidFill>
              </a:rPr>
              <a:t>che</a:t>
            </a:r>
            <a:r>
              <a:rPr lang="en-US" dirty="0">
                <a:solidFill>
                  <a:schemeClr val="bg1"/>
                </a:solidFill>
              </a:rPr>
              <a:t> </a:t>
            </a:r>
            <a:r>
              <a:rPr lang="en-US" dirty="0" err="1">
                <a:solidFill>
                  <a:schemeClr val="bg1"/>
                </a:solidFill>
              </a:rPr>
              <a:t>questa</a:t>
            </a:r>
            <a:r>
              <a:rPr lang="en-US" dirty="0">
                <a:solidFill>
                  <a:schemeClr val="bg1"/>
                </a:solidFill>
              </a:rPr>
              <a:t> </a:t>
            </a:r>
            <a:r>
              <a:rPr lang="en-US" dirty="0" err="1">
                <a:solidFill>
                  <a:schemeClr val="bg1"/>
                </a:solidFill>
              </a:rPr>
              <a:t>cifra</a:t>
            </a:r>
            <a:r>
              <a:rPr lang="en-US" dirty="0">
                <a:solidFill>
                  <a:schemeClr val="bg1"/>
                </a:solidFill>
              </a:rPr>
              <a:t> </a:t>
            </a:r>
            <a:r>
              <a:rPr lang="en-US" dirty="0" err="1">
                <a:solidFill>
                  <a:schemeClr val="bg1"/>
                </a:solidFill>
              </a:rPr>
              <a:t>salirà</a:t>
            </a:r>
            <a:r>
              <a:rPr lang="en-US" dirty="0">
                <a:solidFill>
                  <a:schemeClr val="bg1"/>
                </a:solidFill>
              </a:rPr>
              <a:t> al 23% </a:t>
            </a:r>
            <a:r>
              <a:rPr lang="en-US" dirty="0" err="1">
                <a:solidFill>
                  <a:schemeClr val="bg1"/>
                </a:solidFill>
              </a:rPr>
              <a:t>entro</a:t>
            </a:r>
            <a:r>
              <a:rPr lang="en-US" dirty="0">
                <a:solidFill>
                  <a:schemeClr val="bg1"/>
                </a:solidFill>
              </a:rPr>
              <a:t> il 2040, in </a:t>
            </a:r>
            <a:r>
              <a:rPr lang="en-US" dirty="0" err="1">
                <a:solidFill>
                  <a:schemeClr val="bg1"/>
                </a:solidFill>
              </a:rPr>
              <a:t>parte</a:t>
            </a:r>
            <a:r>
              <a:rPr lang="en-US" dirty="0">
                <a:solidFill>
                  <a:schemeClr val="bg1"/>
                </a:solidFill>
              </a:rPr>
              <a:t> a causa </a:t>
            </a:r>
            <a:r>
              <a:rPr lang="en-US" dirty="0" err="1">
                <a:solidFill>
                  <a:schemeClr val="bg1"/>
                </a:solidFill>
              </a:rPr>
              <a:t>dell'enorme</a:t>
            </a:r>
            <a:r>
              <a:rPr lang="en-US" dirty="0">
                <a:solidFill>
                  <a:schemeClr val="bg1"/>
                </a:solidFill>
              </a:rPr>
              <a:t> </a:t>
            </a:r>
            <a:r>
              <a:rPr lang="en-US" dirty="0" err="1">
                <a:solidFill>
                  <a:schemeClr val="bg1"/>
                </a:solidFill>
              </a:rPr>
              <a:t>numero</a:t>
            </a:r>
            <a:r>
              <a:rPr lang="en-US" dirty="0">
                <a:solidFill>
                  <a:schemeClr val="bg1"/>
                </a:solidFill>
              </a:rPr>
              <a:t> di </a:t>
            </a:r>
            <a:r>
              <a:rPr lang="en-US" dirty="0" err="1">
                <a:solidFill>
                  <a:schemeClr val="bg1"/>
                </a:solidFill>
              </a:rPr>
              <a:t>svedesi</a:t>
            </a:r>
            <a:r>
              <a:rPr lang="en-US" dirty="0">
                <a:solidFill>
                  <a:schemeClr val="bg1"/>
                </a:solidFill>
              </a:rPr>
              <a:t> </a:t>
            </a:r>
            <a:r>
              <a:rPr lang="en-US" dirty="0" err="1">
                <a:solidFill>
                  <a:schemeClr val="bg1"/>
                </a:solidFill>
              </a:rPr>
              <a:t>nati</a:t>
            </a:r>
            <a:r>
              <a:rPr lang="en-US" dirty="0">
                <a:solidFill>
                  <a:schemeClr val="bg1"/>
                </a:solidFill>
              </a:rPr>
              <a:t> </a:t>
            </a:r>
            <a:r>
              <a:rPr lang="en-US" dirty="0" err="1">
                <a:solidFill>
                  <a:schemeClr val="bg1"/>
                </a:solidFill>
              </a:rPr>
              <a:t>negli</a:t>
            </a:r>
            <a:r>
              <a:rPr lang="en-US" dirty="0">
                <a:solidFill>
                  <a:schemeClr val="bg1"/>
                </a:solidFill>
              </a:rPr>
              <a:t> anni '40 (</a:t>
            </a:r>
            <a:r>
              <a:rPr lang="en-US" dirty="0">
                <a:solidFill>
                  <a:schemeClr val="bg1"/>
                </a:solidFill>
                <a:hlinkClick r:id="rId3">
                  <a:extLst>
                    <a:ext uri="{A12FA001-AC4F-418D-AE19-62706E023703}">
                      <ahyp:hlinkClr xmlns:ahyp="http://schemas.microsoft.com/office/drawing/2018/hyperlinkcolor" val="tx"/>
                    </a:ext>
                  </a:extLst>
                </a:hlinkClick>
              </a:rPr>
              <a:t>https://sweden.se/life/society/elderly-care-in-sweden</a:t>
            </a:r>
            <a:r>
              <a:rPr lang="en-US" dirty="0">
                <a:solidFill>
                  <a:schemeClr val="bg1"/>
                </a:solidFill>
              </a:rPr>
              <a:t>).</a:t>
            </a:r>
          </a:p>
          <a:p>
            <a:pPr marL="0" marR="0" indent="0" defTabSz="2072941" rtl="0" eaLnBrk="1" fontAlgn="auto" latinLnBrk="0" hangingPunct="1">
              <a:lnSpc>
                <a:spcPct val="100000"/>
              </a:lnSpc>
              <a:spcBef>
                <a:spcPts val="0"/>
              </a:spcBef>
              <a:spcAft>
                <a:spcPts val="0"/>
              </a:spcAft>
              <a:buClrTx/>
              <a:buSzTx/>
              <a:buFontTx/>
              <a:buNone/>
              <a:tabLst/>
              <a:defRPr/>
            </a:pPr>
            <a:r>
              <a:rPr lang="en-US" dirty="0">
                <a:solidFill>
                  <a:schemeClr val="bg1"/>
                </a:solidFill>
              </a:rPr>
              <a:t> </a:t>
            </a:r>
          </a:p>
          <a:p>
            <a:pPr marL="0" marR="0" indent="0" defTabSz="2072941" rtl="0" eaLnBrk="1" fontAlgn="auto" latinLnBrk="0" hangingPunct="1">
              <a:lnSpc>
                <a:spcPct val="100000"/>
              </a:lnSpc>
              <a:spcBef>
                <a:spcPts val="0"/>
              </a:spcBef>
              <a:spcAft>
                <a:spcPts val="0"/>
              </a:spcAft>
              <a:buClrTx/>
              <a:buSzTx/>
              <a:buFontTx/>
              <a:buNone/>
              <a:tabLst/>
              <a:defRPr/>
            </a:pPr>
            <a:r>
              <a:rPr lang="en-US" dirty="0">
                <a:solidFill>
                  <a:schemeClr val="bg1"/>
                </a:solidFill>
              </a:rPr>
              <a:t>Nelle </a:t>
            </a:r>
            <a:r>
              <a:rPr lang="en-US" dirty="0" err="1">
                <a:solidFill>
                  <a:schemeClr val="bg1"/>
                </a:solidFill>
              </a:rPr>
              <a:t>nazioni</a:t>
            </a:r>
            <a:r>
              <a:rPr lang="en-US" dirty="0">
                <a:solidFill>
                  <a:schemeClr val="bg1"/>
                </a:solidFill>
              </a:rPr>
              <a:t> </a:t>
            </a:r>
            <a:r>
              <a:rPr lang="en-US" dirty="0" err="1">
                <a:solidFill>
                  <a:schemeClr val="bg1"/>
                </a:solidFill>
              </a:rPr>
              <a:t>dell'Asia</a:t>
            </a:r>
            <a:r>
              <a:rPr lang="en-US" dirty="0">
                <a:solidFill>
                  <a:schemeClr val="bg1"/>
                </a:solidFill>
              </a:rPr>
              <a:t> </a:t>
            </a:r>
            <a:r>
              <a:rPr lang="en-US" dirty="0" err="1">
                <a:solidFill>
                  <a:schemeClr val="bg1"/>
                </a:solidFill>
              </a:rPr>
              <a:t>meridionale</a:t>
            </a:r>
            <a:r>
              <a:rPr lang="en-US" dirty="0">
                <a:solidFill>
                  <a:schemeClr val="bg1"/>
                </a:solidFill>
              </a:rPr>
              <a:t> e </a:t>
            </a:r>
            <a:r>
              <a:rPr lang="en-US" dirty="0" err="1">
                <a:solidFill>
                  <a:schemeClr val="bg1"/>
                </a:solidFill>
              </a:rPr>
              <a:t>dell'Europa</a:t>
            </a:r>
            <a:r>
              <a:rPr lang="en-US" dirty="0">
                <a:solidFill>
                  <a:schemeClr val="bg1"/>
                </a:solidFill>
              </a:rPr>
              <a:t>, la </a:t>
            </a:r>
            <a:r>
              <a:rPr lang="en-US" dirty="0" err="1">
                <a:solidFill>
                  <a:schemeClr val="bg1"/>
                </a:solidFill>
              </a:rPr>
              <a:t>rivoluzione</a:t>
            </a:r>
            <a:r>
              <a:rPr lang="en-US" dirty="0">
                <a:solidFill>
                  <a:schemeClr val="bg1"/>
                </a:solidFill>
              </a:rPr>
              <a:t> </a:t>
            </a:r>
            <a:r>
              <a:rPr lang="en-US" dirty="0" err="1">
                <a:solidFill>
                  <a:schemeClr val="bg1"/>
                </a:solidFill>
              </a:rPr>
              <a:t>industriale</a:t>
            </a:r>
            <a:r>
              <a:rPr lang="en-US" dirty="0">
                <a:solidFill>
                  <a:schemeClr val="bg1"/>
                </a:solidFill>
              </a:rPr>
              <a:t> e </a:t>
            </a:r>
            <a:r>
              <a:rPr lang="en-US" dirty="0" err="1">
                <a:solidFill>
                  <a:schemeClr val="bg1"/>
                </a:solidFill>
              </a:rPr>
              <a:t>l'urbanizzazione</a:t>
            </a:r>
            <a:r>
              <a:rPr lang="en-US" dirty="0">
                <a:solidFill>
                  <a:schemeClr val="bg1"/>
                </a:solidFill>
              </a:rPr>
              <a:t> </a:t>
            </a:r>
            <a:r>
              <a:rPr lang="en-US" dirty="0" err="1">
                <a:solidFill>
                  <a:schemeClr val="bg1"/>
                </a:solidFill>
              </a:rPr>
              <a:t>hanno</a:t>
            </a:r>
            <a:r>
              <a:rPr lang="en-US" dirty="0">
                <a:solidFill>
                  <a:schemeClr val="bg1"/>
                </a:solidFill>
              </a:rPr>
              <a:t> </a:t>
            </a:r>
            <a:r>
              <a:rPr lang="en-US" dirty="0" err="1">
                <a:solidFill>
                  <a:schemeClr val="bg1"/>
                </a:solidFill>
              </a:rPr>
              <a:t>modificato</a:t>
            </a:r>
            <a:r>
              <a:rPr lang="en-US" dirty="0">
                <a:solidFill>
                  <a:schemeClr val="bg1"/>
                </a:solidFill>
              </a:rPr>
              <a:t> </a:t>
            </a:r>
            <a:r>
              <a:rPr lang="en-US" dirty="0" err="1">
                <a:solidFill>
                  <a:schemeClr val="bg1"/>
                </a:solidFill>
              </a:rPr>
              <a:t>radicalmente</a:t>
            </a:r>
            <a:r>
              <a:rPr lang="en-US" dirty="0">
                <a:solidFill>
                  <a:schemeClr val="bg1"/>
                </a:solidFill>
              </a:rPr>
              <a:t> il modo in cui le </a:t>
            </a:r>
            <a:r>
              <a:rPr lang="en-US" dirty="0" err="1">
                <a:solidFill>
                  <a:schemeClr val="bg1"/>
                </a:solidFill>
              </a:rPr>
              <a:t>famiglie</a:t>
            </a:r>
            <a:r>
              <a:rPr lang="en-US" dirty="0">
                <a:solidFill>
                  <a:schemeClr val="bg1"/>
                </a:solidFill>
              </a:rPr>
              <a:t> </a:t>
            </a:r>
            <a:r>
              <a:rPr lang="en-US" dirty="0" err="1">
                <a:solidFill>
                  <a:schemeClr val="bg1"/>
                </a:solidFill>
              </a:rPr>
              <a:t>sono</a:t>
            </a:r>
            <a:r>
              <a:rPr lang="en-US" dirty="0">
                <a:solidFill>
                  <a:schemeClr val="bg1"/>
                </a:solidFill>
              </a:rPr>
              <a:t> </a:t>
            </a:r>
            <a:r>
              <a:rPr lang="en-US" dirty="0" err="1">
                <a:solidFill>
                  <a:schemeClr val="bg1"/>
                </a:solidFill>
              </a:rPr>
              <a:t>intese</a:t>
            </a:r>
            <a:r>
              <a:rPr lang="en-US" dirty="0">
                <a:solidFill>
                  <a:schemeClr val="bg1"/>
                </a:solidFill>
              </a:rPr>
              <a:t>. </a:t>
            </a:r>
            <a:r>
              <a:rPr lang="en-US" dirty="0" err="1">
                <a:solidFill>
                  <a:schemeClr val="bg1"/>
                </a:solidFill>
              </a:rPr>
              <a:t>Gli</a:t>
            </a:r>
            <a:r>
              <a:rPr lang="en-US" dirty="0">
                <a:solidFill>
                  <a:schemeClr val="bg1"/>
                </a:solidFill>
              </a:rPr>
              <a:t> anziani </a:t>
            </a:r>
            <a:r>
              <a:rPr lang="en-US" dirty="0" err="1">
                <a:solidFill>
                  <a:schemeClr val="bg1"/>
                </a:solidFill>
              </a:rPr>
              <a:t>sono</a:t>
            </a:r>
            <a:r>
              <a:rPr lang="en-US" dirty="0">
                <a:solidFill>
                  <a:schemeClr val="bg1"/>
                </a:solidFill>
              </a:rPr>
              <a:t> </a:t>
            </a:r>
            <a:r>
              <a:rPr lang="en-US" dirty="0" err="1">
                <a:solidFill>
                  <a:schemeClr val="bg1"/>
                </a:solidFill>
              </a:rPr>
              <a:t>maltrattati</a:t>
            </a:r>
            <a:r>
              <a:rPr lang="en-US" dirty="0">
                <a:solidFill>
                  <a:schemeClr val="bg1"/>
                </a:solidFill>
              </a:rPr>
              <a:t> a causa del </a:t>
            </a:r>
            <a:r>
              <a:rPr lang="en-US" dirty="0" err="1">
                <a:solidFill>
                  <a:schemeClr val="bg1"/>
                </a:solidFill>
              </a:rPr>
              <a:t>fallimento</a:t>
            </a:r>
            <a:r>
              <a:rPr lang="en-US" dirty="0">
                <a:solidFill>
                  <a:schemeClr val="bg1"/>
                </a:solidFill>
              </a:rPr>
              <a:t> del </a:t>
            </a:r>
            <a:r>
              <a:rPr lang="en-US" dirty="0" err="1">
                <a:solidFill>
                  <a:schemeClr val="bg1"/>
                </a:solidFill>
              </a:rPr>
              <a:t>sistema</a:t>
            </a:r>
            <a:r>
              <a:rPr lang="en-US" dirty="0">
                <a:solidFill>
                  <a:schemeClr val="bg1"/>
                </a:solidFill>
              </a:rPr>
              <a:t> </a:t>
            </a:r>
            <a:r>
              <a:rPr lang="en-US" dirty="0" err="1">
                <a:solidFill>
                  <a:schemeClr val="bg1"/>
                </a:solidFill>
              </a:rPr>
              <a:t>familiare</a:t>
            </a:r>
            <a:r>
              <a:rPr lang="en-US" dirty="0">
                <a:solidFill>
                  <a:schemeClr val="bg1"/>
                </a:solidFill>
              </a:rPr>
              <a:t> </a:t>
            </a:r>
            <a:r>
              <a:rPr lang="en-US" dirty="0" err="1">
                <a:solidFill>
                  <a:schemeClr val="bg1"/>
                </a:solidFill>
              </a:rPr>
              <a:t>congiunto</a:t>
            </a:r>
            <a:r>
              <a:rPr lang="en-US" dirty="0">
                <a:solidFill>
                  <a:schemeClr val="bg1"/>
                </a:solidFill>
              </a:rPr>
              <a:t>. A causa del </a:t>
            </a:r>
            <a:r>
              <a:rPr lang="en-US" dirty="0" err="1">
                <a:solidFill>
                  <a:schemeClr val="bg1"/>
                </a:solidFill>
              </a:rPr>
              <a:t>crollo</a:t>
            </a:r>
            <a:r>
              <a:rPr lang="en-US" dirty="0">
                <a:solidFill>
                  <a:schemeClr val="bg1"/>
                </a:solidFill>
              </a:rPr>
              <a:t> del </a:t>
            </a:r>
            <a:r>
              <a:rPr lang="en-US" dirty="0" err="1">
                <a:solidFill>
                  <a:schemeClr val="bg1"/>
                </a:solidFill>
              </a:rPr>
              <a:t>sistema</a:t>
            </a:r>
            <a:r>
              <a:rPr lang="en-US" dirty="0">
                <a:solidFill>
                  <a:schemeClr val="bg1"/>
                </a:solidFill>
              </a:rPr>
              <a:t> </a:t>
            </a:r>
            <a:r>
              <a:rPr lang="en-US" dirty="0" err="1">
                <a:solidFill>
                  <a:schemeClr val="bg1"/>
                </a:solidFill>
              </a:rPr>
              <a:t>familiare</a:t>
            </a:r>
            <a:r>
              <a:rPr lang="en-US" dirty="0">
                <a:solidFill>
                  <a:schemeClr val="bg1"/>
                </a:solidFill>
              </a:rPr>
              <a:t> </a:t>
            </a:r>
            <a:r>
              <a:rPr lang="en-US" dirty="0" err="1">
                <a:solidFill>
                  <a:schemeClr val="bg1"/>
                </a:solidFill>
              </a:rPr>
              <a:t>unito</a:t>
            </a:r>
            <a:r>
              <a:rPr lang="en-US" dirty="0">
                <a:solidFill>
                  <a:schemeClr val="bg1"/>
                </a:solidFill>
              </a:rPr>
              <a:t> e </a:t>
            </a:r>
            <a:r>
              <a:rPr lang="en-US" dirty="0" err="1">
                <a:solidFill>
                  <a:schemeClr val="bg1"/>
                </a:solidFill>
              </a:rPr>
              <a:t>dell'ascesa</a:t>
            </a:r>
            <a:r>
              <a:rPr lang="en-US" dirty="0">
                <a:solidFill>
                  <a:schemeClr val="bg1"/>
                </a:solidFill>
              </a:rPr>
              <a:t> </a:t>
            </a:r>
            <a:r>
              <a:rPr lang="en-US" dirty="0" err="1">
                <a:solidFill>
                  <a:schemeClr val="bg1"/>
                </a:solidFill>
              </a:rPr>
              <a:t>della</a:t>
            </a:r>
            <a:r>
              <a:rPr lang="en-US" dirty="0">
                <a:solidFill>
                  <a:schemeClr val="bg1"/>
                </a:solidFill>
              </a:rPr>
              <a:t> </a:t>
            </a:r>
            <a:r>
              <a:rPr lang="en-US" dirty="0" err="1">
                <a:solidFill>
                  <a:schemeClr val="bg1"/>
                </a:solidFill>
              </a:rPr>
              <a:t>famiglia</a:t>
            </a:r>
            <a:r>
              <a:rPr lang="en-US" dirty="0">
                <a:solidFill>
                  <a:schemeClr val="bg1"/>
                </a:solidFill>
              </a:rPr>
              <a:t> </a:t>
            </a:r>
            <a:r>
              <a:rPr lang="en-US" dirty="0" err="1">
                <a:solidFill>
                  <a:schemeClr val="bg1"/>
                </a:solidFill>
              </a:rPr>
              <a:t>nucleare</a:t>
            </a:r>
            <a:r>
              <a:rPr lang="en-US" dirty="0">
                <a:solidFill>
                  <a:schemeClr val="bg1"/>
                </a:solidFill>
              </a:rPr>
              <a:t>, la </a:t>
            </a:r>
            <a:r>
              <a:rPr lang="en-US" dirty="0" err="1">
                <a:solidFill>
                  <a:schemeClr val="bg1"/>
                </a:solidFill>
              </a:rPr>
              <a:t>società</a:t>
            </a:r>
            <a:r>
              <a:rPr lang="en-US" dirty="0">
                <a:solidFill>
                  <a:schemeClr val="bg1"/>
                </a:solidFill>
              </a:rPr>
              <a:t> ha </a:t>
            </a:r>
            <a:r>
              <a:rPr lang="en-US" dirty="0" err="1">
                <a:solidFill>
                  <a:schemeClr val="bg1"/>
                </a:solidFill>
              </a:rPr>
              <a:t>difficoltà</a:t>
            </a:r>
            <a:r>
              <a:rPr lang="en-US" dirty="0">
                <a:solidFill>
                  <a:schemeClr val="bg1"/>
                </a:solidFill>
              </a:rPr>
              <a:t> a </a:t>
            </a:r>
            <a:r>
              <a:rPr lang="en-US" dirty="0" err="1">
                <a:solidFill>
                  <a:schemeClr val="bg1"/>
                </a:solidFill>
              </a:rPr>
              <a:t>provvedere</a:t>
            </a:r>
            <a:r>
              <a:rPr lang="en-US" dirty="0">
                <a:solidFill>
                  <a:schemeClr val="bg1"/>
                </a:solidFill>
              </a:rPr>
              <a:t> ai </a:t>
            </a:r>
            <a:r>
              <a:rPr lang="en-US" dirty="0" err="1">
                <a:solidFill>
                  <a:schemeClr val="bg1"/>
                </a:solidFill>
              </a:rPr>
              <a:t>bisogni</a:t>
            </a:r>
            <a:r>
              <a:rPr lang="en-US" dirty="0">
                <a:solidFill>
                  <a:schemeClr val="bg1"/>
                </a:solidFill>
              </a:rPr>
              <a:t> </a:t>
            </a:r>
            <a:r>
              <a:rPr lang="en-US" dirty="0" err="1">
                <a:solidFill>
                  <a:schemeClr val="bg1"/>
                </a:solidFill>
              </a:rPr>
              <a:t>fisici</a:t>
            </a:r>
            <a:r>
              <a:rPr lang="en-US" dirty="0">
                <a:solidFill>
                  <a:schemeClr val="bg1"/>
                </a:solidFill>
              </a:rPr>
              <a:t> ed </a:t>
            </a:r>
            <a:r>
              <a:rPr lang="en-US" dirty="0" err="1">
                <a:solidFill>
                  <a:schemeClr val="bg1"/>
                </a:solidFill>
              </a:rPr>
              <a:t>emotivi</a:t>
            </a:r>
            <a:r>
              <a:rPr lang="en-US" dirty="0">
                <a:solidFill>
                  <a:schemeClr val="bg1"/>
                </a:solidFill>
              </a:rPr>
              <a:t> </a:t>
            </a:r>
            <a:r>
              <a:rPr lang="en-US" dirty="0" err="1">
                <a:solidFill>
                  <a:schemeClr val="bg1"/>
                </a:solidFill>
              </a:rPr>
              <a:t>degli</a:t>
            </a:r>
            <a:r>
              <a:rPr lang="en-US" dirty="0">
                <a:solidFill>
                  <a:schemeClr val="bg1"/>
                </a:solidFill>
              </a:rPr>
              <a:t> anziani. Di </a:t>
            </a:r>
            <a:r>
              <a:rPr lang="en-US" dirty="0" err="1">
                <a:solidFill>
                  <a:schemeClr val="bg1"/>
                </a:solidFill>
              </a:rPr>
              <a:t>conseguenza</a:t>
            </a:r>
            <a:r>
              <a:rPr lang="en-US" dirty="0">
                <a:solidFill>
                  <a:schemeClr val="bg1"/>
                </a:solidFill>
              </a:rPr>
              <a:t>, </a:t>
            </a:r>
            <a:r>
              <a:rPr lang="en-US" dirty="0" err="1">
                <a:solidFill>
                  <a:schemeClr val="bg1"/>
                </a:solidFill>
              </a:rPr>
              <a:t>possiamo</a:t>
            </a:r>
            <a:r>
              <a:rPr lang="en-US" dirty="0">
                <a:solidFill>
                  <a:schemeClr val="bg1"/>
                </a:solidFill>
              </a:rPr>
              <a:t> </a:t>
            </a:r>
            <a:r>
              <a:rPr lang="en-US" dirty="0" err="1">
                <a:solidFill>
                  <a:schemeClr val="bg1"/>
                </a:solidFill>
              </a:rPr>
              <a:t>vedere</a:t>
            </a:r>
            <a:r>
              <a:rPr lang="en-US" dirty="0">
                <a:solidFill>
                  <a:schemeClr val="bg1"/>
                </a:solidFill>
              </a:rPr>
              <a:t> i </a:t>
            </a:r>
            <a:r>
              <a:rPr lang="en-US" dirty="0" err="1">
                <a:solidFill>
                  <a:schemeClr val="bg1"/>
                </a:solidFill>
              </a:rPr>
              <a:t>sistemi</a:t>
            </a:r>
            <a:r>
              <a:rPr lang="en-US" dirty="0">
                <a:solidFill>
                  <a:schemeClr val="bg1"/>
                </a:solidFill>
              </a:rPr>
              <a:t> di </a:t>
            </a:r>
            <a:r>
              <a:rPr lang="en-US" dirty="0" err="1">
                <a:solidFill>
                  <a:schemeClr val="bg1"/>
                </a:solidFill>
              </a:rPr>
              <a:t>sostegno</a:t>
            </a:r>
            <a:r>
              <a:rPr lang="en-US" dirty="0">
                <a:solidFill>
                  <a:schemeClr val="bg1"/>
                </a:solidFill>
              </a:rPr>
              <a:t> </a:t>
            </a:r>
            <a:r>
              <a:rPr lang="en-US" dirty="0" err="1">
                <a:solidFill>
                  <a:schemeClr val="bg1"/>
                </a:solidFill>
              </a:rPr>
              <a:t>pubblici</a:t>
            </a:r>
            <a:r>
              <a:rPr lang="en-US" dirty="0">
                <a:solidFill>
                  <a:schemeClr val="bg1"/>
                </a:solidFill>
              </a:rPr>
              <a:t> e </a:t>
            </a:r>
            <a:r>
              <a:rPr lang="en-US" dirty="0" err="1">
                <a:solidFill>
                  <a:schemeClr val="bg1"/>
                </a:solidFill>
              </a:rPr>
              <a:t>privati</a:t>
            </a:r>
            <a:r>
              <a:rPr lang="en-US" dirty="0">
                <a:solidFill>
                  <a:schemeClr val="bg1"/>
                </a:solidFill>
              </a:rPr>
              <a:t>, come le ONG e le case di </a:t>
            </a:r>
            <a:r>
              <a:rPr lang="en-US" dirty="0" err="1">
                <a:solidFill>
                  <a:schemeClr val="bg1"/>
                </a:solidFill>
              </a:rPr>
              <a:t>riposo</a:t>
            </a:r>
            <a:r>
              <a:rPr lang="en-US" dirty="0">
                <a:solidFill>
                  <a:schemeClr val="bg1"/>
                </a:solidFill>
              </a:rPr>
              <a:t>.</a:t>
            </a:r>
          </a:p>
          <a:p>
            <a:pPr marL="0" marR="0" indent="0" algn="l" defTabSz="2072941"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indent="0" algn="l" defTabSz="2072941" rtl="0" eaLnBrk="1" fontAlgn="auto" latinLnBrk="0" hangingPunct="1">
              <a:lnSpc>
                <a:spcPct val="100000"/>
              </a:lnSpc>
              <a:spcBef>
                <a:spcPts val="0"/>
              </a:spcBef>
              <a:spcAft>
                <a:spcPts val="0"/>
              </a:spcAft>
              <a:buClrTx/>
              <a:buSzTx/>
              <a:buFontTx/>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85275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3ECD6140-236D-5E74-7804-B94E55E8C3CA}"/>
              </a:ext>
            </a:extLst>
          </p:cNvPr>
          <p:cNvSpPr/>
          <p:nvPr/>
        </p:nvSpPr>
        <p:spPr>
          <a:xfrm>
            <a:off x="-1" y="2480508"/>
            <a:ext cx="7559675" cy="7611915"/>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BD289E4B-D58D-FF24-9638-4FF2D1653F80}"/>
              </a:ext>
            </a:extLst>
          </p:cNvPr>
          <p:cNvSpPr>
            <a:spLocks noGrp="1"/>
          </p:cNvSpPr>
          <p:nvPr>
            <p:ph type="body" sz="quarter" idx="44"/>
          </p:nvPr>
        </p:nvSpPr>
        <p:spPr>
          <a:xfrm>
            <a:off x="651293" y="4813725"/>
            <a:ext cx="3128544" cy="618690"/>
          </a:xfrm>
        </p:spPr>
        <p:txBody>
          <a:bodyPr/>
          <a:lstStyle/>
          <a:p>
            <a:pPr algn="l" rtl="0"/>
            <a:r>
              <a:rPr lang="en-GB"/>
              <a:t>L'intero progetto è un uso ispiratore del processo di pensiero progettuale, ma in particolare nella fase di prototipazione. Erano innovativi nei loro metodi, che includevano:</a:t>
            </a:r>
          </a:p>
          <a:p>
            <a:pPr algn="l" rtl="0"/>
            <a:endParaRPr lang="en-GB"/>
          </a:p>
        </p:txBody>
      </p:sp>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pPr algn="l" rtl="0"/>
            <a:fld id="{CB2079F2-58AF-ED44-82D7-E04B2F6FD686}" type="slidenum">
              <a:rPr lang="en-US" smtClean="0"/>
              <a:pPr algn="l" rtl="0"/>
              <a:t>73</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677407" y="522561"/>
            <a:ext cx="6248103" cy="18484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sz="1600" i="1" dirty="0">
                <a:solidFill>
                  <a:srgbClr val="F79037"/>
                </a:solidFill>
                <a:cs typeface="Times New Roman" panose="02020603050405020304" pitchFamily="18" charset="0"/>
              </a:rPr>
              <a:t>In quale </a:t>
            </a:r>
            <a:r>
              <a:rPr lang="en-GB" sz="1600" i="1" dirty="0" err="1">
                <a:solidFill>
                  <a:srgbClr val="F79037"/>
                </a:solidFill>
                <a:cs typeface="Times New Roman" panose="02020603050405020304" pitchFamily="18" charset="0"/>
              </a:rPr>
              <a:t>delle</a:t>
            </a:r>
            <a:r>
              <a:rPr lang="en-GB" sz="1600" i="1" dirty="0">
                <a:solidFill>
                  <a:srgbClr val="F79037"/>
                </a:solidFill>
                <a:cs typeface="Times New Roman" panose="02020603050405020304" pitchFamily="18" charset="0"/>
              </a:rPr>
              <a:t> 5 </a:t>
            </a:r>
            <a:r>
              <a:rPr lang="en-GB" sz="1600" i="1" dirty="0" err="1">
                <a:solidFill>
                  <a:srgbClr val="F79037"/>
                </a:solidFill>
                <a:cs typeface="Times New Roman" panose="02020603050405020304" pitchFamily="18" charset="0"/>
              </a:rPr>
              <a:t>fasi</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chiave</a:t>
            </a:r>
            <a:r>
              <a:rPr lang="en-GB" sz="1600" i="1" dirty="0">
                <a:solidFill>
                  <a:srgbClr val="F79037"/>
                </a:solidFill>
                <a:cs typeface="Times New Roman" panose="02020603050405020304" pitchFamily="18" charset="0"/>
              </a:rPr>
              <a:t> del </a:t>
            </a:r>
            <a:r>
              <a:rPr lang="en-GB" sz="1600" i="1" dirty="0" err="1">
                <a:solidFill>
                  <a:srgbClr val="F79037"/>
                </a:solidFill>
                <a:cs typeface="Times New Roman" panose="02020603050405020304" pitchFamily="18" charset="0"/>
              </a:rPr>
              <a:t>processo</a:t>
            </a:r>
            <a:r>
              <a:rPr lang="en-GB" sz="1600" i="1" dirty="0">
                <a:solidFill>
                  <a:srgbClr val="F79037"/>
                </a:solidFill>
                <a:cs typeface="Times New Roman" panose="02020603050405020304" pitchFamily="18" charset="0"/>
              </a:rPr>
              <a:t> di design thinking (</a:t>
            </a:r>
            <a:r>
              <a:rPr lang="en-GB" sz="1600" i="1" dirty="0" err="1">
                <a:solidFill>
                  <a:srgbClr val="F79037"/>
                </a:solidFill>
                <a:cs typeface="Times New Roman" panose="02020603050405020304" pitchFamily="18" charset="0"/>
              </a:rPr>
              <a:t>empatia</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definizione</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ideazione</a:t>
            </a:r>
            <a:r>
              <a:rPr lang="en-GB" sz="1600" i="1" dirty="0">
                <a:solidFill>
                  <a:srgbClr val="F79037"/>
                </a:solidFill>
                <a:cs typeface="Times New Roman" panose="02020603050405020304" pitchFamily="18" charset="0"/>
              </a:rPr>
              <a:t>, </a:t>
            </a:r>
            <a:r>
              <a:rPr lang="en-GB" sz="1600" i="1" dirty="0" err="1">
                <a:solidFill>
                  <a:srgbClr val="F79037"/>
                </a:solidFill>
                <a:cs typeface="Times New Roman" panose="02020603050405020304" pitchFamily="18" charset="0"/>
              </a:rPr>
              <a:t>prototipo</a:t>
            </a:r>
            <a:r>
              <a:rPr lang="en-GB" sz="1600" i="1" dirty="0">
                <a:solidFill>
                  <a:srgbClr val="F79037"/>
                </a:solidFill>
                <a:cs typeface="Times New Roman" panose="02020603050405020304" pitchFamily="18" charset="0"/>
              </a:rPr>
              <a:t>, test, storytelling) </a:t>
            </a:r>
            <a:r>
              <a:rPr lang="en-GB" sz="1600" i="1" dirty="0" err="1">
                <a:solidFill>
                  <a:srgbClr val="F79037"/>
                </a:solidFill>
                <a:cs typeface="Times New Roman" panose="02020603050405020304" pitchFamily="18" charset="0"/>
              </a:rPr>
              <a:t>questa</a:t>
            </a:r>
            <a:r>
              <a:rPr lang="en-GB" sz="1600" i="1" dirty="0">
                <a:solidFill>
                  <a:srgbClr val="F79037"/>
                </a:solidFill>
                <a:cs typeface="Times New Roman" panose="02020603050405020304" pitchFamily="18" charset="0"/>
              </a:rPr>
              <a:t> azione è </a:t>
            </a:r>
            <a:r>
              <a:rPr lang="en-GB" sz="1600" i="1" dirty="0" err="1">
                <a:solidFill>
                  <a:srgbClr val="F79037"/>
                </a:solidFill>
                <a:cs typeface="Times New Roman" panose="02020603050405020304" pitchFamily="18" charset="0"/>
              </a:rPr>
              <a:t>ispiratrice</a:t>
            </a:r>
            <a:r>
              <a:rPr lang="en-GB" sz="1600" i="1" dirty="0">
                <a:solidFill>
                  <a:srgbClr val="F79037"/>
                </a:solidFill>
                <a:cs typeface="Times New Roman" panose="02020603050405020304" pitchFamily="18" charset="0"/>
              </a:rPr>
              <a:t>?</a:t>
            </a:r>
          </a:p>
          <a:p>
            <a:pPr algn="l" rtl="0"/>
            <a:endParaRPr lang="en-US" sz="1100"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US" sz="1100" b="0" dirty="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FCCB2D0B-089F-091A-5B02-3285F542EB82}"/>
              </a:ext>
            </a:extLst>
          </p:cNvPr>
          <p:cNvSpPr/>
          <p:nvPr/>
        </p:nvSpPr>
        <p:spPr>
          <a:xfrm rot="10800000" flipV="1">
            <a:off x="0" y="3002994"/>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32" name="Text Placeholder 4">
            <a:extLst>
              <a:ext uri="{FF2B5EF4-FFF2-40B4-BE49-F238E27FC236}">
                <a16:creationId xmlns:a16="http://schemas.microsoft.com/office/drawing/2014/main" id="{A4525C07-ED9B-2F1F-969F-4ADB040AAD3C}"/>
              </a:ext>
            </a:extLst>
          </p:cNvPr>
          <p:cNvSpPr txBox="1">
            <a:spLocks/>
          </p:cNvSpPr>
          <p:nvPr/>
        </p:nvSpPr>
        <p:spPr>
          <a:xfrm>
            <a:off x="651292" y="3067493"/>
            <a:ext cx="6248103" cy="721026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indent="0" defTabSz="2072941" rtl="0" eaLnBrk="1" fontAlgn="auto" latinLnBrk="0" hangingPunct="1">
              <a:lnSpc>
                <a:spcPct val="100000"/>
              </a:lnSpc>
              <a:spcBef>
                <a:spcPts val="0"/>
              </a:spcBef>
              <a:spcAft>
                <a:spcPts val="0"/>
              </a:spcAft>
              <a:buClrTx/>
              <a:buSzTx/>
              <a:buFontTx/>
              <a:buNone/>
              <a:tabLst/>
              <a:defRPr/>
            </a:pPr>
            <a:r>
              <a:rPr lang="en-US" sz="1100" b="1"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Fase</a:t>
            </a:r>
            <a:r>
              <a:rPr lang="en-US" sz="1100" b="1"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1: </a:t>
            </a:r>
            <a:r>
              <a:rPr lang="en-US" sz="1100" b="1"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entrare</a:t>
            </a:r>
            <a:r>
              <a:rPr lang="en-US" sz="1100" b="1"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in </a:t>
            </a:r>
            <a:r>
              <a:rPr lang="en-US" sz="1100" b="1"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empatia</a:t>
            </a:r>
            <a:endParaRPr lang="en-US" sz="1100" b="1"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aiuta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risolvere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sfida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difficile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settore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ipotizzato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avessimo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semplicemente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bisogno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nuovo menu per la cucina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pubblica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abbiamo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iniziato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Durante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fase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dell'empatia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progettisti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utilizzano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osservazioni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interviste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mappatura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viaggio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approfondire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comportamento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desideri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desideri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anziani al fine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comprendere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circostanze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esistenti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richieste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non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articolate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defTabSz="2072941" rtl="0" eaLnBrk="1" fontAlgn="auto" latinLnBrk="0" hangingPunct="1">
              <a:lnSpc>
                <a:spcPct val="100000"/>
              </a:lnSpc>
              <a:spcBef>
                <a:spcPts val="0"/>
              </a:spcBef>
              <a:spcAft>
                <a:spcPts val="0"/>
              </a:spcAft>
              <a:buClrTx/>
              <a:buSzTx/>
              <a:buFontTx/>
              <a:buNone/>
              <a:tabLst/>
              <a:defRPr/>
            </a:pPr>
            <a:r>
              <a:rPr lang="en-US" sz="1100" b="1"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Fase</a:t>
            </a:r>
            <a:r>
              <a:rPr lang="en-US" sz="1100" b="1"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2: </a:t>
            </a:r>
            <a:r>
              <a:rPr lang="en-US" sz="1100" b="1"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Definire</a:t>
            </a:r>
            <a:r>
              <a:rPr lang="en-US" sz="1100" b="1"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a:t>
            </a:r>
            <a:r>
              <a:rPr lang="en-US" sz="1100" b="1"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Fase</a:t>
            </a:r>
            <a:r>
              <a:rPr lang="en-US" sz="1100" b="1"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3: </a:t>
            </a:r>
            <a:r>
              <a:rPr lang="en-US" sz="1100" b="1"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Ideare</a:t>
            </a:r>
            <a:endParaRPr lang="en-US" sz="1100" b="1"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Il team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condotto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workshop</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defTabSz="2072941" rtl="0" eaLnBrk="1" fontAlgn="auto" latinLnBrk="0" hangingPunct="1">
              <a:lnSpc>
                <a:spcPct val="100000"/>
              </a:lnSpc>
              <a:spcBef>
                <a:spcPts val="0"/>
              </a:spcBef>
              <a:spcAft>
                <a:spcPts val="0"/>
              </a:spcAft>
              <a:buClrTx/>
              <a:buSzTx/>
              <a:buFontTx/>
              <a:buNone/>
              <a:tabLst/>
              <a:defRPr/>
            </a:pP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Laboratorio</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1:</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prima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sessione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riunito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funzionari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comunali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volontari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esperti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relative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anziani,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addetti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cucina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dipendenti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case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residenziali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L'obiettivo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workshop era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strategico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aumentare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consapevolezza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problema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prospettiva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condivisa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mentre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gruppo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lavorava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affrontarlo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Non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c'è</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ancora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stata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alcuna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discussione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sui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rimedi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defTabSz="2072941" rtl="0" eaLnBrk="1" fontAlgn="auto" latinLnBrk="0" hangingPunct="1">
              <a:lnSpc>
                <a:spcPct val="100000"/>
              </a:lnSpc>
              <a:spcBef>
                <a:spcPts val="0"/>
              </a:spcBef>
              <a:spcAft>
                <a:spcPts val="0"/>
              </a:spcAft>
              <a:buClrTx/>
              <a:buSzTx/>
              <a:buFontTx/>
              <a:buNone/>
              <a:tabLst/>
              <a:defRPr/>
            </a:pP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Laboratorio</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Durante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seconda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sessione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facilitatori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partecipanti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utilizzato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approccio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mappatura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mentale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classificando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prima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principali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scoperte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osservazioni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acquisite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durante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fase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definizione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consegna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cibo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composizione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menu.</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Hanno poi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scavato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più</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indagando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intuizioni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emerse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ciascuna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categoria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potevano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rivelare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sui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criteri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progettuali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soluzione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ideale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analogie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state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utilizzate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domande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scatenanti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facilitatori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aiutare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modificare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modelli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mentali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partecipanti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Tx/>
              <a:buSzTx/>
              <a:buFontTx/>
              <a:buNone/>
              <a:tabLst/>
              <a:defRPr/>
            </a:pPr>
            <a:endParaRPr lang="en-US" dirty="0">
              <a:ea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endParaRPr lang="en-US" dirty="0">
              <a:ea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defTabSz="2072941" rtl="0" eaLnBrk="1" fontAlgn="auto" latinLnBrk="0" hangingPunct="1">
              <a:lnSpc>
                <a:spcPct val="100000"/>
              </a:lnSpc>
              <a:spcBef>
                <a:spcPts val="0"/>
              </a:spcBef>
              <a:spcAft>
                <a:spcPts val="0"/>
              </a:spcAft>
              <a:buClrTx/>
              <a:buSzTx/>
              <a:buFontTx/>
              <a:buNone/>
              <a:tabLst/>
              <a:defRPr/>
            </a:pPr>
            <a:r>
              <a:rPr lang="en-US" sz="1100" b="1"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Fase</a:t>
            </a:r>
            <a:r>
              <a:rPr lang="en-US" sz="1100" b="1"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4: </a:t>
            </a:r>
            <a:r>
              <a:rPr lang="en-US" sz="1100" b="1"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Prototipo</a:t>
            </a:r>
            <a:r>
              <a:rPr lang="en-US" sz="1100" b="1"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a:t>
            </a:r>
            <a:r>
              <a:rPr lang="en-US" sz="1100" b="1"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Fase</a:t>
            </a:r>
            <a:r>
              <a:rPr lang="en-US" sz="1100" b="1"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5: Test</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terzo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workshop,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decisamente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più</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pratico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è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concentrato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messa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soluzioni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co-create. Hatch &amp; Bloom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collaborato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partecipanti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distinte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versioni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menu,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chiedendo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loro quale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preferissero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sentissero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varie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colori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preferissero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se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volessero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fotografie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illustrazioni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Testare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varie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combinazioni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modalità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presentazione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cibo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clienti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osservati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dall'inizio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Hanno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valutato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non solo con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clienti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attuali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coloro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avevano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smesso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utilizzare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il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servizio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coloro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avvicinano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all'età</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pensionabile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defTabSz="2072941" rtl="0" eaLnBrk="1" fontAlgn="auto" latinLnBrk="0" hangingPunct="1">
              <a:lnSpc>
                <a:spcPct val="100000"/>
              </a:lnSpc>
              <a:spcBef>
                <a:spcPts val="0"/>
              </a:spcBef>
              <a:spcAft>
                <a:spcPts val="0"/>
              </a:spcAft>
              <a:buClrTx/>
              <a:buSzTx/>
              <a:buFontTx/>
              <a:buNone/>
              <a:tabLst/>
              <a:defRPr/>
            </a:pP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Narrativa</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è</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estremamente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importante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nel</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processo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Design Thinking. Lo storytelling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costruisce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narrazione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accattivante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attorno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persone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cui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stiamo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progettando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permettendoci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ottenere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comprensione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profonda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ed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emotiva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loro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motivazioni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desideri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questo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caso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studio,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partire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anziani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dipendenti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della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cucina, il team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progettazione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ascoltato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racconti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profonde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emozioni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sui loro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sentimenti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confrontandosi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l'opinione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pubblica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lo stigma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sociale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defTabSz="2072941" rtl="0" eaLnBrk="1" fontAlgn="auto" latinLnBrk="0" hangingPunct="1">
              <a:lnSpc>
                <a:spcPct val="100000"/>
              </a:lnSpc>
              <a:spcBef>
                <a:spcPts val="0"/>
              </a:spcBef>
              <a:spcAft>
                <a:spcPts val="0"/>
              </a:spcAft>
              <a:buClrTx/>
              <a:buSzTx/>
              <a:buFontTx/>
              <a:buNone/>
              <a:tabLst/>
              <a:defRPr/>
            </a:pP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L'osservazione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etnografica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mappatura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mentale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processi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co-</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creazione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coinvolgono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 parti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interessate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così</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come la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prototipazione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iterativa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i test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hanno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portato</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serie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cambiamenti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significativi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nuovo menu,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abiti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squadra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nuovo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sistema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 feedback 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nuova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esperienza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complessiva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sia</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i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consumatori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che</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per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gli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addetti</a:t>
            </a:r>
            <a:r>
              <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alle </a:t>
            </a:r>
            <a:r>
              <a:rPr lang="en-US" sz="1100" b="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cucine</a:t>
            </a: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rtl="0"/>
            <a:endParaRPr lang="en-LB" b="1" dirty="0">
              <a:ea typeface="Calibri" panose="020F0502020204030204" pitchFamily="34" charset="0"/>
              <a:cs typeface="Times New Roman" panose="02020603050405020304" pitchFamily="18" charset="0"/>
            </a:endParaRPr>
          </a:p>
          <a:p>
            <a:pPr algn="l" rtl="0"/>
            <a:endParaRPr lang="en-GB" dirty="0">
              <a:cs typeface="Times New Roman" panose="02020603050405020304" pitchFamily="18" charset="0"/>
            </a:endParaRPr>
          </a:p>
          <a:p>
            <a:pPr algn="l" rtl="0"/>
            <a:endParaRPr lang="en-GB" b="1" dirty="0">
              <a:ea typeface="Calibri" panose="020F0502020204030204" pitchFamily="34" charset="0"/>
              <a:cs typeface="Times New Roman" panose="02020603050405020304" pitchFamily="18" charset="0"/>
            </a:endParaRPr>
          </a:p>
          <a:p>
            <a:pPr algn="l" rtl="0"/>
            <a:r>
              <a:rPr lang="en-GB" b="1" dirty="0">
                <a:ea typeface="Calibri" panose="020F0502020204030204" pitchFamily="34" charset="0"/>
                <a:cs typeface="Times New Roman" panose="02020603050405020304" pitchFamily="18" charset="0"/>
              </a:rPr>
              <a:t> </a:t>
            </a:r>
          </a:p>
          <a:p>
            <a:pPr algn="l" rtl="0"/>
            <a:endParaRPr lang="en-US" dirty="0">
              <a:ea typeface="Calibri" panose="020F0502020204030204" pitchFamily="34" charset="0"/>
              <a:cs typeface="Times New Roman" panose="02020603050405020304" pitchFamily="18" charset="0"/>
            </a:endParaRPr>
          </a:p>
          <a:p>
            <a:pPr algn="l" rtl="0"/>
            <a:r>
              <a:rPr lang="en-US" b="1" dirty="0">
                <a:ea typeface="Calibri" panose="020F0502020204030204" pitchFamily="34" charset="0"/>
                <a:cs typeface="Times New Roman" panose="02020603050405020304" pitchFamily="18" charset="0"/>
              </a:rPr>
              <a:t> </a:t>
            </a:r>
          </a:p>
          <a:p>
            <a:pPr algn="l" rtl="0"/>
            <a:endParaRPr lang="en-GB" dirty="0"/>
          </a:p>
        </p:txBody>
      </p:sp>
      <p:sp>
        <p:nvSpPr>
          <p:cNvPr id="5" name="Text Placeholder 4">
            <a:extLst>
              <a:ext uri="{FF2B5EF4-FFF2-40B4-BE49-F238E27FC236}">
                <a16:creationId xmlns:a16="http://schemas.microsoft.com/office/drawing/2014/main" id="{3309D0DF-C533-69BE-7DF4-0E8DE62D0D9D}"/>
              </a:ext>
            </a:extLst>
          </p:cNvPr>
          <p:cNvSpPr>
            <a:spLocks noGrp="1"/>
          </p:cNvSpPr>
          <p:nvPr/>
        </p:nvSpPr>
        <p:spPr>
          <a:xfrm>
            <a:off x="3801458" y="520700"/>
            <a:ext cx="3376433" cy="40416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buClr>
                <a:srgbClr val="F79037"/>
              </a:buClr>
              <a:defRPr/>
            </a:pPr>
            <a:r>
              <a:rPr lang="en-US" sz="1600" i="1" dirty="0" err="1">
                <a:solidFill>
                  <a:srgbClr val="F79037"/>
                </a:solidFill>
                <a:cs typeface="Times New Roman" panose="02020603050405020304" pitchFamily="18" charset="0"/>
              </a:rPr>
              <a:t>Risorse</a:t>
            </a:r>
            <a:r>
              <a:rPr lang="en-US" sz="1600" i="1" dirty="0">
                <a:solidFill>
                  <a:srgbClr val="F79037"/>
                </a:solidFill>
                <a:cs typeface="Times New Roman" panose="02020603050405020304" pitchFamily="18" charset="0"/>
              </a:rPr>
              <a:t> </a:t>
            </a:r>
            <a:r>
              <a:rPr lang="en-US" sz="1600" i="1" dirty="0" err="1">
                <a:solidFill>
                  <a:srgbClr val="F79037"/>
                </a:solidFill>
                <a:cs typeface="Times New Roman" panose="02020603050405020304" pitchFamily="18" charset="0"/>
              </a:rPr>
              <a:t>immagini</a:t>
            </a:r>
            <a:r>
              <a:rPr lang="en-US" sz="1600" i="1" dirty="0">
                <a:solidFill>
                  <a:srgbClr val="F79037"/>
                </a:solidFill>
                <a:cs typeface="Times New Roman" panose="02020603050405020304" pitchFamily="18" charset="0"/>
              </a:rPr>
              <a:t>/video/</a:t>
            </a:r>
            <a:r>
              <a:rPr lang="en-US" sz="1600" i="1" dirty="0" err="1">
                <a:solidFill>
                  <a:srgbClr val="F79037"/>
                </a:solidFill>
                <a:cs typeface="Times New Roman" panose="02020603050405020304" pitchFamily="18" charset="0"/>
              </a:rPr>
              <a:t>documenti</a:t>
            </a:r>
            <a:r>
              <a:rPr lang="en-US" sz="1600" i="1" dirty="0">
                <a:solidFill>
                  <a:srgbClr val="F79037"/>
                </a:solidFill>
                <a:cs typeface="Times New Roman" panose="02020603050405020304" pitchFamily="18" charset="0"/>
              </a:rPr>
              <a:t>:</a:t>
            </a: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dirty="0">
                <a:solidFill>
                  <a:schemeClr val="bg1"/>
                </a:solidFill>
                <a:hlinkClick r:id="rId2">
                  <a:extLst>
                    <a:ext uri="{A12FA001-AC4F-418D-AE19-62706E023703}">
                      <ahyp:hlinkClr xmlns:ahyp="http://schemas.microsoft.com/office/drawing/2018/hyperlinkcolor" val="tx"/>
                    </a:ext>
                  </a:extLst>
                </a:hlinkClick>
              </a:rPr>
              <a:t>https://www.mayoclinic.org/</a:t>
            </a:r>
            <a:endParaRPr lang="en-US" dirty="0">
              <a:solidFill>
                <a:schemeClr val="bg1"/>
              </a:solidFill>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dirty="0">
              <a:solidFill>
                <a:srgbClr val="F79037"/>
              </a:solidFill>
              <a:cs typeface="Times New Roman" panose="02020603050405020304" pitchFamily="18" charset="0"/>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dirty="0">
              <a:solidFill>
                <a:schemeClr val="bg1"/>
              </a:solidFill>
            </a:endParaRPr>
          </a:p>
          <a:p>
            <a:pPr marL="0" marR="0" lvl="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33" name="object 15">
            <a:extLst>
              <a:ext uri="{FF2B5EF4-FFF2-40B4-BE49-F238E27FC236}">
                <a16:creationId xmlns:a16="http://schemas.microsoft.com/office/drawing/2014/main" id="{4A631E1E-A734-AFAA-38E1-CA2F749317A4}"/>
              </a:ext>
            </a:extLst>
          </p:cNvPr>
          <p:cNvGrpSpPr/>
          <p:nvPr/>
        </p:nvGrpSpPr>
        <p:grpSpPr>
          <a:xfrm>
            <a:off x="3877110" y="1384124"/>
            <a:ext cx="3047022" cy="1729173"/>
            <a:chOff x="485139" y="4586859"/>
            <a:chExt cx="3134043" cy="1778557"/>
          </a:xfrm>
        </p:grpSpPr>
        <p:pic>
          <p:nvPicPr>
            <p:cNvPr id="34" name="object 16">
              <a:extLst>
                <a:ext uri="{FF2B5EF4-FFF2-40B4-BE49-F238E27FC236}">
                  <a16:creationId xmlns:a16="http://schemas.microsoft.com/office/drawing/2014/main" id="{C15A6EBF-67EE-0503-84AF-05EE98744FC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35" name="object 17">
              <a:extLst>
                <a:ext uri="{FF2B5EF4-FFF2-40B4-BE49-F238E27FC236}">
                  <a16:creationId xmlns:a16="http://schemas.microsoft.com/office/drawing/2014/main" id="{E0A0F832-BCD3-1F5B-4B74-747F9917E0B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36" name="object 18">
              <a:extLst>
                <a:ext uri="{FF2B5EF4-FFF2-40B4-BE49-F238E27FC236}">
                  <a16:creationId xmlns:a16="http://schemas.microsoft.com/office/drawing/2014/main" id="{A26E2FB1-FDFB-8D90-2788-36074B2A715D}"/>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7" name="object 19">
              <a:extLst>
                <a:ext uri="{FF2B5EF4-FFF2-40B4-BE49-F238E27FC236}">
                  <a16:creationId xmlns:a16="http://schemas.microsoft.com/office/drawing/2014/main" id="{265BC66D-7968-06A2-FB7F-A4051105706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8" name="object 20">
              <a:extLst>
                <a:ext uri="{FF2B5EF4-FFF2-40B4-BE49-F238E27FC236}">
                  <a16:creationId xmlns:a16="http://schemas.microsoft.com/office/drawing/2014/main" id="{39C49006-2DE1-5685-9CE8-F1DAE5C70A5E}"/>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9" name="Picture 38">
            <a:extLst>
              <a:ext uri="{FF2B5EF4-FFF2-40B4-BE49-F238E27FC236}">
                <a16:creationId xmlns:a16="http://schemas.microsoft.com/office/drawing/2014/main" id="{0B76BDD1-B3D6-DD81-FA9E-931F2062FCD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027"/>
          <a:stretch/>
        </p:blipFill>
        <p:spPr>
          <a:xfrm>
            <a:off x="4255802" y="1469713"/>
            <a:ext cx="2319372" cy="1498655"/>
          </a:xfrm>
          <a:prstGeom prst="rect">
            <a:avLst/>
          </a:prstGeom>
        </p:spPr>
      </p:pic>
      <p:grpSp>
        <p:nvGrpSpPr>
          <p:cNvPr id="40" name="Group 39">
            <a:extLst>
              <a:ext uri="{FF2B5EF4-FFF2-40B4-BE49-F238E27FC236}">
                <a16:creationId xmlns:a16="http://schemas.microsoft.com/office/drawing/2014/main" id="{4D5F5FCC-1EE3-D3CE-B77C-3DCB7478EE75}"/>
              </a:ext>
            </a:extLst>
          </p:cNvPr>
          <p:cNvGrpSpPr/>
          <p:nvPr/>
        </p:nvGrpSpPr>
        <p:grpSpPr>
          <a:xfrm rot="766773">
            <a:off x="6323922" y="2202529"/>
            <a:ext cx="824852" cy="734190"/>
            <a:chOff x="383555" y="3352260"/>
            <a:chExt cx="835620" cy="743775"/>
          </a:xfrm>
        </p:grpSpPr>
        <p:sp>
          <p:nvSpPr>
            <p:cNvPr id="41" name="Oval 40">
              <a:extLst>
                <a:ext uri="{FF2B5EF4-FFF2-40B4-BE49-F238E27FC236}">
                  <a16:creationId xmlns:a16="http://schemas.microsoft.com/office/drawing/2014/main" id="{07D0710C-B687-C6AC-04C4-934F176B6264}"/>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42" name="Text Placeholder 1">
              <a:extLst>
                <a:ext uri="{FF2B5EF4-FFF2-40B4-BE49-F238E27FC236}">
                  <a16:creationId xmlns:a16="http://schemas.microsoft.com/office/drawing/2014/main" id="{8340FA22-EE7D-0E02-F3B1-CB41B2337D5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44" name="Text Placeholder 4">
            <a:extLst>
              <a:ext uri="{FF2B5EF4-FFF2-40B4-BE49-F238E27FC236}">
                <a16:creationId xmlns:a16="http://schemas.microsoft.com/office/drawing/2014/main" id="{2C483604-19A4-96AB-3E45-1FCD974866D6}"/>
              </a:ext>
            </a:extLst>
          </p:cNvPr>
          <p:cNvSpPr>
            <a:spLocks noGrp="1"/>
          </p:cNvSpPr>
          <p:nvPr/>
        </p:nvSpPr>
        <p:spPr>
          <a:xfrm>
            <a:off x="3777489" y="854519"/>
            <a:ext cx="3146641" cy="36903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100" b="0" kern="1200">
                <a:solidFill>
                  <a:srgbClr val="086575"/>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http://stayintouch.design/en/component/content/article/9-good/136-the-good-kitchen?Itemid=437</a:t>
            </a:r>
            <a:endParaRPr lang="en-LB" sz="1100" b="0" kern="120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5568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dirty="0"/>
              <a:t>10</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gn="l" rtl="0">
              <a:lnSpc>
                <a:spcPct val="90000"/>
              </a:lnSpc>
              <a:spcBef>
                <a:spcPts val="825"/>
              </a:spcBef>
            </a:pPr>
            <a:r>
              <a:rPr lang="en-IE"/>
              <a:t>saperne di più</a:t>
            </a:r>
          </a:p>
        </p:txBody>
      </p:sp>
    </p:spTree>
    <p:extLst>
      <p:ext uri="{BB962C8B-B14F-4D97-AF65-F5344CB8AC3E}">
        <p14:creationId xmlns:p14="http://schemas.microsoft.com/office/powerpoint/2010/main" val="4083426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1F2FFD7-6851-789B-8E1D-0BC90E43A12C}"/>
              </a:ext>
            </a:extLst>
          </p:cNvPr>
          <p:cNvSpPr/>
          <p:nvPr/>
        </p:nvSpPr>
        <p:spPr>
          <a:xfrm>
            <a:off x="592136" y="2144244"/>
            <a:ext cx="6990425" cy="8057308"/>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pPr algn="l" rtl="0"/>
            <a:fld id="{CB2079F2-58AF-ED44-82D7-E04B2F6FD686}" type="slidenum">
              <a:rPr lang="en-US" smtClean="0"/>
              <a:pPr algn="l" rtl="0"/>
              <a:t>75</a:t>
            </a:fld>
            <a:endParaRPr lang="en-US" dirty="0"/>
          </a:p>
        </p:txBody>
      </p:sp>
      <p:sp>
        <p:nvSpPr>
          <p:cNvPr id="2" name="Text Placeholder 1">
            <a:extLst>
              <a:ext uri="{FF2B5EF4-FFF2-40B4-BE49-F238E27FC236}">
                <a16:creationId xmlns:a16="http://schemas.microsoft.com/office/drawing/2014/main" id="{DBB3BA25-16E5-8662-4FE3-AA157F6B1A77}"/>
              </a:ext>
            </a:extLst>
          </p:cNvPr>
          <p:cNvSpPr txBox="1">
            <a:spLocks/>
          </p:cNvSpPr>
          <p:nvPr/>
        </p:nvSpPr>
        <p:spPr>
          <a:xfrm>
            <a:off x="903720" y="2676799"/>
            <a:ext cx="3014509" cy="1272725"/>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dirty="0" err="1">
                <a:solidFill>
                  <a:schemeClr val="bg1"/>
                </a:solidFill>
              </a:rPr>
              <a:t>Impara</a:t>
            </a:r>
            <a:r>
              <a:rPr lang="en-GB" dirty="0">
                <a:solidFill>
                  <a:schemeClr val="bg1"/>
                </a:solidFill>
              </a:rPr>
              <a:t> di </a:t>
            </a:r>
            <a:r>
              <a:rPr lang="en-GB" dirty="0" err="1">
                <a:solidFill>
                  <a:schemeClr val="bg1"/>
                </a:solidFill>
              </a:rPr>
              <a:t>più</a:t>
            </a:r>
            <a:r>
              <a:rPr lang="en-GB" dirty="0">
                <a:solidFill>
                  <a:schemeClr val="bg1"/>
                </a:solidFill>
              </a:rPr>
              <a:t> </a:t>
            </a:r>
            <a:r>
              <a:rPr lang="en-GB" dirty="0" err="1">
                <a:solidFill>
                  <a:schemeClr val="bg1"/>
                </a:solidFill>
              </a:rPr>
              <a:t>riguardo</a:t>
            </a:r>
            <a:r>
              <a:rPr lang="en-GB" dirty="0">
                <a:solidFill>
                  <a:schemeClr val="bg1"/>
                </a:solidFill>
              </a:rPr>
              <a:t> Design Thinking come </a:t>
            </a:r>
            <a:r>
              <a:rPr lang="en-GB" dirty="0" err="1">
                <a:solidFill>
                  <a:schemeClr val="bg1"/>
                </a:solidFill>
              </a:rPr>
              <a:t>concetto</a:t>
            </a:r>
            <a:endParaRPr lang="en-LB" dirty="0">
              <a:solidFill>
                <a:schemeClr val="bg1"/>
              </a:solidFill>
            </a:endParaRPr>
          </a:p>
          <a:p>
            <a:pPr algn="l" rtl="0"/>
            <a:endParaRPr lang="en-US" dirty="0">
              <a:solidFill>
                <a:schemeClr val="bg1"/>
              </a:solidFill>
            </a:endParaRPr>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889652" y="4758459"/>
            <a:ext cx="6143488" cy="485624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dirty="0"/>
              <a:t>Questo articolo si è concentrato sull'impatto del covid-19, del razzismo e della disuguaglianza sulle nostre comunità nel 2020 e sull'impatto e la minaccia che rappresentano per il benessere della comunità. L'articolo si basa sul lavoro di Fred Rogers che ha evidenziato la necessità di empatia, gentilezza e compassione come base per comunità produttive. L'articolo identifica che l'empatia attiva può portare a una maggiore competenza sociale. Questo è il tipo di empatia che costruisce comunità forti, specialmente durante i periodi di crisi in cui i momenti per aiutare sono identificati più chiaramente. L'articolo descrive in dettaglio come l'empatia per gli altri e i suoi comportamenti prosociali associati siano facilitatori chiave di una comprensione sociale positiva, che rafforza le comunità sostenendo chiunque si senta vulnerabile. L'articolo identifica le azioni empatiche intraprese durante la pandemia globale di COVID-19, ha avuto origine dalla capacità delle persone di ascoltare, comprendere e vedere se stesse nella storia della vita di un altro. Questi atti di empatia provengono da un luogo di comprensione, poiché gli individui cercano di creare un'increspatura nella vita degli altri e attraverso i quartieri e le comunità. Allo stesso modo, gli atti di rabbia, frustrazione e incolpazione della vittima si basano su una mancanza di empatia, con conseguente caos, aumento della diffusione del virus e eliminazione di percorsi costruttivi in ​​avanti. Dimostra che è nel migliore interesse delle comunità locali e della società in generale praticare l'empatia. Attraverso interazioni empatiche, un senso di scopo collettivo, azione e partecipazione sociale cresce nelle comunità con l'empatia al centro. In definitiva, gli atti empatici individuali e collettivi ci conducono verso comunità resilienti.</a:t>
            </a:r>
          </a:p>
          <a:p>
            <a:pPr rtl="0"/>
            <a:endParaRPr lang="en-GB" dirty="0"/>
          </a:p>
          <a:p>
            <a:pPr marL="228600" indent="-228600" rtl="0">
              <a:buClr>
                <a:srgbClr val="F79037"/>
              </a:buClr>
              <a:buFont typeface="+mj-lt"/>
              <a:buAutoNum type="arabicPeriod"/>
            </a:pPr>
            <a:r>
              <a:rPr lang="en-GB" dirty="0"/>
              <a:t>Consentire uno spazio per far sentire la voce dei cittadini</a:t>
            </a:r>
          </a:p>
          <a:p>
            <a:pPr marL="228600" indent="-228600" rtl="0">
              <a:buClr>
                <a:srgbClr val="F79037"/>
              </a:buClr>
              <a:buFont typeface="+mj-lt"/>
              <a:buAutoNum type="arabicPeriod"/>
            </a:pPr>
            <a:endParaRPr lang="en-GB" dirty="0"/>
          </a:p>
          <a:p>
            <a:pPr marL="228600" indent="-228600" rtl="0">
              <a:buClr>
                <a:srgbClr val="F79037"/>
              </a:buClr>
              <a:buFont typeface="+mj-lt"/>
              <a:buAutoNum type="arabicPeriod"/>
            </a:pPr>
            <a:r>
              <a:rPr lang="en-GB" dirty="0"/>
              <a:t>Offri regolarmente un corso di educazione all'empatia o di interazione umana nelle comunità</a:t>
            </a:r>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12" name="Text Placeholder 4">
            <a:extLst>
              <a:ext uri="{FF2B5EF4-FFF2-40B4-BE49-F238E27FC236}">
                <a16:creationId xmlns:a16="http://schemas.microsoft.com/office/drawing/2014/main" id="{4824C028-E9EC-5EE5-A9BC-245378182311}"/>
              </a:ext>
            </a:extLst>
          </p:cNvPr>
          <p:cNvSpPr>
            <a:spLocks noGrp="1"/>
          </p:cNvSpPr>
          <p:nvPr/>
        </p:nvSpPr>
        <p:spPr>
          <a:xfrm>
            <a:off x="903719" y="3949525"/>
            <a:ext cx="6008255" cy="56868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a:t>Di seguito i link ad articoli utili sul Design Thinking e sul processo di Design Thinking nei vari Paesi coinvolti in questo progetto.</a:t>
            </a:r>
            <a:endParaRPr lang="en-LB"/>
          </a:p>
          <a:p>
            <a:pPr algn="l" rtl="0"/>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4549F053-79EC-51DB-6F58-9BC49C27DD49}"/>
              </a:ext>
            </a:extLst>
          </p:cNvPr>
          <p:cNvSpPr txBox="1">
            <a:spLocks/>
          </p:cNvSpPr>
          <p:nvPr/>
        </p:nvSpPr>
        <p:spPr>
          <a:xfrm>
            <a:off x="917182" y="4381770"/>
            <a:ext cx="3563248"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a:solidFill>
                  <a:schemeClr val="bg1"/>
                </a:solidFill>
              </a:rPr>
              <a:t>Ricostruire comunità con empatia</a:t>
            </a:r>
          </a:p>
        </p:txBody>
      </p:sp>
      <p:grpSp>
        <p:nvGrpSpPr>
          <p:cNvPr id="10" name="object 15">
            <a:extLst>
              <a:ext uri="{FF2B5EF4-FFF2-40B4-BE49-F238E27FC236}">
                <a16:creationId xmlns:a16="http://schemas.microsoft.com/office/drawing/2014/main" id="{A2A60218-764C-34F7-506B-EE1B831BA611}"/>
              </a:ext>
            </a:extLst>
          </p:cNvPr>
          <p:cNvGrpSpPr/>
          <p:nvPr/>
        </p:nvGrpSpPr>
        <p:grpSpPr>
          <a:xfrm>
            <a:off x="4066865" y="8125776"/>
            <a:ext cx="3047022" cy="1729173"/>
            <a:chOff x="485139" y="4586859"/>
            <a:chExt cx="3134043" cy="1778557"/>
          </a:xfrm>
        </p:grpSpPr>
        <p:pic>
          <p:nvPicPr>
            <p:cNvPr id="11" name="object 16">
              <a:extLst>
                <a:ext uri="{FF2B5EF4-FFF2-40B4-BE49-F238E27FC236}">
                  <a16:creationId xmlns:a16="http://schemas.microsoft.com/office/drawing/2014/main" id="{514108D3-7617-ED2D-18DD-B4918A096213}"/>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4" name="object 17">
              <a:extLst>
                <a:ext uri="{FF2B5EF4-FFF2-40B4-BE49-F238E27FC236}">
                  <a16:creationId xmlns:a16="http://schemas.microsoft.com/office/drawing/2014/main" id="{E445F63C-9103-7838-D5A5-7CE23245933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5" name="object 18">
              <a:extLst>
                <a:ext uri="{FF2B5EF4-FFF2-40B4-BE49-F238E27FC236}">
                  <a16:creationId xmlns:a16="http://schemas.microsoft.com/office/drawing/2014/main" id="{AFF5854E-5361-04EC-DF01-F50F2AA2FFE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6" name="object 19">
              <a:extLst>
                <a:ext uri="{FF2B5EF4-FFF2-40B4-BE49-F238E27FC236}">
                  <a16:creationId xmlns:a16="http://schemas.microsoft.com/office/drawing/2014/main" id="{EC6CA1F0-4D87-931B-EF39-7CC7721490B3}"/>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7" name="object 20">
              <a:extLst>
                <a:ext uri="{FF2B5EF4-FFF2-40B4-BE49-F238E27FC236}">
                  <a16:creationId xmlns:a16="http://schemas.microsoft.com/office/drawing/2014/main" id="{EE5BD351-1DDD-6E45-058C-5807C07703A8}"/>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8" name="Picture 17">
            <a:extLst>
              <a:ext uri="{FF2B5EF4-FFF2-40B4-BE49-F238E27FC236}">
                <a16:creationId xmlns:a16="http://schemas.microsoft.com/office/drawing/2014/main" id="{8182B708-952A-E30E-22CA-8650E0637D7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23"/>
          <a:stretch/>
        </p:blipFill>
        <p:spPr>
          <a:xfrm>
            <a:off x="4445557" y="8189657"/>
            <a:ext cx="2319372" cy="1498655"/>
          </a:xfrm>
          <a:prstGeom prst="rect">
            <a:avLst/>
          </a:prstGeom>
        </p:spPr>
      </p:pic>
      <p:grpSp>
        <p:nvGrpSpPr>
          <p:cNvPr id="19" name="Group 18">
            <a:extLst>
              <a:ext uri="{FF2B5EF4-FFF2-40B4-BE49-F238E27FC236}">
                <a16:creationId xmlns:a16="http://schemas.microsoft.com/office/drawing/2014/main" id="{F2DB6B1A-B03C-4BB2-D21B-2716ADE8B5BA}"/>
              </a:ext>
            </a:extLst>
          </p:cNvPr>
          <p:cNvGrpSpPr/>
          <p:nvPr/>
        </p:nvGrpSpPr>
        <p:grpSpPr>
          <a:xfrm rot="766773">
            <a:off x="6399939" y="9012699"/>
            <a:ext cx="1028979" cy="1041536"/>
            <a:chOff x="383555" y="3352260"/>
            <a:chExt cx="835620" cy="743775"/>
          </a:xfrm>
        </p:grpSpPr>
        <p:sp>
          <p:nvSpPr>
            <p:cNvPr id="20" name="Oval 19">
              <a:extLst>
                <a:ext uri="{FF2B5EF4-FFF2-40B4-BE49-F238E27FC236}">
                  <a16:creationId xmlns:a16="http://schemas.microsoft.com/office/drawing/2014/main" id="{6B9D2D6E-6C07-2A76-4D3E-254DEC61FFE3}"/>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21" name="Text Placeholder 1">
              <a:extLst>
                <a:ext uri="{FF2B5EF4-FFF2-40B4-BE49-F238E27FC236}">
                  <a16:creationId xmlns:a16="http://schemas.microsoft.com/office/drawing/2014/main" id="{62941EBD-EDEC-3E19-C1A3-3E9F6D005179}"/>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175968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1F2FFD7-6851-789B-8E1D-0BC90E43A12C}"/>
              </a:ext>
            </a:extLst>
          </p:cNvPr>
          <p:cNvSpPr/>
          <p:nvPr/>
        </p:nvSpPr>
        <p:spPr>
          <a:xfrm>
            <a:off x="643114" y="2628493"/>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pPr algn="l" rtl="0"/>
            <a:fld id="{CB2079F2-58AF-ED44-82D7-E04B2F6FD686}" type="slidenum">
              <a:rPr lang="en-US" smtClean="0"/>
              <a:pPr algn="l" rtl="0"/>
              <a:t>76</a:t>
            </a:fld>
            <a:endParaRPr lang="en-US" dirty="0"/>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889652" y="3484828"/>
            <a:ext cx="6143488" cy="6005811"/>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dirty="0">
                <a:effectLst/>
                <a:latin typeface="Calibri" panose="020F0502020204030204" pitchFamily="34" charset="0"/>
                <a:ea typeface="Calibri" panose="020F0502020204030204" pitchFamily="34" charset="0"/>
                <a:cs typeface="Times New Roman" panose="02020603050405020304" pitchFamily="18" charset="0"/>
              </a:rPr>
              <a:t>Un </a:t>
            </a:r>
            <a:r>
              <a:rPr lang="en-GB" dirty="0" err="1">
                <a:effectLst/>
                <a:latin typeface="Calibri" panose="020F0502020204030204" pitchFamily="34" charset="0"/>
                <a:ea typeface="Calibri" panose="020F0502020204030204" pitchFamily="34" charset="0"/>
                <a:cs typeface="Times New Roman" panose="02020603050405020304" pitchFamily="18" charset="0"/>
              </a:rPr>
              <a:t>viaggio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esperto</a:t>
            </a:r>
            <a:r>
              <a:rPr lang="en-GB" dirty="0">
                <a:effectLst/>
                <a:latin typeface="Calibri" panose="020F0502020204030204" pitchFamily="34" charset="0"/>
                <a:ea typeface="Calibri" panose="020F0502020204030204" pitchFamily="34" charset="0"/>
                <a:cs typeface="Times New Roman" panose="02020603050405020304" pitchFamily="18" charset="0"/>
              </a:rPr>
              <a:t> con il </a:t>
            </a:r>
            <a:r>
              <a:rPr lang="en-GB" dirty="0" err="1">
                <a:effectLst/>
                <a:latin typeface="Calibri" panose="020F0502020204030204" pitchFamily="34" charset="0"/>
                <a:ea typeface="Calibri" panose="020F0502020204030204" pitchFamily="34" charset="0"/>
                <a:cs typeface="Times New Roman" panose="02020603050405020304" pitchFamily="18" charset="0"/>
              </a:rPr>
              <a:t>processo</a:t>
            </a:r>
            <a:r>
              <a:rPr lang="en-GB" dirty="0">
                <a:effectLst/>
                <a:latin typeface="Calibri" panose="020F0502020204030204" pitchFamily="34" charset="0"/>
                <a:ea typeface="Calibri" panose="020F0502020204030204" pitchFamily="34" charset="0"/>
                <a:cs typeface="Times New Roman" panose="02020603050405020304" pitchFamily="18" charset="0"/>
              </a:rPr>
              <a:t> di Design Thinking, </a:t>
            </a:r>
            <a:r>
              <a:rPr lang="en-GB" dirty="0" err="1">
                <a:effectLst/>
                <a:latin typeface="Calibri" panose="020F0502020204030204" pitchFamily="34" charset="0"/>
                <a:ea typeface="Calibri" panose="020F0502020204030204" pitchFamily="34" charset="0"/>
                <a:cs typeface="Times New Roman" panose="02020603050405020304" pitchFamily="18" charset="0"/>
              </a:rPr>
              <a:t>inclusa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una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panoramica</a:t>
            </a:r>
            <a:r>
              <a:rPr lang="en-GB" dirty="0">
                <a:effectLst/>
                <a:latin typeface="Calibri" panose="020F0502020204030204" pitchFamily="34" charset="0"/>
                <a:ea typeface="Calibri" panose="020F0502020204030204" pitchFamily="34" charset="0"/>
                <a:cs typeface="Times New Roman" panose="02020603050405020304" pitchFamily="18" charset="0"/>
              </a:rPr>
              <a:t> di come il Design Thinking </a:t>
            </a:r>
            <a:r>
              <a:rPr lang="en-GB" dirty="0" err="1">
                <a:effectLst/>
                <a:latin typeface="Calibri" panose="020F0502020204030204" pitchFamily="34" charset="0"/>
                <a:ea typeface="Calibri" panose="020F0502020204030204" pitchFamily="34" charset="0"/>
                <a:cs typeface="Times New Roman" panose="02020603050405020304" pitchFamily="18" charset="0"/>
              </a:rPr>
              <a:t>funziona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principalmente</a:t>
            </a:r>
            <a:r>
              <a:rPr lang="en-GB" dirty="0">
                <a:effectLst/>
                <a:latin typeface="Calibri" panose="020F0502020204030204" pitchFamily="34" charset="0"/>
                <a:ea typeface="Calibri" panose="020F0502020204030204" pitchFamily="34" charset="0"/>
                <a:cs typeface="Times New Roman" panose="02020603050405020304" pitchFamily="18" charset="0"/>
              </a:rPr>
              <a:t> per le </a:t>
            </a:r>
            <a:r>
              <a:rPr lang="en-GB" dirty="0" err="1">
                <a:effectLst/>
                <a:latin typeface="Calibri" panose="020F0502020204030204" pitchFamily="34" charset="0"/>
                <a:ea typeface="Calibri" panose="020F0502020204030204" pitchFamily="34" charset="0"/>
                <a:cs typeface="Times New Roman" panose="02020603050405020304" pitchFamily="18" charset="0"/>
              </a:rPr>
              <a:t>aziende</a:t>
            </a:r>
            <a:r>
              <a:rPr lang="en-GB" dirty="0">
                <a:effectLst/>
                <a:latin typeface="Calibri" panose="020F0502020204030204" pitchFamily="34" charset="0"/>
                <a:ea typeface="Calibri" panose="020F0502020204030204" pitchFamily="34" charset="0"/>
                <a:cs typeface="Times New Roman" panose="02020603050405020304" pitchFamily="18" charset="0"/>
              </a:rPr>
              <a:t> in Irlanda. Questa </a:t>
            </a:r>
            <a:r>
              <a:rPr lang="en-GB" dirty="0" err="1">
                <a:effectLst/>
                <a:latin typeface="Calibri" panose="020F0502020204030204" pitchFamily="34" charset="0"/>
                <a:ea typeface="Calibri" panose="020F0502020204030204" pitchFamily="34" charset="0"/>
                <a:cs typeface="Times New Roman" panose="02020603050405020304" pitchFamily="18" charset="0"/>
              </a:rPr>
              <a:t>conoscenza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può</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essere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utilizzata</a:t>
            </a:r>
            <a:r>
              <a:rPr lang="en-GB" dirty="0">
                <a:effectLst/>
                <a:latin typeface="Calibri" panose="020F0502020204030204" pitchFamily="34" charset="0"/>
                <a:ea typeface="Calibri" panose="020F0502020204030204" pitchFamily="34" charset="0"/>
                <a:cs typeface="Times New Roman" panose="02020603050405020304" pitchFamily="18" charset="0"/>
              </a:rPr>
              <a:t> ed è </a:t>
            </a:r>
            <a:r>
              <a:rPr lang="en-GB" dirty="0" err="1">
                <a:effectLst/>
                <a:latin typeface="Calibri" panose="020F0502020204030204" pitchFamily="34" charset="0"/>
                <a:ea typeface="Calibri" panose="020F0502020204030204" pitchFamily="34" charset="0"/>
                <a:cs typeface="Times New Roman" panose="02020603050405020304" pitchFamily="18" charset="0"/>
              </a:rPr>
              <a:t>trasferibile</a:t>
            </a:r>
            <a:r>
              <a:rPr lang="en-GB" dirty="0">
                <a:effectLst/>
                <a:latin typeface="Calibri" panose="020F0502020204030204" pitchFamily="34" charset="0"/>
                <a:ea typeface="Calibri" panose="020F0502020204030204" pitchFamily="34" charset="0"/>
                <a:cs typeface="Times New Roman" panose="02020603050405020304" pitchFamily="18" charset="0"/>
              </a:rPr>
              <a:t> per </a:t>
            </a:r>
            <a:r>
              <a:rPr lang="en-GB" dirty="0" err="1">
                <a:effectLst/>
                <a:latin typeface="Calibri" panose="020F0502020204030204" pitchFamily="34" charset="0"/>
                <a:ea typeface="Calibri" panose="020F0502020204030204" pitchFamily="34" charset="0"/>
                <a:cs typeface="Times New Roman" panose="02020603050405020304" pitchFamily="18" charset="0"/>
              </a:rPr>
              <a:t>altre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aree</a:t>
            </a:r>
            <a:r>
              <a:rPr lang="en-GB" dirty="0">
                <a:effectLst/>
                <a:latin typeface="Calibri" panose="020F0502020204030204" pitchFamily="34" charset="0"/>
                <a:ea typeface="Calibri" panose="020F0502020204030204" pitchFamily="34" charset="0"/>
                <a:cs typeface="Times New Roman" panose="02020603050405020304" pitchFamily="18" charset="0"/>
              </a:rPr>
              <a:t>, come il </a:t>
            </a:r>
            <a:r>
              <a:rPr lang="en-GB" dirty="0" err="1">
                <a:effectLst/>
                <a:latin typeface="Calibri" panose="020F0502020204030204" pitchFamily="34" charset="0"/>
                <a:ea typeface="Calibri" panose="020F0502020204030204" pitchFamily="34" charset="0"/>
                <a:cs typeface="Times New Roman" panose="02020603050405020304" pitchFamily="18" charset="0"/>
              </a:rPr>
              <a:t>cambiamento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sociale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quindi</a:t>
            </a:r>
            <a:r>
              <a:rPr lang="en-GB" dirty="0">
                <a:effectLst/>
                <a:latin typeface="Calibri" panose="020F0502020204030204" pitchFamily="34" charset="0"/>
                <a:ea typeface="Calibri" panose="020F0502020204030204" pitchFamily="34" charset="0"/>
                <a:cs typeface="Times New Roman" panose="02020603050405020304" pitchFamily="18" charset="0"/>
              </a:rPr>
              <a:t> è </a:t>
            </a:r>
            <a:r>
              <a:rPr lang="en-GB" dirty="0" err="1">
                <a:effectLst/>
                <a:latin typeface="Calibri" panose="020F0502020204030204" pitchFamily="34" charset="0"/>
                <a:ea typeface="Calibri" panose="020F0502020204030204" pitchFamily="34" charset="0"/>
                <a:cs typeface="Times New Roman" panose="02020603050405020304" pitchFamily="18" charset="0"/>
              </a:rPr>
              <a:t>consigliabile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sentire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dall'esperto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aziendale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quanto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sia</a:t>
            </a:r>
            <a:r>
              <a:rPr lang="en-GB" dirty="0">
                <a:effectLst/>
                <a:latin typeface="Calibri" panose="020F0502020204030204" pitchFamily="34" charset="0"/>
                <a:ea typeface="Calibri" panose="020F0502020204030204" pitchFamily="34" charset="0"/>
                <a:cs typeface="Times New Roman" panose="02020603050405020304" pitchFamily="18" charset="0"/>
              </a:rPr>
              <a:t> utile </a:t>
            </a:r>
            <a:r>
              <a:rPr lang="en-GB" dirty="0" err="1">
                <a:effectLst/>
                <a:latin typeface="Calibri" panose="020F0502020204030204" pitchFamily="34" charset="0"/>
                <a:ea typeface="Calibri" panose="020F0502020204030204" pitchFamily="34" charset="0"/>
                <a:cs typeface="Times New Roman" panose="02020603050405020304" pitchFamily="18" charset="0"/>
              </a:rPr>
              <a:t>questo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metodo</a:t>
            </a:r>
            <a:r>
              <a:rPr lang="en-GB" dirty="0">
                <a:effectLst/>
                <a:latin typeface="Calibri" panose="020F0502020204030204" pitchFamily="34" charset="0"/>
                <a:ea typeface="Calibri" panose="020F0502020204030204" pitchFamily="34" charset="0"/>
                <a:cs typeface="Times New Roman" panose="02020603050405020304" pitchFamily="18" charset="0"/>
              </a:rPr>
              <a:t> in Irlanda.</a:t>
            </a: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r>
              <a:rPr lang="en-GB" dirty="0" err="1">
                <a:effectLst/>
                <a:latin typeface="Calibri" panose="020F0502020204030204" pitchFamily="34" charset="0"/>
                <a:ea typeface="Calibri" panose="020F0502020204030204" pitchFamily="34" charset="0"/>
                <a:cs typeface="Times New Roman" panose="02020603050405020304" pitchFamily="18" charset="0"/>
              </a:rPr>
              <a:t>Mentre</a:t>
            </a:r>
            <a:r>
              <a:rPr lang="en-GB" dirty="0">
                <a:effectLst/>
                <a:latin typeface="Calibri" panose="020F0502020204030204" pitchFamily="34" charset="0"/>
                <a:ea typeface="Calibri" panose="020F0502020204030204" pitchFamily="34" charset="0"/>
                <a:cs typeface="Times New Roman" panose="02020603050405020304" pitchFamily="18" charset="0"/>
              </a:rPr>
              <a:t> la </a:t>
            </a:r>
            <a:r>
              <a:rPr lang="en-GB" dirty="0" err="1">
                <a:effectLst/>
                <a:latin typeface="Calibri" panose="020F0502020204030204" pitchFamily="34" charset="0"/>
                <a:ea typeface="Calibri" panose="020F0502020204030204" pitchFamily="34" charset="0"/>
                <a:cs typeface="Times New Roman" panose="02020603050405020304" pitchFamily="18" charset="0"/>
              </a:rPr>
              <a:t>Commissione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europea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si</a:t>
            </a:r>
            <a:r>
              <a:rPr lang="en-GB" dirty="0">
                <a:effectLst/>
                <a:latin typeface="Calibri" panose="020F0502020204030204" pitchFamily="34" charset="0"/>
                <a:ea typeface="Calibri" panose="020F0502020204030204" pitchFamily="34" charset="0"/>
                <a:cs typeface="Times New Roman" panose="02020603050405020304" pitchFamily="18" charset="0"/>
              </a:rPr>
              <a:t> è </a:t>
            </a:r>
            <a:r>
              <a:rPr lang="en-GB" dirty="0" err="1">
                <a:effectLst/>
                <a:latin typeface="Calibri" panose="020F0502020204030204" pitchFamily="34" charset="0"/>
                <a:ea typeface="Calibri" panose="020F0502020204030204" pitchFamily="34" charset="0"/>
                <a:cs typeface="Times New Roman" panose="02020603050405020304" pitchFamily="18" charset="0"/>
              </a:rPr>
              <a:t>preoccupata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della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progressiva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inclusione</a:t>
            </a:r>
            <a:r>
              <a:rPr lang="en-GB" dirty="0">
                <a:effectLst/>
                <a:latin typeface="Calibri" panose="020F0502020204030204" pitchFamily="34" charset="0"/>
                <a:ea typeface="Calibri" panose="020F0502020204030204" pitchFamily="34" charset="0"/>
                <a:cs typeface="Times New Roman" panose="02020603050405020304" pitchFamily="18" charset="0"/>
              </a:rPr>
              <a:t> del ̈Design for all ̈ </a:t>
            </a:r>
            <a:r>
              <a:rPr lang="en-GB" dirty="0" err="1">
                <a:effectLst/>
                <a:latin typeface="Calibri" panose="020F0502020204030204" pitchFamily="34" charset="0"/>
                <a:ea typeface="Calibri" panose="020F0502020204030204" pitchFamily="34" charset="0"/>
                <a:cs typeface="Times New Roman" panose="02020603050405020304" pitchFamily="18" charset="0"/>
              </a:rPr>
              <a:t>nei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programmi</a:t>
            </a:r>
            <a:r>
              <a:rPr lang="en-GB" dirty="0">
                <a:effectLst/>
                <a:latin typeface="Calibri" panose="020F0502020204030204" pitchFamily="34" charset="0"/>
                <a:ea typeface="Calibri" panose="020F0502020204030204" pitchFamily="34" charset="0"/>
                <a:cs typeface="Times New Roman" panose="02020603050405020304" pitchFamily="18" charset="0"/>
              </a:rPr>
              <a:t> di studio </a:t>
            </a:r>
            <a:r>
              <a:rPr lang="en-GB" dirty="0" err="1">
                <a:effectLst/>
                <a:latin typeface="Calibri" panose="020F0502020204030204" pitchFamily="34" charset="0"/>
                <a:ea typeface="Calibri" panose="020F0502020204030204" pitchFamily="34" charset="0"/>
                <a:cs typeface="Times New Roman" panose="02020603050405020304" pitchFamily="18" charset="0"/>
              </a:rPr>
              <a:t>dell'istruzione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superiore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l'accessibilità</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universale</a:t>
            </a:r>
            <a:r>
              <a:rPr lang="en-GB" dirty="0">
                <a:effectLst/>
                <a:latin typeface="Calibri" panose="020F0502020204030204" pitchFamily="34" charset="0"/>
                <a:ea typeface="Calibri" panose="020F0502020204030204" pitchFamily="34" charset="0"/>
                <a:cs typeface="Times New Roman" panose="02020603050405020304" pitchFamily="18" charset="0"/>
              </a:rPr>
              <a:t> non fa </a:t>
            </a:r>
            <a:r>
              <a:rPr lang="en-GB" dirty="0" err="1">
                <a:effectLst/>
                <a:latin typeface="Calibri" panose="020F0502020204030204" pitchFamily="34" charset="0"/>
                <a:ea typeface="Calibri" panose="020F0502020204030204" pitchFamily="34" charset="0"/>
                <a:cs typeface="Times New Roman" panose="02020603050405020304" pitchFamily="18" charset="0"/>
              </a:rPr>
              <a:t>emergere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una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disciplina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accademica</a:t>
            </a:r>
            <a:r>
              <a:rPr lang="en-GB" dirty="0">
                <a:effectLst/>
                <a:latin typeface="Calibri" panose="020F0502020204030204" pitchFamily="34" charset="0"/>
                <a:ea typeface="Calibri" panose="020F0502020204030204" pitchFamily="34" charset="0"/>
                <a:cs typeface="Times New Roman" panose="02020603050405020304" pitchFamily="18" charset="0"/>
              </a:rPr>
              <a:t> in </a:t>
            </a:r>
            <a:r>
              <a:rPr lang="en-GB" dirty="0" err="1">
                <a:effectLst/>
                <a:latin typeface="Calibri" panose="020F0502020204030204" pitchFamily="34" charset="0"/>
                <a:ea typeface="Calibri" panose="020F0502020204030204" pitchFamily="34" charset="0"/>
                <a:cs typeface="Times New Roman" panose="02020603050405020304" pitchFamily="18" charset="0"/>
              </a:rPr>
              <a:t>sé</a:t>
            </a:r>
            <a:r>
              <a:rPr lang="en-GB" dirty="0">
                <a:effectLst/>
                <a:latin typeface="Calibri" panose="020F0502020204030204" pitchFamily="34" charset="0"/>
                <a:ea typeface="Calibri" panose="020F0502020204030204" pitchFamily="34" charset="0"/>
                <a:cs typeface="Times New Roman" panose="02020603050405020304" pitchFamily="18" charset="0"/>
              </a:rPr>
              <a:t> con un </a:t>
            </a:r>
            <a:r>
              <a:rPr lang="en-GB" dirty="0" err="1">
                <a:effectLst/>
                <a:latin typeface="Calibri" panose="020F0502020204030204" pitchFamily="34" charset="0"/>
                <a:ea typeface="Calibri" panose="020F0502020204030204" pitchFamily="34" charset="0"/>
                <a:cs typeface="Times New Roman" panose="02020603050405020304" pitchFamily="18" charset="0"/>
              </a:rPr>
              <a:t>solido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programma</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studi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Pertanto</a:t>
            </a:r>
            <a:r>
              <a:rPr lang="en-GB" dirty="0">
                <a:effectLst/>
                <a:latin typeface="Calibri" panose="020F0502020204030204" pitchFamily="34" charset="0"/>
                <a:ea typeface="Calibri" panose="020F0502020204030204" pitchFamily="34" charset="0"/>
                <a:cs typeface="Times New Roman" panose="02020603050405020304" pitchFamily="18" charset="0"/>
              </a:rPr>
              <a:t>, è </a:t>
            </a:r>
            <a:r>
              <a:rPr lang="en-GB" dirty="0" err="1">
                <a:effectLst/>
                <a:latin typeface="Calibri" panose="020F0502020204030204" pitchFamily="34" charset="0"/>
                <a:ea typeface="Calibri" panose="020F0502020204030204" pitchFamily="34" charset="0"/>
                <a:cs typeface="Times New Roman" panose="02020603050405020304" pitchFamily="18" charset="0"/>
              </a:rPr>
              <a:t>necessario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presentare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nuovi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concetti</a:t>
            </a:r>
            <a:r>
              <a:rPr lang="en-GB" dirty="0">
                <a:effectLst/>
                <a:latin typeface="Calibri" panose="020F0502020204030204" pitchFamily="34" charset="0"/>
                <a:ea typeface="Calibri" panose="020F0502020204030204" pitchFamily="34" charset="0"/>
                <a:cs typeface="Times New Roman" panose="02020603050405020304" pitchFamily="18" charset="0"/>
              </a:rPr>
              <a:t> per </a:t>
            </a:r>
            <a:r>
              <a:rPr lang="en-GB" dirty="0" err="1">
                <a:effectLst/>
                <a:latin typeface="Calibri" panose="020F0502020204030204" pitchFamily="34" charset="0"/>
                <a:ea typeface="Calibri" panose="020F0502020204030204" pitchFamily="34" charset="0"/>
                <a:cs typeface="Times New Roman" panose="02020603050405020304" pitchFamily="18" charset="0"/>
              </a:rPr>
              <a:t>raggiungere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una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migliore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capacità</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professionale</a:t>
            </a:r>
            <a:r>
              <a:rPr lang="en-GB" dirty="0">
                <a:effectLst/>
                <a:latin typeface="Calibri" panose="020F0502020204030204" pitchFamily="34" charset="0"/>
                <a:ea typeface="Calibri" panose="020F0502020204030204" pitchFamily="34" charset="0"/>
                <a:cs typeface="Times New Roman" panose="02020603050405020304" pitchFamily="18" charset="0"/>
              </a:rPr>
              <a:t> per i </a:t>
            </a:r>
            <a:r>
              <a:rPr lang="en-GB" dirty="0" err="1">
                <a:effectLst/>
                <a:latin typeface="Calibri" panose="020F0502020204030204" pitchFamily="34" charset="0"/>
                <a:ea typeface="Calibri" panose="020F0502020204030204" pitchFamily="34" charset="0"/>
                <a:cs typeface="Times New Roman" panose="02020603050405020304" pitchFamily="18" charset="0"/>
              </a:rPr>
              <a:t>futuri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professionisti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attraverso</a:t>
            </a:r>
            <a:r>
              <a:rPr lang="en-GB" dirty="0">
                <a:effectLst/>
                <a:latin typeface="Calibri" panose="020F0502020204030204" pitchFamily="34" charset="0"/>
                <a:ea typeface="Calibri" panose="020F0502020204030204" pitchFamily="34" charset="0"/>
                <a:cs typeface="Times New Roman" panose="02020603050405020304" pitchFamily="18" charset="0"/>
              </a:rPr>
              <a:t> le </a:t>
            </a:r>
            <a:r>
              <a:rPr lang="en-GB" dirty="0" err="1">
                <a:effectLst/>
                <a:latin typeface="Calibri" panose="020F0502020204030204" pitchFamily="34" charset="0"/>
                <a:ea typeface="Calibri" panose="020F0502020204030204" pitchFamily="34" charset="0"/>
                <a:cs typeface="Times New Roman" panose="02020603050405020304" pitchFamily="18" charset="0"/>
              </a:rPr>
              <a:t>sinergie</a:t>
            </a:r>
            <a:r>
              <a:rPr lang="en-GB" dirty="0">
                <a:effectLst/>
                <a:latin typeface="Calibri" panose="020F0502020204030204" pitchFamily="34" charset="0"/>
                <a:ea typeface="Calibri" panose="020F0502020204030204" pitchFamily="34" charset="0"/>
                <a:cs typeface="Times New Roman" panose="02020603050405020304" pitchFamily="18" charset="0"/>
              </a:rPr>
              <a:t> con </a:t>
            </a:r>
            <a:r>
              <a:rPr lang="en-GB" dirty="0" err="1">
                <a:effectLst/>
                <a:latin typeface="Calibri" panose="020F0502020204030204" pitchFamily="34" charset="0"/>
                <a:ea typeface="Calibri" panose="020F0502020204030204" pitchFamily="34" charset="0"/>
                <a:cs typeface="Times New Roman" panose="02020603050405020304" pitchFamily="18" charset="0"/>
              </a:rPr>
              <a:t>professionisti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che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sensibilizzino</a:t>
            </a:r>
            <a:r>
              <a:rPr lang="en-GB" dirty="0">
                <a:effectLst/>
                <a:latin typeface="Calibri" panose="020F0502020204030204" pitchFamily="34" charset="0"/>
                <a:ea typeface="Calibri" panose="020F0502020204030204" pitchFamily="34" charset="0"/>
                <a:cs typeface="Times New Roman" panose="02020603050405020304" pitchFamily="18" charset="0"/>
              </a:rPr>
              <a:t> la </a:t>
            </a:r>
            <a:r>
              <a:rPr lang="en-GB" dirty="0" err="1">
                <a:effectLst/>
                <a:latin typeface="Calibri" panose="020F0502020204030204" pitchFamily="34" charset="0"/>
                <a:ea typeface="Calibri" panose="020F0502020204030204" pitchFamily="34" charset="0"/>
                <a:cs typeface="Times New Roman" panose="02020603050405020304" pitchFamily="18" charset="0"/>
              </a:rPr>
              <a:t>comunità</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universitaria</a:t>
            </a:r>
            <a:r>
              <a:rPr lang="en-GB" dirty="0">
                <a:effectLst/>
                <a:latin typeface="Calibri" panose="020F0502020204030204" pitchFamily="34" charset="0"/>
                <a:ea typeface="Calibri" panose="020F0502020204030204" pitchFamily="34" charset="0"/>
                <a:cs typeface="Times New Roman" panose="02020603050405020304" pitchFamily="18" charset="0"/>
              </a:rPr>
              <a:t> con la </a:t>
            </a:r>
            <a:r>
              <a:rPr lang="en-GB" dirty="0" err="1">
                <a:effectLst/>
                <a:latin typeface="Calibri" panose="020F0502020204030204" pitchFamily="34" charset="0"/>
                <a:ea typeface="Calibri" panose="020F0502020204030204" pitchFamily="34" charset="0"/>
                <a:cs typeface="Times New Roman" panose="02020603050405020304" pitchFamily="18" charset="0"/>
              </a:rPr>
              <a:t>necessità</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includere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soggetti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trasversali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che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integrino</a:t>
            </a:r>
            <a:r>
              <a:rPr lang="en-GB" dirty="0">
                <a:effectLst/>
                <a:latin typeface="Calibri" panose="020F0502020204030204" pitchFamily="34" charset="0"/>
                <a:ea typeface="Calibri" panose="020F0502020204030204" pitchFamily="34" charset="0"/>
                <a:cs typeface="Times New Roman" panose="02020603050405020304" pitchFamily="18" charset="0"/>
              </a:rPr>
              <a:t> la persona con il </a:t>
            </a:r>
            <a:r>
              <a:rPr lang="en-GB" dirty="0" err="1">
                <a:effectLst/>
                <a:latin typeface="Calibri" panose="020F0502020204030204" pitchFamily="34" charset="0"/>
                <a:ea typeface="Calibri" panose="020F0502020204030204" pitchFamily="34" charset="0"/>
                <a:cs typeface="Times New Roman" panose="02020603050405020304" pitchFamily="18" charset="0"/>
              </a:rPr>
              <a:t>suo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ambiente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abilitando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gli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strumenti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necessari</a:t>
            </a:r>
            <a:r>
              <a:rPr lang="en-GB" dirty="0">
                <a:effectLst/>
                <a:latin typeface="Calibri" panose="020F0502020204030204" pitchFamily="34" charset="0"/>
                <a:ea typeface="Calibri" panose="020F0502020204030204" pitchFamily="34" charset="0"/>
                <a:cs typeface="Times New Roman" panose="02020603050405020304" pitchFamily="18" charset="0"/>
              </a:rPr>
              <a:t> per Design for all (Hernández et all, 2014). Il Design Thinking </a:t>
            </a:r>
            <a:r>
              <a:rPr lang="en-GB" dirty="0" err="1">
                <a:effectLst/>
                <a:latin typeface="Calibri" panose="020F0502020204030204" pitchFamily="34" charset="0"/>
                <a:ea typeface="Calibri" panose="020F0502020204030204" pitchFamily="34" charset="0"/>
                <a:cs typeface="Times New Roman" panose="02020603050405020304" pitchFamily="18" charset="0"/>
              </a:rPr>
              <a:t>sembra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essere</a:t>
            </a:r>
            <a:r>
              <a:rPr lang="en-GB" dirty="0">
                <a:effectLst/>
                <a:latin typeface="Calibri" panose="020F0502020204030204" pitchFamily="34" charset="0"/>
                <a:ea typeface="Calibri" panose="020F0502020204030204" pitchFamily="34" charset="0"/>
                <a:cs typeface="Times New Roman" panose="02020603050405020304" pitchFamily="18" charset="0"/>
              </a:rPr>
              <a:t> un </a:t>
            </a:r>
            <a:r>
              <a:rPr lang="en-GB" dirty="0" err="1">
                <a:effectLst/>
                <a:latin typeface="Calibri" panose="020F0502020204030204" pitchFamily="34" charset="0"/>
                <a:ea typeface="Calibri" panose="020F0502020204030204" pitchFamily="34" charset="0"/>
                <a:cs typeface="Times New Roman" panose="02020603050405020304" pitchFamily="18" charset="0"/>
              </a:rPr>
              <a:t>metodo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adatto</a:t>
            </a:r>
            <a:r>
              <a:rPr lang="en-GB" dirty="0">
                <a:effectLst/>
                <a:latin typeface="Calibri" panose="020F0502020204030204" pitchFamily="34" charset="0"/>
                <a:ea typeface="Calibri" panose="020F0502020204030204" pitchFamily="34" charset="0"/>
                <a:cs typeface="Times New Roman" panose="02020603050405020304" pitchFamily="18" charset="0"/>
              </a:rPr>
              <a:t> per </a:t>
            </a:r>
            <a:r>
              <a:rPr lang="en-GB" dirty="0" err="1">
                <a:effectLst/>
                <a:latin typeface="Calibri" panose="020F0502020204030204" pitchFamily="34" charset="0"/>
                <a:ea typeface="Calibri" panose="020F0502020204030204" pitchFamily="34" charset="0"/>
                <a:cs typeface="Times New Roman" panose="02020603050405020304" pitchFamily="18" charset="0"/>
              </a:rPr>
              <a:t>cercare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nuove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modalità</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intervento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transdisciplinare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creare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soluzioni</a:t>
            </a:r>
            <a:r>
              <a:rPr lang="en-GB" dirty="0">
                <a:effectLst/>
                <a:latin typeface="Calibri" panose="020F0502020204030204" pitchFamily="34" charset="0"/>
                <a:ea typeface="Calibri" panose="020F0502020204030204" pitchFamily="34" charset="0"/>
                <a:cs typeface="Times New Roman" panose="02020603050405020304" pitchFamily="18" charset="0"/>
              </a:rPr>
              <a:t> innovative per </a:t>
            </a:r>
            <a:r>
              <a:rPr lang="en-GB" dirty="0" err="1">
                <a:effectLst/>
                <a:latin typeface="Calibri" panose="020F0502020204030204" pitchFamily="34" charset="0"/>
                <a:ea typeface="Calibri" panose="020F0502020204030204" pitchFamily="34" charset="0"/>
                <a:cs typeface="Times New Roman" panose="02020603050405020304" pitchFamily="18" charset="0"/>
              </a:rPr>
              <a:t>risolvere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problemi</a:t>
            </a:r>
            <a:r>
              <a:rPr lang="en-GB" dirty="0">
                <a:effectLst/>
                <a:latin typeface="Calibri" panose="020F0502020204030204" pitchFamily="34" charset="0"/>
                <a:ea typeface="Calibri" panose="020F0502020204030204" pitchFamily="34" charset="0"/>
                <a:cs typeface="Times New Roman" panose="02020603050405020304" pitchFamily="18" charset="0"/>
              </a:rPr>
              <a:t> ed </a:t>
            </a:r>
            <a:r>
              <a:rPr lang="en-GB" dirty="0" err="1">
                <a:effectLst/>
                <a:latin typeface="Calibri" panose="020F0502020204030204" pitchFamily="34" charset="0"/>
                <a:ea typeface="Calibri" panose="020F0502020204030204" pitchFamily="34" charset="0"/>
                <a:cs typeface="Times New Roman" panose="02020603050405020304" pitchFamily="18" charset="0"/>
              </a:rPr>
              <a:t>esplorare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nuove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opportunità</a:t>
            </a:r>
            <a:r>
              <a:rPr lang="en-GB" dirty="0">
                <a:effectLst/>
                <a:latin typeface="Calibri" panose="020F0502020204030204" pitchFamily="34" charset="0"/>
                <a:ea typeface="Calibri" panose="020F0502020204030204" pitchFamily="34" charset="0"/>
                <a:cs typeface="Times New Roman" panose="02020603050405020304" pitchFamily="18" charset="0"/>
              </a:rPr>
              <a:t> e </a:t>
            </a:r>
            <a:r>
              <a:rPr lang="en-GB" dirty="0" err="1">
                <a:effectLst/>
                <a:latin typeface="Calibri" panose="020F0502020204030204" pitchFamily="34" charset="0"/>
                <a:ea typeface="Calibri" panose="020F0502020204030204" pitchFamily="34" charset="0"/>
                <a:cs typeface="Times New Roman" panose="02020603050405020304" pitchFamily="18" charset="0"/>
              </a:rPr>
              <a:t>debolezze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Concludendo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l'articolo</a:t>
            </a:r>
            <a:r>
              <a:rPr lang="en-GB" dirty="0">
                <a:effectLst/>
                <a:latin typeface="Calibri" panose="020F0502020204030204" pitchFamily="34" charset="0"/>
                <a:ea typeface="Calibri" panose="020F0502020204030204" pitchFamily="34" charset="0"/>
                <a:cs typeface="Times New Roman" panose="02020603050405020304" pitchFamily="18" charset="0"/>
              </a:rPr>
              <a:t>, di</a:t>
            </a: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ea typeface="Calibri" panose="020F0502020204030204" pitchFamily="34" charset="0"/>
              <a:cs typeface="Times New Roman" panose="02020603050405020304" pitchFamily="18" charset="0"/>
            </a:endParaRPr>
          </a:p>
          <a:p>
            <a:pPr rtl="0"/>
            <a:r>
              <a:rPr lang="en-GB" dirty="0" err="1">
                <a:effectLst/>
                <a:latin typeface="Calibri" panose="020F0502020204030204" pitchFamily="34" charset="0"/>
                <a:ea typeface="Calibri" panose="020F0502020204030204" pitchFamily="34" charset="0"/>
                <a:cs typeface="Times New Roman" panose="02020603050405020304" pitchFamily="18" charset="0"/>
              </a:rPr>
              <a:t>abbracciando</a:t>
            </a:r>
            <a:r>
              <a:rPr lang="en-GB" dirty="0">
                <a:effectLst/>
                <a:latin typeface="Calibri" panose="020F0502020204030204" pitchFamily="34" charset="0"/>
                <a:ea typeface="Calibri" panose="020F0502020204030204" pitchFamily="34" charset="0"/>
                <a:cs typeface="Times New Roman" panose="02020603050405020304" pitchFamily="18" charset="0"/>
              </a:rPr>
              <a:t> le </a:t>
            </a:r>
            <a:r>
              <a:rPr lang="en-GB" dirty="0" err="1">
                <a:effectLst/>
                <a:latin typeface="Calibri" panose="020F0502020204030204" pitchFamily="34" charset="0"/>
                <a:ea typeface="Calibri" panose="020F0502020204030204" pitchFamily="34" charset="0"/>
                <a:cs typeface="Times New Roman" panose="02020603050405020304" pitchFamily="18" charset="0"/>
              </a:rPr>
              <a:t>linee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guida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europee</a:t>
            </a:r>
            <a:r>
              <a:rPr lang="en-GB" dirty="0">
                <a:effectLst/>
                <a:latin typeface="Calibri" panose="020F0502020204030204" pitchFamily="34" charset="0"/>
                <a:ea typeface="Calibri" panose="020F0502020204030204" pitchFamily="34" charset="0"/>
                <a:cs typeface="Times New Roman" panose="02020603050405020304" pitchFamily="18" charset="0"/>
              </a:rPr>
              <a:t> per </a:t>
            </a:r>
            <a:r>
              <a:rPr lang="en-GB" dirty="0" err="1">
                <a:effectLst/>
                <a:latin typeface="Calibri" panose="020F0502020204030204" pitchFamily="34" charset="0"/>
                <a:ea typeface="Calibri" panose="020F0502020204030204" pitchFamily="34" charset="0"/>
                <a:cs typeface="Times New Roman" panose="02020603050405020304" pitchFamily="18" charset="0"/>
              </a:rPr>
              <a:t>incorporare</a:t>
            </a:r>
            <a:r>
              <a:rPr lang="en-GB" dirty="0">
                <a:effectLst/>
                <a:latin typeface="Calibri" panose="020F0502020204030204" pitchFamily="34" charset="0"/>
                <a:ea typeface="Calibri" panose="020F0502020204030204" pitchFamily="34" charset="0"/>
                <a:cs typeface="Times New Roman" panose="02020603050405020304" pitchFamily="18" charset="0"/>
              </a:rPr>
              <a:t> il Design for all in </a:t>
            </a:r>
            <a:r>
              <a:rPr lang="en-GB" dirty="0" err="1">
                <a:effectLst/>
                <a:latin typeface="Calibri" panose="020F0502020204030204" pitchFamily="34" charset="0"/>
                <a:ea typeface="Calibri" panose="020F0502020204030204" pitchFamily="34" charset="0"/>
                <a:cs typeface="Times New Roman" panose="02020603050405020304" pitchFamily="18" charset="0"/>
              </a:rPr>
              <a:t>tutte</a:t>
            </a:r>
            <a:r>
              <a:rPr lang="en-GB" dirty="0">
                <a:effectLst/>
                <a:latin typeface="Calibri" panose="020F0502020204030204" pitchFamily="34" charset="0"/>
                <a:ea typeface="Calibri" panose="020F0502020204030204" pitchFamily="34" charset="0"/>
                <a:cs typeface="Times New Roman" panose="02020603050405020304" pitchFamily="18" charset="0"/>
              </a:rPr>
              <a:t> le </a:t>
            </a:r>
            <a:r>
              <a:rPr lang="en-GB" dirty="0" err="1">
                <a:effectLst/>
                <a:latin typeface="Calibri" panose="020F0502020204030204" pitchFamily="34" charset="0"/>
                <a:ea typeface="Calibri" panose="020F0502020204030204" pitchFamily="34" charset="0"/>
                <a:cs typeface="Times New Roman" panose="02020603050405020304" pitchFamily="18" charset="0"/>
              </a:rPr>
              <a:t>classi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gli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autori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propongono</a:t>
            </a:r>
            <a:r>
              <a:rPr lang="en-GB" dirty="0">
                <a:effectLst/>
                <a:latin typeface="Calibri" panose="020F0502020204030204" pitchFamily="34" charset="0"/>
                <a:ea typeface="Calibri" panose="020F0502020204030204" pitchFamily="34" charset="0"/>
                <a:cs typeface="Times New Roman" panose="02020603050405020304" pitchFamily="18" charset="0"/>
              </a:rPr>
              <a:t> un </a:t>
            </a:r>
            <a:r>
              <a:rPr lang="en-GB" dirty="0" err="1">
                <a:effectLst/>
                <a:latin typeface="Calibri" panose="020F0502020204030204" pitchFamily="34" charset="0"/>
                <a:ea typeface="Calibri" panose="020F0502020204030204" pitchFamily="34" charset="0"/>
                <a:cs typeface="Times New Roman" panose="02020603050405020304" pitchFamily="18" charset="0"/>
              </a:rPr>
              <a:t>approccio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educativo</a:t>
            </a:r>
            <a:r>
              <a:rPr lang="en-GB" dirty="0">
                <a:effectLst/>
                <a:latin typeface="Calibri" panose="020F0502020204030204" pitchFamily="34" charset="0"/>
                <a:ea typeface="Calibri" panose="020F0502020204030204" pitchFamily="34" charset="0"/>
                <a:cs typeface="Times New Roman" panose="02020603050405020304" pitchFamily="18" charset="0"/>
              </a:rPr>
              <a:t> e politico </a:t>
            </a:r>
            <a:r>
              <a:rPr lang="en-GB" dirty="0" err="1">
                <a:effectLst/>
                <a:latin typeface="Calibri" panose="020F0502020204030204" pitchFamily="34" charset="0"/>
                <a:ea typeface="Calibri" panose="020F0502020204030204" pitchFamily="34" charset="0"/>
                <a:cs typeface="Times New Roman" panose="02020603050405020304" pitchFamily="18" charset="0"/>
              </a:rPr>
              <a:t>completo</a:t>
            </a:r>
            <a:r>
              <a:rPr lang="en-GB" dirty="0">
                <a:effectLst/>
                <a:latin typeface="Calibri" panose="020F0502020204030204" pitchFamily="34" charset="0"/>
                <a:ea typeface="Calibri" panose="020F0502020204030204" pitchFamily="34" charset="0"/>
                <a:cs typeface="Times New Roman" panose="02020603050405020304" pitchFamily="18" charset="0"/>
              </a:rPr>
              <a:t> al </a:t>
            </a:r>
            <a:r>
              <a:rPr lang="en-GB" dirty="0" err="1">
                <a:effectLst/>
                <a:latin typeface="Calibri" panose="020F0502020204030204" pitchFamily="34" charset="0"/>
                <a:ea typeface="Calibri" panose="020F0502020204030204" pitchFamily="34" charset="0"/>
                <a:cs typeface="Times New Roman" panose="02020603050405020304" pitchFamily="18" charset="0"/>
              </a:rPr>
              <a:t>rapido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cambiamento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che</a:t>
            </a:r>
            <a:r>
              <a:rPr lang="en-GB" dirty="0">
                <a:effectLst/>
                <a:latin typeface="Calibri" panose="020F0502020204030204" pitchFamily="34" charset="0"/>
                <a:ea typeface="Calibri" panose="020F0502020204030204" pitchFamily="34" charset="0"/>
                <a:cs typeface="Times New Roman" panose="02020603050405020304" pitchFamily="18" charset="0"/>
              </a:rPr>
              <a:t> le </a:t>
            </a:r>
            <a:r>
              <a:rPr lang="en-GB" dirty="0" err="1">
                <a:effectLst/>
                <a:latin typeface="Calibri" panose="020F0502020204030204" pitchFamily="34" charset="0"/>
                <a:ea typeface="Calibri" panose="020F0502020204030204" pitchFamily="34" charset="0"/>
                <a:cs typeface="Times New Roman" panose="02020603050405020304" pitchFamily="18" charset="0"/>
              </a:rPr>
              <a:t>società</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stanno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attraversando</a:t>
            </a:r>
            <a:r>
              <a:rPr lang="en-GB" dirty="0">
                <a:effectLst/>
                <a:latin typeface="Calibri" panose="020F0502020204030204" pitchFamily="34" charset="0"/>
                <a:ea typeface="Calibri" panose="020F0502020204030204" pitchFamily="34" charset="0"/>
                <a:cs typeface="Times New Roman" panose="02020603050405020304" pitchFamily="18" charset="0"/>
              </a:rPr>
              <a:t> e come </a:t>
            </a:r>
            <a:r>
              <a:rPr lang="en-GB" dirty="0" err="1">
                <a:effectLst/>
                <a:latin typeface="Calibri" panose="020F0502020204030204" pitchFamily="34" charset="0"/>
                <a:ea typeface="Calibri" panose="020F0502020204030204" pitchFamily="34" charset="0"/>
                <a:cs typeface="Times New Roman" panose="02020603050405020304" pitchFamily="18" charset="0"/>
              </a:rPr>
              <a:t>paradigmi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imminenti</a:t>
            </a:r>
            <a:r>
              <a:rPr lang="en-GB" dirty="0">
                <a:effectLst/>
                <a:latin typeface="Calibri" panose="020F0502020204030204" pitchFamily="34" charset="0"/>
                <a:ea typeface="Calibri" panose="020F0502020204030204" pitchFamily="34" charset="0"/>
                <a:cs typeface="Times New Roman" panose="02020603050405020304" pitchFamily="18" charset="0"/>
              </a:rPr>
              <a:t> come il Design for all </a:t>
            </a:r>
            <a:r>
              <a:rPr lang="en-GB" dirty="0" err="1">
                <a:effectLst/>
                <a:latin typeface="Calibri" panose="020F0502020204030204" pitchFamily="34" charset="0"/>
                <a:ea typeface="Calibri" panose="020F0502020204030204" pitchFamily="34" charset="0"/>
                <a:cs typeface="Times New Roman" panose="02020603050405020304" pitchFamily="18" charset="0"/>
              </a:rPr>
              <a:t>possono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aiutare</a:t>
            </a:r>
            <a:r>
              <a:rPr lang="en-GB" dirty="0">
                <a:effectLst/>
                <a:latin typeface="Calibri" panose="020F0502020204030204" pitchFamily="34" charset="0"/>
                <a:ea typeface="Calibri" panose="020F0502020204030204" pitchFamily="34" charset="0"/>
                <a:cs typeface="Times New Roman" panose="02020603050405020304" pitchFamily="18" charset="0"/>
              </a:rPr>
              <a:t> a </a:t>
            </a:r>
            <a:r>
              <a:rPr lang="en-GB" dirty="0" err="1">
                <a:effectLst/>
                <a:latin typeface="Calibri" panose="020F0502020204030204" pitchFamily="34" charset="0"/>
                <a:ea typeface="Calibri" panose="020F0502020204030204" pitchFamily="34" charset="0"/>
                <a:cs typeface="Times New Roman" panose="02020603050405020304" pitchFamily="18" charset="0"/>
              </a:rPr>
              <a:t>rispondere</a:t>
            </a:r>
            <a:r>
              <a:rPr lang="en-GB" dirty="0">
                <a:effectLst/>
                <a:latin typeface="Calibri" panose="020F0502020204030204" pitchFamily="34" charset="0"/>
                <a:ea typeface="Calibri" panose="020F0502020204030204" pitchFamily="34" charset="0"/>
                <a:cs typeface="Times New Roman" panose="02020603050405020304" pitchFamily="18" charset="0"/>
              </a:rPr>
              <a:t> a </a:t>
            </a:r>
            <a:r>
              <a:rPr lang="en-GB" dirty="0" err="1">
                <a:effectLst/>
                <a:latin typeface="Calibri" panose="020F0502020204030204" pitchFamily="34" charset="0"/>
                <a:ea typeface="Calibri" panose="020F0502020204030204" pitchFamily="34" charset="0"/>
                <a:cs typeface="Times New Roman" panose="02020603050405020304" pitchFamily="18" charset="0"/>
              </a:rPr>
              <a:t>queste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tendenze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attuali</a:t>
            </a:r>
            <a:r>
              <a:rPr lang="en-GB" dirty="0">
                <a:effectLst/>
                <a:latin typeface="Calibri" panose="020F0502020204030204" pitchFamily="34" charset="0"/>
                <a:ea typeface="Calibri" panose="020F0502020204030204" pitchFamily="34" charset="0"/>
                <a:cs typeface="Times New Roman" panose="02020603050405020304" pitchFamily="18" charset="0"/>
              </a:rPr>
              <a:t>.</a:t>
            </a:r>
          </a:p>
          <a:p>
            <a:pPr algn="l"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dirty="0">
              <a:ea typeface="Calibri" panose="020F0502020204030204" pitchFamily="34" charset="0"/>
              <a:cs typeface="Times New Roman" panose="02020603050405020304" pitchFamily="18" charset="0"/>
            </a:endParaRPr>
          </a:p>
          <a:p>
            <a:pPr algn="l"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dirty="0">
              <a:ea typeface="Calibri" panose="020F0502020204030204" pitchFamily="34" charset="0"/>
              <a:cs typeface="Times New Roman" panose="02020603050405020304" pitchFamily="18" charset="0"/>
            </a:endParaRPr>
          </a:p>
          <a:p>
            <a:pPr algn="l"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dirty="0">
              <a:ea typeface="Calibri" panose="020F0502020204030204" pitchFamily="34" charset="0"/>
              <a:cs typeface="Times New Roman" panose="02020603050405020304" pitchFamily="18" charset="0"/>
            </a:endParaRPr>
          </a:p>
          <a:p>
            <a:pPr algn="l"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dirty="0">
              <a:ea typeface="Calibri" panose="020F0502020204030204" pitchFamily="34" charset="0"/>
              <a:cs typeface="Times New Roman" panose="02020603050405020304" pitchFamily="18" charset="0"/>
            </a:endParaRPr>
          </a:p>
          <a:p>
            <a:pPr algn="l"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dirty="0">
              <a:ea typeface="Calibri" panose="020F0502020204030204" pitchFamily="34" charset="0"/>
              <a:cs typeface="Times New Roman" panose="02020603050405020304" pitchFamily="18" charset="0"/>
            </a:endParaRPr>
          </a:p>
          <a:p>
            <a:pPr algn="l"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3" name="Text Placeholder 7">
            <a:extLst>
              <a:ext uri="{FF2B5EF4-FFF2-40B4-BE49-F238E27FC236}">
                <a16:creationId xmlns:a16="http://schemas.microsoft.com/office/drawing/2014/main" id="{8D7D2ED3-AA1D-A716-78FD-292A66044C30}"/>
              </a:ext>
            </a:extLst>
          </p:cNvPr>
          <p:cNvSpPr txBox="1">
            <a:spLocks/>
          </p:cNvSpPr>
          <p:nvPr/>
        </p:nvSpPr>
        <p:spPr>
          <a:xfrm>
            <a:off x="906425" y="2692823"/>
            <a:ext cx="3064955"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a:solidFill>
                  <a:schemeClr val="bg1"/>
                </a:solidFill>
              </a:rPr>
              <a:t>Design Thinking Community irlandese con Bernie McGahon</a:t>
            </a:r>
          </a:p>
        </p:txBody>
      </p:sp>
      <p:grpSp>
        <p:nvGrpSpPr>
          <p:cNvPr id="6" name="object 15">
            <a:extLst>
              <a:ext uri="{FF2B5EF4-FFF2-40B4-BE49-F238E27FC236}">
                <a16:creationId xmlns:a16="http://schemas.microsoft.com/office/drawing/2014/main" id="{5CD35477-B0BE-D728-5DAE-128CD0A17FC8}"/>
              </a:ext>
            </a:extLst>
          </p:cNvPr>
          <p:cNvGrpSpPr/>
          <p:nvPr/>
        </p:nvGrpSpPr>
        <p:grpSpPr>
          <a:xfrm>
            <a:off x="4066865" y="3852119"/>
            <a:ext cx="3047022" cy="1729173"/>
            <a:chOff x="485139" y="4586859"/>
            <a:chExt cx="3134043" cy="1778557"/>
          </a:xfrm>
        </p:grpSpPr>
        <p:pic>
          <p:nvPicPr>
            <p:cNvPr id="7" name="object 16">
              <a:extLst>
                <a:ext uri="{FF2B5EF4-FFF2-40B4-BE49-F238E27FC236}">
                  <a16:creationId xmlns:a16="http://schemas.microsoft.com/office/drawing/2014/main" id="{7D5FAF88-4C8D-670B-CDF4-74D57C472EA7}"/>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5DC2E729-1F7A-CAE0-5039-C5A1440D7BBC}"/>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3C16DE10-4DB4-C4C2-33BF-21E917EDB242}"/>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C98FA1E2-7F9D-D675-29C2-F553DA2EED4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4" name="object 20">
              <a:extLst>
                <a:ext uri="{FF2B5EF4-FFF2-40B4-BE49-F238E27FC236}">
                  <a16:creationId xmlns:a16="http://schemas.microsoft.com/office/drawing/2014/main" id="{889E4D2E-0399-6A4C-8C31-C5EAD530F8CE}"/>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5" name="Picture 14">
            <a:extLst>
              <a:ext uri="{FF2B5EF4-FFF2-40B4-BE49-F238E27FC236}">
                <a16:creationId xmlns:a16="http://schemas.microsoft.com/office/drawing/2014/main" id="{92FA9E24-D5B5-6D73-DDB2-EF363E25F39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16" b="-46"/>
          <a:stretch/>
        </p:blipFill>
        <p:spPr>
          <a:xfrm>
            <a:off x="4445557" y="3937708"/>
            <a:ext cx="2319372" cy="1498655"/>
          </a:xfrm>
          <a:prstGeom prst="rect">
            <a:avLst/>
          </a:prstGeom>
        </p:spPr>
      </p:pic>
      <p:grpSp>
        <p:nvGrpSpPr>
          <p:cNvPr id="16" name="Group 15">
            <a:extLst>
              <a:ext uri="{FF2B5EF4-FFF2-40B4-BE49-F238E27FC236}">
                <a16:creationId xmlns:a16="http://schemas.microsoft.com/office/drawing/2014/main" id="{9110D53F-00A6-9B7A-C5A4-B7D3B9C57122}"/>
              </a:ext>
            </a:extLst>
          </p:cNvPr>
          <p:cNvGrpSpPr/>
          <p:nvPr/>
        </p:nvGrpSpPr>
        <p:grpSpPr>
          <a:xfrm rot="766773">
            <a:off x="6209201" y="4636426"/>
            <a:ext cx="1101626" cy="1015656"/>
            <a:chOff x="383555" y="3352260"/>
            <a:chExt cx="835620" cy="743775"/>
          </a:xfrm>
        </p:grpSpPr>
        <p:sp>
          <p:nvSpPr>
            <p:cNvPr id="17" name="Oval 16">
              <a:extLst>
                <a:ext uri="{FF2B5EF4-FFF2-40B4-BE49-F238E27FC236}">
                  <a16:creationId xmlns:a16="http://schemas.microsoft.com/office/drawing/2014/main" id="{87C511A8-A55A-5D21-22F6-EF6A866E88D6}"/>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01F1FABC-C1C7-C34D-DFDD-118421190B2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19" name="Text Placeholder 7">
            <a:extLst>
              <a:ext uri="{FF2B5EF4-FFF2-40B4-BE49-F238E27FC236}">
                <a16:creationId xmlns:a16="http://schemas.microsoft.com/office/drawing/2014/main" id="{BED24F7A-9036-4156-7C3C-6D3B89463063}"/>
              </a:ext>
            </a:extLst>
          </p:cNvPr>
          <p:cNvSpPr txBox="1">
            <a:spLocks/>
          </p:cNvSpPr>
          <p:nvPr/>
        </p:nvSpPr>
        <p:spPr>
          <a:xfrm>
            <a:off x="937364" y="5145697"/>
            <a:ext cx="3064955"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dirty="0" err="1">
                <a:solidFill>
                  <a:schemeClr val="bg1"/>
                </a:solidFill>
              </a:rPr>
              <a:t>Accessibilità</a:t>
            </a:r>
            <a:r>
              <a:rPr lang="en-GB" dirty="0">
                <a:solidFill>
                  <a:schemeClr val="bg1"/>
                </a:solidFill>
              </a:rPr>
              <a:t> </a:t>
            </a:r>
            <a:r>
              <a:rPr lang="en-GB" dirty="0" err="1">
                <a:solidFill>
                  <a:schemeClr val="bg1"/>
                </a:solidFill>
              </a:rPr>
              <a:t>universale</a:t>
            </a:r>
            <a:r>
              <a:rPr lang="en-GB" dirty="0">
                <a:solidFill>
                  <a:schemeClr val="bg1"/>
                </a:solidFill>
              </a:rPr>
              <a:t> e Design for All come </a:t>
            </a:r>
            <a:r>
              <a:rPr lang="en-GB" dirty="0" err="1">
                <a:solidFill>
                  <a:schemeClr val="bg1"/>
                </a:solidFill>
              </a:rPr>
              <a:t>fattore</a:t>
            </a:r>
            <a:r>
              <a:rPr lang="en-GB" dirty="0">
                <a:solidFill>
                  <a:schemeClr val="bg1"/>
                </a:solidFill>
              </a:rPr>
              <a:t> </a:t>
            </a:r>
            <a:r>
              <a:rPr lang="en-GB" dirty="0" err="1">
                <a:solidFill>
                  <a:schemeClr val="bg1"/>
                </a:solidFill>
              </a:rPr>
              <a:t>chiave</a:t>
            </a:r>
            <a:r>
              <a:rPr lang="en-GB" dirty="0">
                <a:solidFill>
                  <a:schemeClr val="bg1"/>
                </a:solidFill>
              </a:rPr>
              <a:t> per </a:t>
            </a:r>
            <a:r>
              <a:rPr lang="en-GB" dirty="0" err="1">
                <a:solidFill>
                  <a:schemeClr val="bg1"/>
                </a:solidFill>
              </a:rPr>
              <a:t>l'inclusione</a:t>
            </a:r>
            <a:r>
              <a:rPr lang="en-GB" dirty="0">
                <a:solidFill>
                  <a:schemeClr val="bg1"/>
                </a:solidFill>
              </a:rPr>
              <a:t> </a:t>
            </a:r>
            <a:r>
              <a:rPr lang="en-GB" dirty="0" err="1">
                <a:solidFill>
                  <a:schemeClr val="bg1"/>
                </a:solidFill>
              </a:rPr>
              <a:t>sociale</a:t>
            </a:r>
            <a:r>
              <a:rPr lang="en-GB" dirty="0">
                <a:solidFill>
                  <a:schemeClr val="bg1"/>
                </a:solidFill>
              </a:rPr>
              <a:t> </a:t>
            </a:r>
            <a:r>
              <a:rPr lang="en-GB" dirty="0" err="1">
                <a:solidFill>
                  <a:schemeClr val="bg1"/>
                </a:solidFill>
              </a:rPr>
              <a:t>sulla</a:t>
            </a:r>
            <a:r>
              <a:rPr lang="en-GB" dirty="0">
                <a:solidFill>
                  <a:schemeClr val="bg1"/>
                </a:solidFill>
              </a:rPr>
              <a:t> base del Curricular Design Thinking</a:t>
            </a:r>
          </a:p>
        </p:txBody>
      </p:sp>
      <p:grpSp>
        <p:nvGrpSpPr>
          <p:cNvPr id="20" name="object 15">
            <a:extLst>
              <a:ext uri="{FF2B5EF4-FFF2-40B4-BE49-F238E27FC236}">
                <a16:creationId xmlns:a16="http://schemas.microsoft.com/office/drawing/2014/main" id="{961C785F-A834-84C8-C1E8-06FAB228EA19}"/>
              </a:ext>
            </a:extLst>
          </p:cNvPr>
          <p:cNvGrpSpPr/>
          <p:nvPr/>
        </p:nvGrpSpPr>
        <p:grpSpPr>
          <a:xfrm>
            <a:off x="4002319" y="6143351"/>
            <a:ext cx="3047022" cy="1729173"/>
            <a:chOff x="485139" y="4586859"/>
            <a:chExt cx="3134043" cy="1778557"/>
          </a:xfrm>
        </p:grpSpPr>
        <p:pic>
          <p:nvPicPr>
            <p:cNvPr id="21" name="object 16">
              <a:extLst>
                <a:ext uri="{FF2B5EF4-FFF2-40B4-BE49-F238E27FC236}">
                  <a16:creationId xmlns:a16="http://schemas.microsoft.com/office/drawing/2014/main" id="{2AB5BDE5-559C-542A-CD08-24C110C4D561}"/>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2" name="object 17">
              <a:extLst>
                <a:ext uri="{FF2B5EF4-FFF2-40B4-BE49-F238E27FC236}">
                  <a16:creationId xmlns:a16="http://schemas.microsoft.com/office/drawing/2014/main" id="{2F53D54A-6745-42E1-666F-5F9D716126B0}"/>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23" name="object 18">
              <a:extLst>
                <a:ext uri="{FF2B5EF4-FFF2-40B4-BE49-F238E27FC236}">
                  <a16:creationId xmlns:a16="http://schemas.microsoft.com/office/drawing/2014/main" id="{AC3CCF11-C0E4-29AD-6D98-DED83FE4B5CC}"/>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4" name="object 19">
              <a:extLst>
                <a:ext uri="{FF2B5EF4-FFF2-40B4-BE49-F238E27FC236}">
                  <a16:creationId xmlns:a16="http://schemas.microsoft.com/office/drawing/2014/main" id="{09414898-19F5-D810-E29B-383D41E4C4E3}"/>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5" name="object 20">
              <a:extLst>
                <a:ext uri="{FF2B5EF4-FFF2-40B4-BE49-F238E27FC236}">
                  <a16:creationId xmlns:a16="http://schemas.microsoft.com/office/drawing/2014/main" id="{2D2E3207-5747-8731-4C06-ECB2BC6DB12E}"/>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6" name="Picture 25">
            <a:extLst>
              <a:ext uri="{FF2B5EF4-FFF2-40B4-BE49-F238E27FC236}">
                <a16:creationId xmlns:a16="http://schemas.microsoft.com/office/drawing/2014/main" id="{03BFFD80-AD00-78C7-9C80-F17C1369C0E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1540"/>
          <a:stretch/>
        </p:blipFill>
        <p:spPr>
          <a:xfrm>
            <a:off x="4381011" y="6228940"/>
            <a:ext cx="2319372" cy="1498655"/>
          </a:xfrm>
          <a:prstGeom prst="rect">
            <a:avLst/>
          </a:prstGeom>
        </p:spPr>
      </p:pic>
      <p:grpSp>
        <p:nvGrpSpPr>
          <p:cNvPr id="27" name="Group 26">
            <a:extLst>
              <a:ext uri="{FF2B5EF4-FFF2-40B4-BE49-F238E27FC236}">
                <a16:creationId xmlns:a16="http://schemas.microsoft.com/office/drawing/2014/main" id="{DAFBFD14-D93B-3857-5804-61C955BC64AF}"/>
              </a:ext>
            </a:extLst>
          </p:cNvPr>
          <p:cNvGrpSpPr/>
          <p:nvPr/>
        </p:nvGrpSpPr>
        <p:grpSpPr>
          <a:xfrm rot="766773">
            <a:off x="6117721" y="6924641"/>
            <a:ext cx="1132956" cy="979419"/>
            <a:chOff x="383555" y="3352260"/>
            <a:chExt cx="835620" cy="743775"/>
          </a:xfrm>
        </p:grpSpPr>
        <p:sp>
          <p:nvSpPr>
            <p:cNvPr id="28" name="Oval 27">
              <a:extLst>
                <a:ext uri="{FF2B5EF4-FFF2-40B4-BE49-F238E27FC236}">
                  <a16:creationId xmlns:a16="http://schemas.microsoft.com/office/drawing/2014/main" id="{88075C7F-B3D2-77CE-EA97-D77EC91A7C8C}"/>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29" name="Text Placeholder 1">
              <a:extLst>
                <a:ext uri="{FF2B5EF4-FFF2-40B4-BE49-F238E27FC236}">
                  <a16:creationId xmlns:a16="http://schemas.microsoft.com/office/drawing/2014/main" id="{770564CB-60C5-2607-1DB9-C9279032E7D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004509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1" y="1684211"/>
            <a:ext cx="7559675" cy="786084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8" name="Text Placeholder 7">
            <a:extLst>
              <a:ext uri="{FF2B5EF4-FFF2-40B4-BE49-F238E27FC236}">
                <a16:creationId xmlns:a16="http://schemas.microsoft.com/office/drawing/2014/main" id="{E97F57C5-CE05-864B-8D12-C57A1248EFAD}"/>
              </a:ext>
            </a:extLst>
          </p:cNvPr>
          <p:cNvSpPr>
            <a:spLocks noGrp="1"/>
          </p:cNvSpPr>
          <p:nvPr>
            <p:ph type="body" sz="quarter" idx="33"/>
          </p:nvPr>
        </p:nvSpPr>
        <p:spPr>
          <a:xfrm>
            <a:off x="573363" y="816580"/>
            <a:ext cx="3009081" cy="765729"/>
          </a:xfrm>
        </p:spPr>
        <p:txBody>
          <a:bodyPr/>
          <a:lstStyle/>
          <a:p>
            <a:pPr algn="l" rtl="0"/>
            <a:r>
              <a:rPr lang="en-GB"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Design Thinking </a:t>
            </a:r>
            <a:r>
              <a:rPr lang="en-GB"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nei</a:t>
            </a:r>
            <a:r>
              <a:rPr lang="en-GB"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processi</a:t>
            </a:r>
            <a:r>
              <a:rPr lang="en-GB"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decisionali</a:t>
            </a:r>
            <a:r>
              <a:rPr lang="en-GB"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opportunità</a:t>
            </a:r>
            <a:r>
              <a:rPr lang="en-GB"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e </a:t>
            </a:r>
            <a:r>
              <a:rPr lang="en-GB" dirty="0" err="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sfide</a:t>
            </a:r>
            <a:endParaRPr lang="en-GB" dirty="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pPr algn="l" rtl="0"/>
            <a:fld id="{CB2079F2-58AF-ED44-82D7-E04B2F6FD686}" type="slidenum">
              <a:rPr lang="en-US" smtClean="0"/>
              <a:pPr algn="l" rtl="0"/>
              <a:t>77</a:t>
            </a:fld>
            <a:endParaRPr lang="en-US" dirty="0"/>
          </a:p>
        </p:txBody>
      </p:sp>
      <p:sp>
        <p:nvSpPr>
          <p:cNvPr id="10" name="Text Placeholder 4">
            <a:extLst>
              <a:ext uri="{FF2B5EF4-FFF2-40B4-BE49-F238E27FC236}">
                <a16:creationId xmlns:a16="http://schemas.microsoft.com/office/drawing/2014/main" id="{C1498189-F1CB-1FE6-F44C-077CF9F51098}"/>
              </a:ext>
            </a:extLst>
          </p:cNvPr>
          <p:cNvSpPr>
            <a:spLocks noGrp="1"/>
          </p:cNvSpPr>
          <p:nvPr/>
        </p:nvSpPr>
        <p:spPr>
          <a:xfrm>
            <a:off x="590951" y="1701429"/>
            <a:ext cx="3201412" cy="239956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IE" dirty="0">
                <a:effectLst/>
                <a:latin typeface="Calibri" panose="020F0502020204030204" pitchFamily="34" charset="0"/>
                <a:ea typeface="Calibri" panose="020F0502020204030204" pitchFamily="34" charset="0"/>
                <a:cs typeface="Times New Roman" panose="02020603050405020304" pitchFamily="18" charset="0"/>
              </a:rPr>
              <a:t>Il </a:t>
            </a:r>
            <a:r>
              <a:rPr lang="en-IE"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IE" dirty="0">
                <a:effectLst/>
                <a:latin typeface="Calibri" panose="020F0502020204030204" pitchFamily="34" charset="0"/>
                <a:ea typeface="Calibri" panose="020F0502020204030204" pitchFamily="34" charset="0"/>
                <a:cs typeface="Times New Roman" panose="02020603050405020304" pitchFamily="18" charset="0"/>
              </a:rPr>
              <a:t> ha il </a:t>
            </a:r>
            <a:r>
              <a:rPr lang="en-IE" dirty="0" err="1">
                <a:effectLst/>
                <a:latin typeface="Calibri" panose="020F0502020204030204" pitchFamily="34" charset="0"/>
                <a:ea typeface="Calibri" panose="020F0502020204030204" pitchFamily="34" charset="0"/>
                <a:cs typeface="Times New Roman" panose="02020603050405020304" pitchFamily="18" charset="0"/>
              </a:rPr>
              <a:t>potenziale</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migliorare</a:t>
            </a:r>
            <a:r>
              <a:rPr lang="en-IE" dirty="0">
                <a:effectLst/>
                <a:latin typeface="Calibri" panose="020F0502020204030204" pitchFamily="34" charset="0"/>
                <a:ea typeface="Calibri" panose="020F0502020204030204" pitchFamily="34" charset="0"/>
                <a:cs typeface="Times New Roman" panose="02020603050405020304" pitchFamily="18" charset="0"/>
              </a:rPr>
              <a:t> la </a:t>
            </a:r>
            <a:r>
              <a:rPr lang="en-IE" dirty="0" err="1">
                <a:effectLst/>
                <a:latin typeface="Calibri" panose="020F0502020204030204" pitchFamily="34" charset="0"/>
                <a:ea typeface="Calibri" panose="020F0502020204030204" pitchFamily="34" charset="0"/>
                <a:cs typeface="Times New Roman" panose="02020603050405020304" pitchFamily="18" charset="0"/>
              </a:rPr>
              <a:t>definizione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problemi</a:t>
            </a:r>
            <a:r>
              <a:rPr lang="en-IE" dirty="0">
                <a:effectLst/>
                <a:latin typeface="Calibri" panose="020F0502020204030204" pitchFamily="34" charset="0"/>
                <a:ea typeface="Calibri" panose="020F0502020204030204" pitchFamily="34" charset="0"/>
                <a:cs typeface="Times New Roman" panose="02020603050405020304" pitchFamily="18" charset="0"/>
              </a:rPr>
              <a:t> e la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progettazione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meccanismi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processi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decisionali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Promuovendo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maggiore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comprensione</a:t>
            </a:r>
            <a:r>
              <a:rPr lang="en-IE" dirty="0">
                <a:effectLst/>
                <a:latin typeface="Calibri" panose="020F0502020204030204" pitchFamily="34" charset="0"/>
                <a:ea typeface="Calibri" panose="020F0502020204030204" pitchFamily="34" charset="0"/>
                <a:cs typeface="Times New Roman" panose="02020603050405020304" pitchFamily="18" charset="0"/>
              </a:rPr>
              <a:t> di come i </a:t>
            </a:r>
            <a:r>
              <a:rPr lang="en-IE" dirty="0" err="1">
                <a:effectLst/>
                <a:latin typeface="Calibri" panose="020F0502020204030204" pitchFamily="34" charset="0"/>
                <a:ea typeface="Calibri" panose="020F0502020204030204" pitchFamily="34" charset="0"/>
                <a:cs typeface="Times New Roman" panose="02020603050405020304" pitchFamily="18" charset="0"/>
              </a:rPr>
              <a:t>cittadini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percepiscono</a:t>
            </a:r>
            <a:r>
              <a:rPr lang="en-IE" dirty="0">
                <a:effectLst/>
                <a:latin typeface="Calibri" panose="020F0502020204030204" pitchFamily="34" charset="0"/>
                <a:ea typeface="Calibri" panose="020F0502020204030204" pitchFamily="34" charset="0"/>
                <a:cs typeface="Times New Roman" panose="02020603050405020304" pitchFamily="18" charset="0"/>
              </a:rPr>
              <a:t> i </a:t>
            </a:r>
            <a:r>
              <a:rPr lang="en-IE" dirty="0" err="1">
                <a:effectLst/>
                <a:latin typeface="Calibri" panose="020F0502020204030204" pitchFamily="34" charset="0"/>
                <a:ea typeface="Calibri" panose="020F0502020204030204" pitchFamily="34" charset="0"/>
                <a:cs typeface="Times New Roman" panose="02020603050405020304" pitchFamily="18" charset="0"/>
              </a:rPr>
              <a:t>servizi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pubblici</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può</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supportare</a:t>
            </a:r>
            <a:r>
              <a:rPr lang="en-IE" dirty="0">
                <a:effectLst/>
                <a:latin typeface="Calibri" panose="020F0502020204030204" pitchFamily="34" charset="0"/>
                <a:ea typeface="Calibri" panose="020F0502020204030204" pitchFamily="34" charset="0"/>
                <a:cs typeface="Times New Roman" panose="02020603050405020304" pitchFamily="18" charset="0"/>
              </a:rPr>
              <a:t> i manager </a:t>
            </a:r>
            <a:r>
              <a:rPr lang="en-IE" dirty="0" err="1">
                <a:effectLst/>
                <a:latin typeface="Calibri" panose="020F0502020204030204" pitchFamily="34" charset="0"/>
                <a:ea typeface="Calibri" panose="020F0502020204030204" pitchFamily="34" charset="0"/>
                <a:cs typeface="Times New Roman" panose="02020603050405020304" pitchFamily="18" charset="0"/>
              </a:rPr>
              <a:t>pubblici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desiderano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aumentare</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valore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pubblico</a:t>
            </a:r>
            <a:r>
              <a:rPr lang="en-IE" dirty="0">
                <a:effectLst/>
                <a:latin typeface="Calibri" panose="020F0502020204030204" pitchFamily="34" charset="0"/>
                <a:ea typeface="Calibri" panose="020F0502020204030204" pitchFamily="34" charset="0"/>
                <a:cs typeface="Times New Roman" panose="02020603050405020304" pitchFamily="18" charset="0"/>
              </a:rPr>
              <a:t>. In Australia, come </a:t>
            </a:r>
            <a:r>
              <a:rPr lang="en-IE" dirty="0" err="1">
                <a:effectLst/>
                <a:latin typeface="Calibri" panose="020F0502020204030204" pitchFamily="34" charset="0"/>
                <a:ea typeface="Calibri" panose="020F0502020204030204" pitchFamily="34" charset="0"/>
                <a:cs typeface="Times New Roman" panose="02020603050405020304" pitchFamily="18" charset="0"/>
              </a:rPr>
              <a:t>altrove</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attualmente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rimane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separato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dagli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sforzi</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elaborazione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politiche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tradizionali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Questo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articolo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chiarisce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l'essenza</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IE" dirty="0">
                <a:effectLst/>
                <a:latin typeface="Calibri" panose="020F0502020204030204" pitchFamily="34" charset="0"/>
                <a:ea typeface="Calibri" panose="020F0502020204030204" pitchFamily="34" charset="0"/>
                <a:cs typeface="Times New Roman" panose="02020603050405020304" pitchFamily="18" charset="0"/>
              </a:rPr>
              <a:t> e la </a:t>
            </a:r>
            <a:r>
              <a:rPr lang="en-IE" dirty="0" err="1">
                <a:effectLst/>
                <a:latin typeface="Calibri" panose="020F0502020204030204" pitchFamily="34" charset="0"/>
                <a:ea typeface="Calibri" panose="020F0502020204030204" pitchFamily="34" charset="0"/>
                <a:cs typeface="Times New Roman" panose="02020603050405020304" pitchFamily="18" charset="0"/>
              </a:rPr>
              <a:t>sua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applicabilità</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allo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sviluppo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politiche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Vengono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discusse</a:t>
            </a:r>
            <a:r>
              <a:rPr lang="en-IE" dirty="0">
                <a:effectLst/>
                <a:latin typeface="Calibri" panose="020F0502020204030204" pitchFamily="34" charset="0"/>
                <a:ea typeface="Calibri" panose="020F0502020204030204" pitchFamily="34" charset="0"/>
                <a:cs typeface="Times New Roman" panose="02020603050405020304" pitchFamily="18" charset="0"/>
              </a:rPr>
              <a:t> cinque </a:t>
            </a:r>
            <a:r>
              <a:rPr lang="en-IE" dirty="0" err="1">
                <a:effectLst/>
                <a:latin typeface="Calibri" panose="020F0502020204030204" pitchFamily="34" charset="0"/>
                <a:ea typeface="Calibri" panose="020F0502020204030204" pitchFamily="34" charset="0"/>
                <a:cs typeface="Times New Roman" panose="02020603050405020304" pitchFamily="18" charset="0"/>
              </a:rPr>
              <a:t>strategie</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hanno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tutte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lunga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storia</a:t>
            </a:r>
            <a:r>
              <a:rPr lang="en-IE" dirty="0">
                <a:effectLst/>
                <a:latin typeface="Calibri" panose="020F0502020204030204" pitchFamily="34" charset="0"/>
                <a:ea typeface="Calibri" panose="020F0502020204030204" pitchFamily="34" charset="0"/>
                <a:cs typeface="Times New Roman" panose="02020603050405020304" pitchFamily="18" charset="0"/>
              </a:rPr>
              <a:t> come </a:t>
            </a:r>
            <a:r>
              <a:rPr lang="en-IE" dirty="0" err="1">
                <a:effectLst/>
                <a:latin typeface="Calibri" panose="020F0502020204030204" pitchFamily="34" charset="0"/>
                <a:ea typeface="Calibri" panose="020F0502020204030204" pitchFamily="34" charset="0"/>
                <a:cs typeface="Times New Roman" panose="02020603050405020304" pitchFamily="18" charset="0"/>
              </a:rPr>
              <a:t>metodologie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scienze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sociali</a:t>
            </a:r>
            <a:r>
              <a:rPr lang="en-IE" dirty="0">
                <a:effectLst/>
                <a:latin typeface="Calibri" panose="020F0502020204030204" pitchFamily="34" charset="0"/>
                <a:ea typeface="Calibri" panose="020F0502020204030204" pitchFamily="34" charset="0"/>
                <a:cs typeface="Times New Roman" panose="02020603050405020304" pitchFamily="18" charset="0"/>
              </a:rPr>
              <a:t>. Sono (1) </a:t>
            </a:r>
            <a:r>
              <a:rPr lang="en-IE" dirty="0" err="1">
                <a:effectLst/>
                <a:latin typeface="Calibri" panose="020F0502020204030204" pitchFamily="34" charset="0"/>
                <a:ea typeface="Calibri" panose="020F0502020204030204" pitchFamily="34" charset="0"/>
                <a:cs typeface="Times New Roman" panose="02020603050405020304" pitchFamily="18" charset="0"/>
              </a:rPr>
              <a:t>scansione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ambientale</a:t>
            </a:r>
            <a:r>
              <a:rPr lang="en-IE" dirty="0">
                <a:effectLst/>
                <a:latin typeface="Calibri" panose="020F0502020204030204" pitchFamily="34" charset="0"/>
                <a:ea typeface="Calibri" panose="020F0502020204030204" pitchFamily="34" charset="0"/>
                <a:cs typeface="Times New Roman" panose="02020603050405020304" pitchFamily="18" charset="0"/>
              </a:rPr>
              <a:t>, (2) </a:t>
            </a:r>
            <a:r>
              <a:rPr lang="en-IE" dirty="0" err="1">
                <a:effectLst/>
                <a:latin typeface="Calibri" panose="020F0502020204030204" pitchFamily="34" charset="0"/>
                <a:ea typeface="Calibri" panose="020F0502020204030204" pitchFamily="34" charset="0"/>
                <a:cs typeface="Times New Roman" panose="02020603050405020304" pitchFamily="18" charset="0"/>
              </a:rPr>
              <a:t>osservazione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partecipante</a:t>
            </a:r>
            <a:r>
              <a:rPr lang="en-IE" dirty="0">
                <a:effectLst/>
                <a:latin typeface="Calibri" panose="020F0502020204030204" pitchFamily="34" charset="0"/>
                <a:ea typeface="Calibri" panose="020F0502020204030204" pitchFamily="34" charset="0"/>
                <a:cs typeface="Times New Roman" panose="02020603050405020304" pitchFamily="18" charset="0"/>
              </a:rPr>
              <a:t>, (3) </a:t>
            </a:r>
            <a:r>
              <a:rPr lang="en-IE" dirty="0" err="1">
                <a:effectLst/>
                <a:latin typeface="Calibri" panose="020F0502020204030204" pitchFamily="34" charset="0"/>
                <a:ea typeface="Calibri" panose="020F0502020204030204" pitchFamily="34" charset="0"/>
                <a:cs typeface="Times New Roman" panose="02020603050405020304" pitchFamily="18" charset="0"/>
              </a:rPr>
              <a:t>conversazioni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aperte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all'apprendimento</a:t>
            </a:r>
            <a:r>
              <a:rPr lang="en-IE" dirty="0">
                <a:effectLst/>
                <a:latin typeface="Calibri" panose="020F0502020204030204" pitchFamily="34" charset="0"/>
                <a:ea typeface="Calibri" panose="020F0502020204030204" pitchFamily="34" charset="0"/>
                <a:cs typeface="Times New Roman" panose="02020603050405020304" pitchFamily="18" charset="0"/>
              </a:rPr>
              <a:t>, (4) </a:t>
            </a:r>
            <a:r>
              <a:rPr lang="en-IE" dirty="0" err="1">
                <a:effectLst/>
                <a:latin typeface="Calibri" panose="020F0502020204030204" pitchFamily="34" charset="0"/>
                <a:ea typeface="Calibri" panose="020F0502020204030204" pitchFamily="34" charset="0"/>
                <a:cs typeface="Times New Roman" panose="02020603050405020304" pitchFamily="18" charset="0"/>
              </a:rPr>
              <a:t>mappatura</a:t>
            </a:r>
            <a:r>
              <a:rPr lang="en-IE" dirty="0">
                <a:effectLst/>
                <a:latin typeface="Calibri" panose="020F0502020204030204" pitchFamily="34" charset="0"/>
                <a:ea typeface="Calibri" panose="020F0502020204030204" pitchFamily="34" charset="0"/>
                <a:cs typeface="Times New Roman" panose="02020603050405020304" pitchFamily="18" charset="0"/>
              </a:rPr>
              <a:t> e (5) </a:t>
            </a:r>
            <a:r>
              <a:rPr lang="en-IE" dirty="0" err="1">
                <a:effectLst/>
                <a:latin typeface="Calibri" panose="020F0502020204030204" pitchFamily="34" charset="0"/>
                <a:ea typeface="Calibri" panose="020F0502020204030204" pitchFamily="34" charset="0"/>
                <a:cs typeface="Times New Roman" panose="02020603050405020304" pitchFamily="18" charset="0"/>
              </a:rPr>
              <a:t>creazione</a:t>
            </a:r>
            <a:r>
              <a:rPr lang="en-IE" dirty="0">
                <a:effectLst/>
                <a:latin typeface="Calibri" panose="020F0502020204030204" pitchFamily="34" charset="0"/>
                <a:ea typeface="Calibri" panose="020F0502020204030204" pitchFamily="34" charset="0"/>
                <a:cs typeface="Times New Roman" panose="02020603050405020304" pitchFamily="18" charset="0"/>
              </a:rPr>
              <a:t> di senso. </a:t>
            </a:r>
            <a:r>
              <a:rPr lang="en-IE" dirty="0" err="1">
                <a:effectLst/>
                <a:latin typeface="Calibri" panose="020F0502020204030204" pitchFamily="34" charset="0"/>
                <a:ea typeface="Calibri" panose="020F0502020204030204" pitchFamily="34" charset="0"/>
                <a:cs typeface="Times New Roman" panose="02020603050405020304" pitchFamily="18" charset="0"/>
              </a:rPr>
              <a:t>Vengono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utilizzati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esempi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recenti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dall'Australia</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dalla</a:t>
            </a:r>
            <a:r>
              <a:rPr lang="en-IE" dirty="0">
                <a:effectLst/>
                <a:latin typeface="Calibri" panose="020F0502020204030204" pitchFamily="34" charset="0"/>
                <a:ea typeface="Calibri" panose="020F0502020204030204" pitchFamily="34" charset="0"/>
                <a:cs typeface="Times New Roman" panose="02020603050405020304" pitchFamily="18" charset="0"/>
              </a:rPr>
              <a:t> Nuova </a:t>
            </a:r>
            <a:r>
              <a:rPr lang="en-IE" dirty="0" err="1">
                <a:effectLst/>
                <a:latin typeface="Calibri" panose="020F0502020204030204" pitchFamily="34" charset="0"/>
                <a:ea typeface="Calibri" panose="020F0502020204030204" pitchFamily="34" charset="0"/>
                <a:cs typeface="Times New Roman" panose="02020603050405020304" pitchFamily="18" charset="0"/>
              </a:rPr>
              <a:t>Zelanda</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illustrare</a:t>
            </a:r>
            <a:r>
              <a:rPr lang="en-IE" dirty="0">
                <a:effectLst/>
                <a:latin typeface="Calibri" panose="020F0502020204030204" pitchFamily="34" charset="0"/>
                <a:ea typeface="Calibri" panose="020F0502020204030204" pitchFamily="34" charset="0"/>
                <a:cs typeface="Times New Roman" panose="02020603050405020304" pitchFamily="18" charset="0"/>
              </a:rPr>
              <a:t> come </a:t>
            </a:r>
            <a:r>
              <a:rPr lang="en-IE" dirty="0" err="1">
                <a:effectLst/>
                <a:latin typeface="Calibri" panose="020F0502020204030204" pitchFamily="34" charset="0"/>
                <a:ea typeface="Calibri" panose="020F0502020204030204" pitchFamily="34" charset="0"/>
                <a:cs typeface="Times New Roman" panose="02020603050405020304" pitchFamily="18" charset="0"/>
              </a:rPr>
              <a:t>queste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strategie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siano</a:t>
            </a:r>
            <a:r>
              <a:rPr lang="en-IE" dirty="0">
                <a:effectLst/>
                <a:latin typeface="Calibri" panose="020F0502020204030204" pitchFamily="34" charset="0"/>
                <a:ea typeface="Calibri" panose="020F0502020204030204" pitchFamily="34" charset="0"/>
                <a:cs typeface="Times New Roman" panose="02020603050405020304" pitchFamily="18" charset="0"/>
              </a:rPr>
              <a:t> state incorporate </a:t>
            </a:r>
            <a:r>
              <a:rPr lang="en-IE" dirty="0" err="1">
                <a:effectLst/>
                <a:latin typeface="Calibri" panose="020F0502020204030204" pitchFamily="34" charset="0"/>
                <a:ea typeface="Calibri" panose="020F0502020204030204" pitchFamily="34" charset="0"/>
                <a:cs typeface="Times New Roman" panose="02020603050405020304" pitchFamily="18" charset="0"/>
              </a:rPr>
              <a:t>negli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sforzi</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elaborazione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politiche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L'articolo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si</a:t>
            </a:r>
            <a:r>
              <a:rPr lang="en-IE" dirty="0">
                <a:effectLst/>
                <a:latin typeface="Calibri" panose="020F0502020204030204" pitchFamily="34" charset="0"/>
                <a:ea typeface="Calibri" panose="020F0502020204030204" pitchFamily="34" charset="0"/>
                <a:cs typeface="Times New Roman" panose="02020603050405020304" pitchFamily="18" charset="0"/>
              </a:rPr>
              <a:t> conclude </a:t>
            </a:r>
            <a:r>
              <a:rPr lang="en-IE" dirty="0" err="1">
                <a:effectLst/>
                <a:latin typeface="Calibri" panose="020F0502020204030204" pitchFamily="34" charset="0"/>
                <a:ea typeface="Calibri" panose="020F0502020204030204" pitchFamily="34" charset="0"/>
                <a:cs typeface="Times New Roman" panose="02020603050405020304" pitchFamily="18" charset="0"/>
              </a:rPr>
              <a:t>considerando</a:t>
            </a:r>
            <a:r>
              <a:rPr lang="en-IE" dirty="0">
                <a:effectLst/>
                <a:latin typeface="Calibri" panose="020F0502020204030204" pitchFamily="34" charset="0"/>
                <a:ea typeface="Calibri" panose="020F0502020204030204" pitchFamily="34" charset="0"/>
                <a:cs typeface="Times New Roman" panose="02020603050405020304" pitchFamily="18" charset="0"/>
              </a:rPr>
              <a:t> come il </a:t>
            </a:r>
            <a:r>
              <a:rPr lang="en-IE"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potrebbe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essere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applicato</a:t>
            </a:r>
            <a:r>
              <a:rPr lang="en-IE" dirty="0">
                <a:effectLst/>
                <a:latin typeface="Calibri" panose="020F0502020204030204" pitchFamily="34" charset="0"/>
                <a:ea typeface="Calibri" panose="020F0502020204030204" pitchFamily="34" charset="0"/>
                <a:cs typeface="Times New Roman" panose="02020603050405020304" pitchFamily="18" charset="0"/>
              </a:rPr>
              <a:t> in modo </a:t>
            </a:r>
            <a:r>
              <a:rPr lang="en-IE" dirty="0" err="1">
                <a:effectLst/>
                <a:latin typeface="Calibri" panose="020F0502020204030204" pitchFamily="34" charset="0"/>
                <a:ea typeface="Calibri" panose="020F0502020204030204" pitchFamily="34" charset="0"/>
                <a:cs typeface="Times New Roman" panose="02020603050405020304" pitchFamily="18" charset="0"/>
              </a:rPr>
              <a:t>più</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ampio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nella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definizione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politiche</a:t>
            </a:r>
            <a:r>
              <a:rPr lang="en-IE" dirty="0">
                <a:effectLst/>
                <a:latin typeface="Calibri" panose="020F0502020204030204" pitchFamily="34" charset="0"/>
                <a:ea typeface="Calibri" panose="020F0502020204030204" pitchFamily="34" charset="0"/>
                <a:cs typeface="Times New Roman" panose="02020603050405020304" pitchFamily="18" charset="0"/>
              </a:rPr>
              <a:t> e i </a:t>
            </a:r>
            <a:r>
              <a:rPr lang="en-IE" dirty="0" err="1">
                <a:effectLst/>
                <a:latin typeface="Calibri" panose="020F0502020204030204" pitchFamily="34" charset="0"/>
                <a:ea typeface="Calibri" panose="020F0502020204030204" pitchFamily="34" charset="0"/>
                <a:cs typeface="Times New Roman" panose="02020603050405020304" pitchFamily="18" charset="0"/>
              </a:rPr>
              <a:t>requisiti</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formazione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risorse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che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ciò</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comporterebbe</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object 15">
            <a:extLst>
              <a:ext uri="{FF2B5EF4-FFF2-40B4-BE49-F238E27FC236}">
                <a16:creationId xmlns:a16="http://schemas.microsoft.com/office/drawing/2014/main" id="{2D8660DF-FE1F-9F98-A623-B176365BE053}"/>
              </a:ext>
            </a:extLst>
          </p:cNvPr>
          <p:cNvGrpSpPr/>
          <p:nvPr/>
        </p:nvGrpSpPr>
        <p:grpSpPr>
          <a:xfrm>
            <a:off x="3864410" y="4721542"/>
            <a:ext cx="3047022" cy="1729173"/>
            <a:chOff x="485139" y="4586859"/>
            <a:chExt cx="3134043" cy="1778557"/>
          </a:xfrm>
        </p:grpSpPr>
        <p:pic>
          <p:nvPicPr>
            <p:cNvPr id="13" name="object 16">
              <a:extLst>
                <a:ext uri="{FF2B5EF4-FFF2-40B4-BE49-F238E27FC236}">
                  <a16:creationId xmlns:a16="http://schemas.microsoft.com/office/drawing/2014/main" id="{ECA64528-D762-5E34-E634-00B6AC405C37}"/>
                </a:ext>
              </a:extLst>
            </p:cNvPr>
            <p:cNvPicPr/>
            <p:nvPr/>
          </p:nvPicPr>
          <p:blipFill>
            <a:blip r:embed="rId2"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4" name="object 17">
              <a:extLst>
                <a:ext uri="{FF2B5EF4-FFF2-40B4-BE49-F238E27FC236}">
                  <a16:creationId xmlns:a16="http://schemas.microsoft.com/office/drawing/2014/main" id="{57780801-B255-A81E-06E9-98619BEB869C}"/>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6" name="object 18">
              <a:extLst>
                <a:ext uri="{FF2B5EF4-FFF2-40B4-BE49-F238E27FC236}">
                  <a16:creationId xmlns:a16="http://schemas.microsoft.com/office/drawing/2014/main" id="{28DA80DF-2EFD-A6D4-A072-9D903007FAB8}"/>
                </a:ext>
              </a:extLst>
            </p:cNvPr>
            <p:cNvPicPr/>
            <p:nvPr/>
          </p:nvPicPr>
          <p:blipFill>
            <a:blip r:embed="rId3"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7" name="object 19">
              <a:extLst>
                <a:ext uri="{FF2B5EF4-FFF2-40B4-BE49-F238E27FC236}">
                  <a16:creationId xmlns:a16="http://schemas.microsoft.com/office/drawing/2014/main" id="{F1604604-AA29-834A-9F76-E2DA2314D6B3}"/>
                </a:ext>
              </a:extLst>
            </p:cNvPr>
            <p:cNvPicPr/>
            <p:nvPr/>
          </p:nvPicPr>
          <p:blipFill>
            <a:blip r:embed="rId4"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8" name="object 20">
              <a:extLst>
                <a:ext uri="{FF2B5EF4-FFF2-40B4-BE49-F238E27FC236}">
                  <a16:creationId xmlns:a16="http://schemas.microsoft.com/office/drawing/2014/main" id="{F5B7E859-A491-AA2C-5FC2-F73CEC8C05B4}"/>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947C80AD-DD8E-8C6F-7BB0-C21C5F764A4C}"/>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243102" y="4807131"/>
            <a:ext cx="2319372" cy="1498655"/>
          </a:xfrm>
          <a:prstGeom prst="rect">
            <a:avLst/>
          </a:prstGeom>
        </p:spPr>
      </p:pic>
      <p:grpSp>
        <p:nvGrpSpPr>
          <p:cNvPr id="23" name="Group 22">
            <a:extLst>
              <a:ext uri="{FF2B5EF4-FFF2-40B4-BE49-F238E27FC236}">
                <a16:creationId xmlns:a16="http://schemas.microsoft.com/office/drawing/2014/main" id="{148852F2-2534-3904-8CC7-095C00A877E3}"/>
              </a:ext>
            </a:extLst>
          </p:cNvPr>
          <p:cNvGrpSpPr/>
          <p:nvPr/>
        </p:nvGrpSpPr>
        <p:grpSpPr>
          <a:xfrm rot="766773">
            <a:off x="6311222" y="5539947"/>
            <a:ext cx="824852" cy="734190"/>
            <a:chOff x="383555" y="3352260"/>
            <a:chExt cx="835620" cy="743775"/>
          </a:xfrm>
        </p:grpSpPr>
        <p:sp>
          <p:nvSpPr>
            <p:cNvPr id="24" name="Oval 23">
              <a:extLst>
                <a:ext uri="{FF2B5EF4-FFF2-40B4-BE49-F238E27FC236}">
                  <a16:creationId xmlns:a16="http://schemas.microsoft.com/office/drawing/2014/main" id="{6983652C-DB1B-CC8C-7073-C0F6AF5B798D}"/>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25" name="Text Placeholder 1">
              <a:extLst>
                <a:ext uri="{FF2B5EF4-FFF2-40B4-BE49-F238E27FC236}">
                  <a16:creationId xmlns:a16="http://schemas.microsoft.com/office/drawing/2014/main" id="{3F267F16-7A9E-7781-850F-5AD60ED213C1}"/>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11" name="Text Placeholder 7">
            <a:extLst>
              <a:ext uri="{FF2B5EF4-FFF2-40B4-BE49-F238E27FC236}">
                <a16:creationId xmlns:a16="http://schemas.microsoft.com/office/drawing/2014/main" id="{01888D35-B3EF-B6A0-A000-2DCF8985DFAA}"/>
              </a:ext>
            </a:extLst>
          </p:cNvPr>
          <p:cNvSpPr txBox="1">
            <a:spLocks/>
          </p:cNvSpPr>
          <p:nvPr/>
        </p:nvSpPr>
        <p:spPr>
          <a:xfrm>
            <a:off x="596617" y="6255123"/>
            <a:ext cx="2257519"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dirty="0">
                <a:solidFill>
                  <a:schemeClr val="bg1"/>
                </a:solidFill>
                <a:cs typeface="Times New Roman" panose="02020603050405020304" pitchFamily="18" charset="0"/>
              </a:rPr>
              <a:t>Case study di </a:t>
            </a:r>
            <a:r>
              <a:rPr lang="en-GB" dirty="0" err="1">
                <a:solidFill>
                  <a:schemeClr val="bg1"/>
                </a:solidFill>
                <a:cs typeface="Times New Roman" panose="02020603050405020304" pitchFamily="18" charset="0"/>
              </a:rPr>
              <a:t>Spazi</a:t>
            </a:r>
            <a:r>
              <a:rPr lang="en-GB" dirty="0">
                <a:solidFill>
                  <a:schemeClr val="bg1"/>
                </a:solidFill>
                <a:cs typeface="Times New Roman" panose="02020603050405020304" pitchFamily="18" charset="0"/>
              </a:rPr>
              <a:t> del </a:t>
            </a:r>
            <a:r>
              <a:rPr lang="en-GB" dirty="0" err="1">
                <a:solidFill>
                  <a:schemeClr val="bg1"/>
                </a:solidFill>
                <a:cs typeface="Times New Roman" panose="02020603050405020304" pitchFamily="18" charset="0"/>
              </a:rPr>
              <a:t>patrimonio</a:t>
            </a:r>
            <a:r>
              <a:rPr lang="en-GB" dirty="0">
                <a:solidFill>
                  <a:schemeClr val="bg1"/>
                </a:solidFill>
                <a:cs typeface="Times New Roman" panose="02020603050405020304" pitchFamily="18" charset="0"/>
              </a:rPr>
              <a:t> </a:t>
            </a:r>
            <a:r>
              <a:rPr lang="en-GB" dirty="0" err="1">
                <a:solidFill>
                  <a:schemeClr val="bg1"/>
                </a:solidFill>
                <a:cs typeface="Times New Roman" panose="02020603050405020304" pitchFamily="18" charset="0"/>
              </a:rPr>
              <a:t>sostenibile</a:t>
            </a:r>
            <a:endParaRPr lang="en-LB" dirty="0">
              <a:solidFill>
                <a:schemeClr val="bg1"/>
              </a:solidFill>
              <a:cs typeface="Times New Roman" panose="02020603050405020304" pitchFamily="18" charset="0"/>
            </a:endParaRPr>
          </a:p>
        </p:txBody>
      </p:sp>
      <p:sp>
        <p:nvSpPr>
          <p:cNvPr id="22" name="Text Placeholder 4">
            <a:extLst>
              <a:ext uri="{FF2B5EF4-FFF2-40B4-BE49-F238E27FC236}">
                <a16:creationId xmlns:a16="http://schemas.microsoft.com/office/drawing/2014/main" id="{67BECD28-2967-61C9-561F-92452F8DBCC8}"/>
              </a:ext>
            </a:extLst>
          </p:cNvPr>
          <p:cNvSpPr>
            <a:spLocks noGrp="1"/>
          </p:cNvSpPr>
          <p:nvPr/>
        </p:nvSpPr>
        <p:spPr>
          <a:xfrm>
            <a:off x="590951" y="6900515"/>
            <a:ext cx="3201412" cy="239956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en-IE" dirty="0">
                <a:effectLst/>
                <a:latin typeface="Calibri" panose="020F0502020204030204" pitchFamily="34" charset="0"/>
                <a:ea typeface="Calibri" panose="020F0502020204030204" pitchFamily="34" charset="0"/>
                <a:cs typeface="Times New Roman" panose="02020603050405020304" pitchFamily="18" charset="0"/>
              </a:rPr>
              <a:t>Il Santos è </a:t>
            </a:r>
            <a:r>
              <a:rPr lang="en-IE" dirty="0" err="1">
                <a:effectLst/>
                <a:latin typeface="Calibri" panose="020F0502020204030204" pitchFamily="34" charset="0"/>
                <a:ea typeface="Calibri" panose="020F0502020204030204" pitchFamily="34" charset="0"/>
                <a:cs typeface="Times New Roman" panose="02020603050405020304" pitchFamily="18" charset="0"/>
              </a:rPr>
              <a:t>un'area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situata</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Lisbona</a:t>
            </a:r>
            <a:r>
              <a:rPr lang="en-IE" dirty="0">
                <a:effectLst/>
                <a:latin typeface="Calibri" panose="020F0502020204030204" pitchFamily="34" charset="0"/>
                <a:ea typeface="Calibri" panose="020F0502020204030204" pitchFamily="34" charset="0"/>
                <a:cs typeface="Times New Roman" panose="02020603050405020304" pitchFamily="18" charset="0"/>
              </a:rPr>
              <a:t>, in </a:t>
            </a:r>
            <a:r>
              <a:rPr lang="en-IE" dirty="0" err="1">
                <a:effectLst/>
                <a:latin typeface="Calibri" panose="020F0502020204030204" pitchFamily="34" charset="0"/>
                <a:ea typeface="Calibri" panose="020F0502020204030204" pitchFamily="34" charset="0"/>
                <a:cs typeface="Times New Roman" panose="02020603050405020304" pitchFamily="18" charset="0"/>
              </a:rPr>
              <a:t>Portogallo</a:t>
            </a:r>
            <a:r>
              <a:rPr lang="en-IE" dirty="0">
                <a:effectLst/>
                <a:latin typeface="Calibri" panose="020F0502020204030204" pitchFamily="34" charset="0"/>
                <a:ea typeface="Calibri" panose="020F0502020204030204" pitchFamily="34" charset="0"/>
                <a:cs typeface="Times New Roman" panose="02020603050405020304" pitchFamily="18" charset="0"/>
              </a:rPr>
              <a:t>. È </a:t>
            </a:r>
            <a:r>
              <a:rPr lang="en-IE" dirty="0" err="1">
                <a:effectLst/>
                <a:latin typeface="Calibri" panose="020F0502020204030204" pitchFamily="34" charset="0"/>
                <a:ea typeface="Calibri" panose="020F0502020204030204" pitchFamily="34" charset="0"/>
                <a:cs typeface="Times New Roman" panose="02020603050405020304" pitchFamily="18" charset="0"/>
              </a:rPr>
              <a:t>un'area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ricca</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bei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siti</a:t>
            </a:r>
            <a:r>
              <a:rPr lang="en-IE" dirty="0">
                <a:effectLst/>
                <a:latin typeface="Calibri" panose="020F0502020204030204" pitchFamily="34" charset="0"/>
                <a:ea typeface="Calibri" panose="020F0502020204030204" pitchFamily="34" charset="0"/>
                <a:cs typeface="Times New Roman" panose="02020603050405020304" pitchFamily="18" charset="0"/>
              </a:rPr>
              <a:t> ma </a:t>
            </a:r>
            <a:r>
              <a:rPr lang="en-IE" dirty="0" err="1">
                <a:effectLst/>
                <a:latin typeface="Calibri" panose="020F0502020204030204" pitchFamily="34" charset="0"/>
                <a:ea typeface="Calibri" panose="020F0502020204030204" pitchFamily="34" charset="0"/>
                <a:cs typeface="Times New Roman" panose="02020603050405020304" pitchFamily="18" charset="0"/>
              </a:rPr>
              <a:t>anche</a:t>
            </a:r>
            <a:r>
              <a:rPr lang="en-IE" dirty="0">
                <a:effectLst/>
                <a:latin typeface="Calibri" panose="020F0502020204030204" pitchFamily="34" charset="0"/>
                <a:ea typeface="Calibri" panose="020F0502020204030204" pitchFamily="34" charset="0"/>
                <a:cs typeface="Times New Roman" panose="02020603050405020304" pitchFamily="18" charset="0"/>
              </a:rPr>
              <a:t> con </a:t>
            </a:r>
            <a:r>
              <a:rPr lang="en-IE" dirty="0" err="1">
                <a:effectLst/>
                <a:latin typeface="Calibri" panose="020F0502020204030204" pitchFamily="34" charset="0"/>
                <a:ea typeface="Calibri" panose="020F0502020204030204" pitchFamily="34" charset="0"/>
                <a:cs typeface="Times New Roman" panose="02020603050405020304" pitchFamily="18" charset="0"/>
              </a:rPr>
              <a:t>difficoltà</a:t>
            </a:r>
            <a:r>
              <a:rPr lang="en-IE" dirty="0">
                <a:effectLst/>
                <a:latin typeface="Calibri" panose="020F0502020204030204" pitchFamily="34" charset="0"/>
                <a:ea typeface="Calibri" panose="020F0502020204030204" pitchFamily="34" charset="0"/>
                <a:cs typeface="Times New Roman" panose="02020603050405020304" pitchFamily="18" charset="0"/>
              </a:rPr>
              <a:t> come </a:t>
            </a:r>
            <a:r>
              <a:rPr lang="en-IE" dirty="0" err="1">
                <a:effectLst/>
                <a:latin typeface="Calibri" panose="020F0502020204030204" pitchFamily="34" charset="0"/>
                <a:ea typeface="Calibri" panose="020F0502020204030204" pitchFamily="34" charset="0"/>
                <a:cs typeface="Times New Roman" panose="02020603050405020304" pitchFamily="18" charset="0"/>
              </a:rPr>
              <a:t>mancanza</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manutenzione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diminuzione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della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popolazione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Attraverso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metodologia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originata</a:t>
            </a:r>
            <a:r>
              <a:rPr lang="en-IE" dirty="0">
                <a:effectLst/>
                <a:latin typeface="Calibri" panose="020F0502020204030204" pitchFamily="34" charset="0"/>
                <a:ea typeface="Calibri" panose="020F0502020204030204" pitchFamily="34" charset="0"/>
                <a:cs typeface="Times New Roman" panose="02020603050405020304" pitchFamily="18" charset="0"/>
              </a:rPr>
              <a:t> dal design </a:t>
            </a:r>
            <a:r>
              <a:rPr lang="en-IE" dirty="0" err="1">
                <a:effectLst/>
                <a:latin typeface="Calibri" panose="020F0502020204030204" pitchFamily="34" charset="0"/>
                <a:ea typeface="Calibri" panose="020F0502020204030204" pitchFamily="34" charset="0"/>
                <a:cs typeface="Times New Roman" panose="02020603050405020304" pitchFamily="18" charset="0"/>
              </a:rPr>
              <a:t>strategico</a:t>
            </a:r>
            <a:r>
              <a:rPr lang="en-IE" dirty="0">
                <a:effectLst/>
                <a:latin typeface="Calibri" panose="020F0502020204030204" pitchFamily="34" charset="0"/>
                <a:ea typeface="Calibri" panose="020F0502020204030204" pitchFamily="34" charset="0"/>
                <a:cs typeface="Times New Roman" panose="02020603050405020304" pitchFamily="18" charset="0"/>
              </a:rPr>
              <a:t>, dal design </a:t>
            </a:r>
            <a:r>
              <a:rPr lang="en-IE" dirty="0" err="1">
                <a:effectLst/>
                <a:latin typeface="Calibri" panose="020F0502020204030204" pitchFamily="34" charset="0"/>
                <a:ea typeface="Calibri" panose="020F0502020204030204" pitchFamily="34" charset="0"/>
                <a:cs typeface="Times New Roman" panose="02020603050405020304" pitchFamily="18" charset="0"/>
              </a:rPr>
              <a:t>urbano</a:t>
            </a:r>
            <a:r>
              <a:rPr lang="en-IE" dirty="0">
                <a:effectLst/>
                <a:latin typeface="Calibri" panose="020F0502020204030204" pitchFamily="34" charset="0"/>
                <a:ea typeface="Calibri" panose="020F0502020204030204" pitchFamily="34" charset="0"/>
                <a:cs typeface="Times New Roman" panose="02020603050405020304" pitchFamily="18" charset="0"/>
              </a:rPr>
              <a:t> e dal design </a:t>
            </a:r>
            <a:r>
              <a:rPr lang="en-IE" dirty="0" err="1">
                <a:effectLst/>
                <a:latin typeface="Calibri" panose="020F0502020204030204" pitchFamily="34" charset="0"/>
                <a:ea typeface="Calibri" panose="020F0502020204030204" pitchFamily="34" charset="0"/>
                <a:cs typeface="Times New Roman" panose="02020603050405020304" pitchFamily="18" charset="0"/>
              </a:rPr>
              <a:t>incentrato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sull'uomo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hanno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cercato</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generare</a:t>
            </a:r>
            <a:r>
              <a:rPr lang="en-IE" dirty="0">
                <a:effectLst/>
                <a:latin typeface="Calibri" panose="020F0502020204030204" pitchFamily="34" charset="0"/>
                <a:ea typeface="Calibri" panose="020F0502020204030204" pitchFamily="34" charset="0"/>
                <a:cs typeface="Times New Roman" panose="02020603050405020304" pitchFamily="18" charset="0"/>
              </a:rPr>
              <a:t> idee diverse per </a:t>
            </a:r>
            <a:r>
              <a:rPr lang="en-IE" dirty="0" err="1">
                <a:effectLst/>
                <a:latin typeface="Calibri" panose="020F0502020204030204" pitchFamily="34" charset="0"/>
                <a:ea typeface="Calibri" panose="020F0502020204030204" pitchFamily="34" charset="0"/>
                <a:cs typeface="Times New Roman" panose="02020603050405020304" pitchFamily="18" charset="0"/>
              </a:rPr>
              <a:t>promuovere</a:t>
            </a:r>
            <a:r>
              <a:rPr lang="en-IE" dirty="0">
                <a:effectLst/>
                <a:latin typeface="Calibri" panose="020F0502020204030204" pitchFamily="34" charset="0"/>
                <a:ea typeface="Calibri" panose="020F0502020204030204" pitchFamily="34" charset="0"/>
                <a:cs typeface="Times New Roman" panose="02020603050405020304" pitchFamily="18" charset="0"/>
              </a:rPr>
              <a:t> lo </a:t>
            </a:r>
            <a:r>
              <a:rPr lang="en-IE" dirty="0" err="1">
                <a:effectLst/>
                <a:latin typeface="Calibri" panose="020F0502020204030204" pitchFamily="34" charset="0"/>
                <a:ea typeface="Calibri" panose="020F0502020204030204" pitchFamily="34" charset="0"/>
                <a:cs typeface="Times New Roman" panose="02020603050405020304" pitchFamily="18" charset="0"/>
              </a:rPr>
              <a:t>sviluppo</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questo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quartiere</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just" rtl="0"/>
            <a:endParaRPr lang="en-IE" dirty="0">
              <a:ea typeface="Calibri" panose="020F0502020204030204" pitchFamily="34" charset="0"/>
              <a:cs typeface="Times New Roman" panose="02020603050405020304" pitchFamily="18" charset="0"/>
            </a:endParaRPr>
          </a:p>
          <a:p>
            <a:pPr marL="228600" indent="-228600" algn="just" rtl="0">
              <a:buClr>
                <a:srgbClr val="F79037"/>
              </a:buClr>
              <a:buFont typeface="+mj-lt"/>
              <a:buAutoNum type="arabicPeriod"/>
            </a:pPr>
            <a:r>
              <a:rPr lang="en-IE" dirty="0" err="1">
                <a:effectLst/>
                <a:latin typeface="Calibri" panose="020F0502020204030204" pitchFamily="34" charset="0"/>
                <a:ea typeface="Calibri" panose="020F0502020204030204" pitchFamily="34" charset="0"/>
                <a:cs typeface="Times New Roman" panose="02020603050405020304" pitchFamily="18" charset="0"/>
              </a:rPr>
              <a:t>Ricerca</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potenziali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siti</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patrimonio</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rtl="0">
              <a:buClr>
                <a:srgbClr val="F79037"/>
              </a:buClr>
              <a:buFont typeface="+mj-lt"/>
              <a:buAutoNum type="arabicPeriod"/>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rtl="0">
              <a:buClr>
                <a:srgbClr val="F79037"/>
              </a:buClr>
              <a:buFont typeface="+mj-lt"/>
              <a:buAutoNum type="arabicPeriod"/>
            </a:pPr>
            <a:r>
              <a:rPr lang="en-IE" dirty="0" err="1">
                <a:effectLst/>
                <a:latin typeface="Calibri" panose="020F0502020204030204" pitchFamily="34" charset="0"/>
                <a:ea typeface="Calibri" panose="020F0502020204030204" pitchFamily="34" charset="0"/>
                <a:cs typeface="Times New Roman" panose="02020603050405020304" pitchFamily="18" charset="0"/>
              </a:rPr>
              <a:t>Ricerca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culturale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analisi</a:t>
            </a:r>
            <a:r>
              <a:rPr lang="en-IE" dirty="0">
                <a:effectLst/>
                <a:latin typeface="Calibri" panose="020F0502020204030204" pitchFamily="34" charset="0"/>
                <a:ea typeface="Calibri" panose="020F0502020204030204" pitchFamily="34" charset="0"/>
                <a:cs typeface="Times New Roman" panose="02020603050405020304" pitchFamily="18" charset="0"/>
              </a:rPr>
              <a:t> di un </a:t>
            </a:r>
            <a:r>
              <a:rPr lang="en-IE" dirty="0" err="1">
                <a:effectLst/>
                <a:latin typeface="Calibri" panose="020F0502020204030204" pitchFamily="34" charset="0"/>
                <a:ea typeface="Calibri" panose="020F0502020204030204" pitchFamily="34" charset="0"/>
                <a:cs typeface="Times New Roman" panose="02020603050405020304" pitchFamily="18" charset="0"/>
              </a:rPr>
              <a:t>sito</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patrimonio</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Lisbona</a:t>
            </a:r>
            <a:r>
              <a:rPr lang="en-IE" dirty="0">
                <a:effectLst/>
                <a:latin typeface="Calibri" panose="020F0502020204030204" pitchFamily="34" charset="0"/>
                <a:ea typeface="Calibri" panose="020F0502020204030204" pitchFamily="34" charset="0"/>
                <a:cs typeface="Times New Roman" panose="02020603050405020304" pitchFamily="18" charset="0"/>
              </a:rPr>
              <a:t>; Santos</a:t>
            </a:r>
          </a:p>
          <a:p>
            <a:pPr marL="228600" indent="-228600" algn="just" rtl="0">
              <a:buClr>
                <a:srgbClr val="F79037"/>
              </a:buClr>
              <a:buFont typeface="+mj-lt"/>
              <a:buAutoNum type="arabicPeriod"/>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rtl="0">
              <a:buClr>
                <a:srgbClr val="F79037"/>
              </a:buClr>
              <a:buFont typeface="+mj-lt"/>
              <a:buAutoNum type="arabicPeriod"/>
            </a:pPr>
            <a:r>
              <a:rPr lang="en-IE" dirty="0" err="1">
                <a:effectLst/>
                <a:latin typeface="Calibri" panose="020F0502020204030204" pitchFamily="34" charset="0"/>
                <a:ea typeface="Calibri" panose="020F0502020204030204" pitchFamily="34" charset="0"/>
                <a:cs typeface="Times New Roman" panose="02020603050405020304" pitchFamily="18" charset="0"/>
              </a:rPr>
              <a:t>Identificazione</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coinvolgimento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degli</a:t>
            </a:r>
            <a:r>
              <a:rPr lang="en-IE" dirty="0">
                <a:effectLst/>
                <a:latin typeface="Calibri" panose="020F0502020204030204" pitchFamily="34" charset="0"/>
                <a:ea typeface="Calibri" panose="020F0502020204030204" pitchFamily="34" charset="0"/>
                <a:cs typeface="Times New Roman" panose="02020603050405020304" pitchFamily="18" charset="0"/>
              </a:rPr>
              <a:t> stakeholder</a:t>
            </a:r>
          </a:p>
          <a:p>
            <a:pPr algn="l"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Placeholder 4">
            <a:extLst>
              <a:ext uri="{FF2B5EF4-FFF2-40B4-BE49-F238E27FC236}">
                <a16:creationId xmlns:a16="http://schemas.microsoft.com/office/drawing/2014/main" id="{8E2390E5-D2C0-73CD-C2CD-301DC41506A6}"/>
              </a:ext>
            </a:extLst>
          </p:cNvPr>
          <p:cNvSpPr>
            <a:spLocks noGrp="1"/>
          </p:cNvSpPr>
          <p:nvPr/>
        </p:nvSpPr>
        <p:spPr>
          <a:xfrm>
            <a:off x="3864410" y="6906766"/>
            <a:ext cx="3201412" cy="239956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indent="-228600" algn="just" rtl="0">
              <a:buClr>
                <a:srgbClr val="F79037"/>
              </a:buClr>
              <a:buFont typeface="+mj-lt"/>
              <a:buAutoNum type="arabicPeriod"/>
            </a:pPr>
            <a:r>
              <a:rPr lang="en-IE" dirty="0" err="1">
                <a:effectLst/>
                <a:latin typeface="Calibri" panose="020F0502020204030204" pitchFamily="34" charset="0"/>
                <a:ea typeface="Calibri" panose="020F0502020204030204" pitchFamily="34" charset="0"/>
                <a:cs typeface="Times New Roman" panose="02020603050405020304" pitchFamily="18" charset="0"/>
              </a:rPr>
              <a:t>Analisi</a:t>
            </a:r>
            <a:r>
              <a:rPr lang="en-IE" dirty="0">
                <a:effectLst/>
                <a:latin typeface="Calibri" panose="020F0502020204030204" pitchFamily="34" charset="0"/>
                <a:ea typeface="Calibri" panose="020F0502020204030204" pitchFamily="34" charset="0"/>
                <a:cs typeface="Times New Roman" panose="02020603050405020304" pitchFamily="18" charset="0"/>
              </a:rPr>
              <a:t> e </a:t>
            </a:r>
            <a:r>
              <a:rPr lang="en-IE" dirty="0" err="1">
                <a:effectLst/>
                <a:latin typeface="Calibri" panose="020F0502020204030204" pitchFamily="34" charset="0"/>
                <a:ea typeface="Calibri" panose="020F0502020204030204" pitchFamily="34" charset="0"/>
                <a:cs typeface="Times New Roman" panose="02020603050405020304" pitchFamily="18" charset="0"/>
              </a:rPr>
              <a:t>identificazione</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potenziale</a:t>
            </a:r>
            <a:r>
              <a:rPr lang="en-IE" dirty="0">
                <a:effectLst/>
                <a:latin typeface="Calibri" panose="020F0502020204030204" pitchFamily="34" charset="0"/>
                <a:ea typeface="Calibri" panose="020F0502020204030204" pitchFamily="34" charset="0"/>
                <a:cs typeface="Times New Roman" panose="02020603050405020304" pitchFamily="18" charset="0"/>
              </a:rPr>
              <a:t> in Santos</a:t>
            </a:r>
          </a:p>
          <a:p>
            <a:pPr marL="228600" indent="-228600" algn="just" rtl="0">
              <a:buClr>
                <a:srgbClr val="F79037"/>
              </a:buClr>
              <a:buFont typeface="+mj-lt"/>
              <a:buAutoNum type="arabicPeriod"/>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rtl="0">
              <a:buClr>
                <a:srgbClr val="F79037"/>
              </a:buClr>
              <a:buFont typeface="+mj-lt"/>
              <a:buAutoNum type="arabicPeriod"/>
            </a:pPr>
            <a:r>
              <a:rPr lang="en-IE" dirty="0">
                <a:effectLst/>
                <a:latin typeface="Calibri" panose="020F0502020204030204" pitchFamily="34" charset="0"/>
                <a:ea typeface="Calibri" panose="020F0502020204030204" pitchFamily="34" charset="0"/>
                <a:cs typeface="Times New Roman" panose="02020603050405020304" pitchFamily="18" charset="0"/>
              </a:rPr>
              <a:t>Workshop a Malta e </a:t>
            </a:r>
            <a:r>
              <a:rPr lang="en-IE" dirty="0" err="1">
                <a:effectLst/>
                <a:latin typeface="Calibri" panose="020F0502020204030204" pitchFamily="34" charset="0"/>
                <a:ea typeface="Calibri" panose="020F0502020204030204" pitchFamily="34" charset="0"/>
                <a:cs typeface="Times New Roman" panose="02020603050405020304" pitchFamily="18" charset="0"/>
              </a:rPr>
              <a:t>confronto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dei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siti</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patrimonio</a:t>
            </a:r>
            <a:r>
              <a:rPr lang="en-IE" dirty="0">
                <a:effectLst/>
                <a:latin typeface="Calibri" panose="020F0502020204030204" pitchFamily="34" charset="0"/>
                <a:ea typeface="Calibri" panose="020F0502020204030204" pitchFamily="34" charset="0"/>
                <a:cs typeface="Times New Roman" panose="02020603050405020304" pitchFamily="18" charset="0"/>
              </a:rPr>
              <a:t> a Malta con Santos</a:t>
            </a:r>
          </a:p>
          <a:p>
            <a:pPr marL="228600" indent="-228600" algn="just" rtl="0">
              <a:buClr>
                <a:srgbClr val="F79037"/>
              </a:buClr>
              <a:buFont typeface="+mj-lt"/>
              <a:buAutoNum type="arabicPeriod"/>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rtl="0">
              <a:buClr>
                <a:srgbClr val="F79037"/>
              </a:buClr>
              <a:buFont typeface="+mj-lt"/>
              <a:buAutoNum type="arabicPeriod"/>
            </a:pPr>
            <a:r>
              <a:rPr lang="en-IE" dirty="0" err="1">
                <a:effectLst/>
                <a:latin typeface="Calibri" panose="020F0502020204030204" pitchFamily="34" charset="0"/>
                <a:ea typeface="Calibri" panose="020F0502020204030204" pitchFamily="34" charset="0"/>
                <a:cs typeface="Times New Roman" panose="02020603050405020304" pitchFamily="18" charset="0"/>
              </a:rPr>
              <a:t>Sviluppo</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concetti</a:t>
            </a:r>
            <a:r>
              <a:rPr lang="en-IE" dirty="0">
                <a:effectLst/>
                <a:latin typeface="Calibri" panose="020F0502020204030204" pitchFamily="34" charset="0"/>
                <a:ea typeface="Calibri" panose="020F0502020204030204" pitchFamily="34" charset="0"/>
                <a:cs typeface="Times New Roman" panose="02020603050405020304" pitchFamily="18" charset="0"/>
              </a:rPr>
              <a:t> di design Questa </a:t>
            </a:r>
            <a:r>
              <a:rPr lang="en-IE" dirty="0" err="1">
                <a:effectLst/>
                <a:latin typeface="Calibri" panose="020F0502020204030204" pitchFamily="34" charset="0"/>
                <a:ea typeface="Calibri" panose="020F0502020204030204" pitchFamily="34" charset="0"/>
                <a:cs typeface="Times New Roman" panose="02020603050405020304" pitchFamily="18" charset="0"/>
              </a:rPr>
              <a:t>logica</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IE" dirty="0">
                <a:effectLst/>
                <a:latin typeface="Calibri" panose="020F0502020204030204" pitchFamily="34" charset="0"/>
                <a:ea typeface="Calibri" panose="020F0502020204030204" pitchFamily="34" charset="0"/>
                <a:cs typeface="Times New Roman" panose="02020603050405020304" pitchFamily="18" charset="0"/>
              </a:rPr>
              <a:t> ha </a:t>
            </a:r>
            <a:r>
              <a:rPr lang="en-IE" dirty="0" err="1">
                <a:effectLst/>
                <a:latin typeface="Calibri" panose="020F0502020204030204" pitchFamily="34" charset="0"/>
                <a:ea typeface="Calibri" panose="020F0502020204030204" pitchFamily="34" charset="0"/>
                <a:cs typeface="Times New Roman" panose="02020603050405020304" pitchFamily="18" charset="0"/>
              </a:rPr>
              <a:t>permesso</a:t>
            </a:r>
            <a:r>
              <a:rPr lang="en-IE" dirty="0">
                <a:effectLst/>
                <a:latin typeface="Calibri" panose="020F0502020204030204" pitchFamily="34" charset="0"/>
                <a:ea typeface="Calibri" panose="020F0502020204030204" pitchFamily="34" charset="0"/>
                <a:cs typeface="Times New Roman" panose="02020603050405020304" pitchFamily="18" charset="0"/>
              </a:rPr>
              <a:t> loro di </a:t>
            </a:r>
            <a:r>
              <a:rPr lang="en-IE" dirty="0" err="1">
                <a:effectLst/>
                <a:latin typeface="Calibri" panose="020F0502020204030204" pitchFamily="34" charset="0"/>
                <a:ea typeface="Calibri" panose="020F0502020204030204" pitchFamily="34" charset="0"/>
                <a:cs typeface="Times New Roman" panose="02020603050405020304" pitchFamily="18" charset="0"/>
              </a:rPr>
              <a:t>generare</a:t>
            </a:r>
            <a:r>
              <a:rPr lang="en-IE" dirty="0">
                <a:effectLst/>
                <a:latin typeface="Calibri" panose="020F0502020204030204" pitchFamily="34" charset="0"/>
                <a:ea typeface="Calibri" panose="020F0502020204030204" pitchFamily="34" charset="0"/>
                <a:cs typeface="Times New Roman" panose="02020603050405020304" pitchFamily="18" charset="0"/>
              </a:rPr>
              <a:t> con </a:t>
            </a:r>
            <a:r>
              <a:rPr lang="en-IE" dirty="0" err="1">
                <a:effectLst/>
                <a:latin typeface="Calibri" panose="020F0502020204030204" pitchFamily="34" charset="0"/>
                <a:ea typeface="Calibri" panose="020F0502020204030204" pitchFamily="34" charset="0"/>
                <a:cs typeface="Times New Roman" panose="02020603050405020304" pitchFamily="18" charset="0"/>
              </a:rPr>
              <a:t>successo</a:t>
            </a:r>
            <a:r>
              <a:rPr lang="en-IE" dirty="0">
                <a:effectLst/>
                <a:latin typeface="Calibri" panose="020F0502020204030204" pitchFamily="34" charset="0"/>
                <a:ea typeface="Calibri" panose="020F0502020204030204" pitchFamily="34" charset="0"/>
                <a:cs typeface="Times New Roman" panose="02020603050405020304" pitchFamily="18" charset="0"/>
              </a:rPr>
              <a:t> il </a:t>
            </a:r>
            <a:r>
              <a:rPr lang="en-IE" dirty="0" err="1">
                <a:effectLst/>
                <a:latin typeface="Calibri" panose="020F0502020204030204" pitchFamily="34" charset="0"/>
                <a:ea typeface="Calibri" panose="020F0502020204030204" pitchFamily="34" charset="0"/>
                <a:cs typeface="Times New Roman" panose="02020603050405020304" pitchFamily="18" charset="0"/>
              </a:rPr>
              <a:t>potenziale</a:t>
            </a:r>
            <a:r>
              <a:rPr lang="en-IE" dirty="0">
                <a:effectLst/>
                <a:latin typeface="Calibri" panose="020F0502020204030204" pitchFamily="34" charset="0"/>
                <a:ea typeface="Calibri" panose="020F0502020204030204" pitchFamily="34" charset="0"/>
                <a:cs typeface="Times New Roman" panose="02020603050405020304" pitchFamily="18" charset="0"/>
              </a:rPr>
              <a:t> del </a:t>
            </a:r>
            <a:r>
              <a:rPr lang="en-IE" dirty="0" err="1">
                <a:effectLst/>
                <a:latin typeface="Calibri" panose="020F0502020204030204" pitchFamily="34" charset="0"/>
                <a:ea typeface="Calibri" panose="020F0502020204030204" pitchFamily="34" charset="0"/>
                <a:cs typeface="Times New Roman" panose="02020603050405020304" pitchFamily="18" charset="0"/>
              </a:rPr>
              <a:t>sito</a:t>
            </a:r>
            <a:r>
              <a:rPr lang="en-IE" dirty="0">
                <a:effectLst/>
                <a:latin typeface="Calibri" panose="020F0502020204030204" pitchFamily="34" charset="0"/>
                <a:ea typeface="Calibri" panose="020F0502020204030204" pitchFamily="34" charset="0"/>
                <a:cs typeface="Times New Roman" panose="02020603050405020304" pitchFamily="18" charset="0"/>
              </a:rPr>
              <a:t> e ha </a:t>
            </a:r>
            <a:r>
              <a:rPr lang="en-IE" dirty="0" err="1">
                <a:effectLst/>
                <a:latin typeface="Calibri" panose="020F0502020204030204" pitchFamily="34" charset="0"/>
                <a:ea typeface="Calibri" panose="020F0502020204030204" pitchFamily="34" charset="0"/>
                <a:cs typeface="Times New Roman" panose="02020603050405020304" pitchFamily="18" charset="0"/>
              </a:rPr>
              <a:t>proposto</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una</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sequenza</a:t>
            </a:r>
            <a:r>
              <a:rPr lang="en-IE" dirty="0">
                <a:effectLst/>
                <a:latin typeface="Calibri" panose="020F0502020204030204" pitchFamily="34" charset="0"/>
                <a:ea typeface="Calibri" panose="020F0502020204030204" pitchFamily="34" charset="0"/>
                <a:cs typeface="Times New Roman" panose="02020603050405020304" pitchFamily="18" charset="0"/>
              </a:rPr>
              <a:t> di </a:t>
            </a:r>
            <a:r>
              <a:rPr lang="en-IE" dirty="0" err="1">
                <a:effectLst/>
                <a:latin typeface="Calibri" panose="020F0502020204030204" pitchFamily="34" charset="0"/>
                <a:ea typeface="Calibri" panose="020F0502020204030204" pitchFamily="34" charset="0"/>
                <a:cs typeface="Times New Roman" panose="02020603050405020304" pitchFamily="18" charset="0"/>
              </a:rPr>
              <a:t>misure</a:t>
            </a:r>
            <a:r>
              <a:rPr lang="en-IE" dirty="0">
                <a:effectLst/>
                <a:latin typeface="Calibri" panose="020F0502020204030204" pitchFamily="34" charset="0"/>
                <a:ea typeface="Calibri" panose="020F0502020204030204" pitchFamily="34" charset="0"/>
                <a:cs typeface="Times New Roman" panose="02020603050405020304" pitchFamily="18" charset="0"/>
              </a:rPr>
              <a:t> per </a:t>
            </a:r>
            <a:r>
              <a:rPr lang="en-IE" dirty="0" err="1">
                <a:effectLst/>
                <a:latin typeface="Calibri" panose="020F0502020204030204" pitchFamily="34" charset="0"/>
                <a:ea typeface="Calibri" panose="020F0502020204030204" pitchFamily="34" charset="0"/>
                <a:cs typeface="Times New Roman" panose="02020603050405020304" pitchFamily="18" charset="0"/>
              </a:rPr>
              <a:t>rivitalizzare</a:t>
            </a:r>
            <a:r>
              <a:rPr lang="en-IE" dirty="0">
                <a:effectLst/>
                <a:latin typeface="Calibri" panose="020F0502020204030204" pitchFamily="34" charset="0"/>
                <a:ea typeface="Calibri" panose="020F0502020204030204" pitchFamily="34" charset="0"/>
                <a:cs typeface="Times New Roman" panose="02020603050405020304" pitchFamily="18" charset="0"/>
              </a:rPr>
              <a:t> Santos e </a:t>
            </a:r>
            <a:r>
              <a:rPr lang="en-IE" dirty="0" err="1">
                <a:effectLst/>
                <a:latin typeface="Calibri" panose="020F0502020204030204" pitchFamily="34" charset="0"/>
                <a:ea typeface="Calibri" panose="020F0502020204030204" pitchFamily="34" charset="0"/>
                <a:cs typeface="Times New Roman" panose="02020603050405020304" pitchFamily="18" charset="0"/>
              </a:rPr>
              <a:t>aiutare</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gli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abitanti</a:t>
            </a:r>
            <a:r>
              <a:rPr lang="en-IE" dirty="0">
                <a:effectLst/>
                <a:latin typeface="Calibri" panose="020F0502020204030204" pitchFamily="34" charset="0"/>
                <a:ea typeface="Calibri" panose="020F0502020204030204" pitchFamily="34" charset="0"/>
                <a:cs typeface="Times New Roman" panose="02020603050405020304" pitchFamily="18" charset="0"/>
              </a:rPr>
              <a:t> a </a:t>
            </a:r>
            <a:r>
              <a:rPr lang="en-IE" dirty="0" err="1">
                <a:effectLst/>
                <a:latin typeface="Calibri" panose="020F0502020204030204" pitchFamily="34" charset="0"/>
                <a:ea typeface="Calibri" panose="020F0502020204030204" pitchFamily="34" charset="0"/>
                <a:cs typeface="Times New Roman" panose="02020603050405020304" pitchFamily="18" charset="0"/>
              </a:rPr>
              <a:t>connettersi</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meglio</a:t>
            </a:r>
            <a:r>
              <a:rPr lang="en-IE" dirty="0">
                <a:effectLst/>
                <a:latin typeface="Calibri" panose="020F0502020204030204" pitchFamily="34" charset="0"/>
                <a:ea typeface="Calibri" panose="020F0502020204030204" pitchFamily="34" charset="0"/>
                <a:cs typeface="Times New Roman" panose="02020603050405020304" pitchFamily="18" charset="0"/>
              </a:rPr>
              <a:t>.</a:t>
            </a:r>
          </a:p>
          <a:p>
            <a:pPr algn="just" rtl="0"/>
            <a:r>
              <a:rPr lang="en-IE" dirty="0">
                <a:effectLst/>
                <a:latin typeface="Calibri" panose="020F0502020204030204" pitchFamily="34" charset="0"/>
                <a:ea typeface="Calibri" panose="020F0502020204030204" pitchFamily="34" charset="0"/>
                <a:cs typeface="Times New Roman" panose="02020603050405020304" pitchFamily="18" charset="0"/>
              </a:rPr>
              <a:t> </a:t>
            </a:r>
          </a:p>
          <a:p>
            <a:pPr algn="just"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just" rtl="0"/>
            <a:r>
              <a:rPr lang="en-IE" i="1" dirty="0">
                <a:effectLst/>
                <a:latin typeface="Calibri" panose="020F0502020204030204" pitchFamily="34" charset="0"/>
                <a:ea typeface="Calibri" panose="020F0502020204030204" pitchFamily="34" charset="0"/>
                <a:cs typeface="Times New Roman" panose="02020603050405020304" pitchFamily="18" charset="0"/>
              </a:rPr>
              <a:t>Design 8-Strategia Primavera 2022 </a:t>
            </a:r>
            <a:r>
              <a:rPr lang="en-IE" i="1" dirty="0" err="1">
                <a:effectLst/>
                <a:latin typeface="Calibri" panose="020F0502020204030204" pitchFamily="34" charset="0"/>
                <a:ea typeface="Calibri" panose="020F0502020204030204" pitchFamily="34" charset="0"/>
                <a:cs typeface="Times New Roman" panose="02020603050405020304" pitchFamily="18" charset="0"/>
              </a:rPr>
              <a:t>Supervisore</a:t>
            </a:r>
            <a:r>
              <a:rPr lang="en-IE" i="1" dirty="0">
                <a:effectLst/>
                <a:latin typeface="Calibri" panose="020F0502020204030204" pitchFamily="34" charset="0"/>
                <a:ea typeface="Calibri" panose="020F0502020204030204" pitchFamily="34" charset="0"/>
                <a:cs typeface="Times New Roman" panose="02020603050405020304" pitchFamily="18" charset="0"/>
              </a:rPr>
              <a:t>: </a:t>
            </a:r>
            <a:r>
              <a:rPr lang="en-IE" i="1" dirty="0" err="1">
                <a:effectLst/>
                <a:latin typeface="Calibri" panose="020F0502020204030204" pitchFamily="34" charset="0"/>
                <a:ea typeface="Calibri" panose="020F0502020204030204" pitchFamily="34" charset="0"/>
                <a:cs typeface="Times New Roman" panose="02020603050405020304" pitchFamily="18" charset="0"/>
              </a:rPr>
              <a:t>AndréLiem</a:t>
            </a:r>
            <a:endParaRPr lang="en-IE"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Picture Placeholder 20">
            <a:extLst>
              <a:ext uri="{FF2B5EF4-FFF2-40B4-BE49-F238E27FC236}">
                <a16:creationId xmlns:a16="http://schemas.microsoft.com/office/drawing/2014/main" id="{A5F453BC-2508-195C-F278-E2DBC0B5334D}"/>
              </a:ext>
            </a:extLst>
          </p:cNvPr>
          <p:cNvPicPr>
            <a:picLocks noGrp="1" noChangeAspect="1"/>
          </p:cNvPicPr>
          <p:nvPr>
            <p:ph type="pic" sz="quarter" idx="41"/>
          </p:nvPr>
        </p:nvPicPr>
        <p:blipFill>
          <a:blip r:embed="rId8" cstate="email">
            <a:extLst>
              <a:ext uri="{28A0092B-C50C-407E-A947-70E740481C1C}">
                <a14:useLocalDpi xmlns:a14="http://schemas.microsoft.com/office/drawing/2010/main"/>
              </a:ext>
            </a:extLst>
          </a:blip>
          <a:srcRect/>
          <a:stretch/>
        </p:blipFill>
        <p:spPr>
          <a:xfrm rot="10800000" flipH="1" flipV="1">
            <a:off x="3916427" y="0"/>
            <a:ext cx="3009082" cy="4187705"/>
          </a:xfrm>
        </p:spPr>
      </p:pic>
      <p:grpSp>
        <p:nvGrpSpPr>
          <p:cNvPr id="31" name="Group 30">
            <a:extLst>
              <a:ext uri="{FF2B5EF4-FFF2-40B4-BE49-F238E27FC236}">
                <a16:creationId xmlns:a16="http://schemas.microsoft.com/office/drawing/2014/main" id="{5F2564B2-DCE0-F6B8-2D3E-4D7DD1645FDA}"/>
              </a:ext>
            </a:extLst>
          </p:cNvPr>
          <p:cNvGrpSpPr/>
          <p:nvPr/>
        </p:nvGrpSpPr>
        <p:grpSpPr>
          <a:xfrm rot="10800000">
            <a:off x="6735269" y="1183903"/>
            <a:ext cx="824405" cy="2642361"/>
            <a:chOff x="-57656" y="7752056"/>
            <a:chExt cx="824405" cy="2642361"/>
          </a:xfrm>
        </p:grpSpPr>
        <p:sp>
          <p:nvSpPr>
            <p:cNvPr id="32" name="Freeform 31">
              <a:extLst>
                <a:ext uri="{FF2B5EF4-FFF2-40B4-BE49-F238E27FC236}">
                  <a16:creationId xmlns:a16="http://schemas.microsoft.com/office/drawing/2014/main" id="{E9803DB5-4082-C046-2BAF-5A36A860BA0D}"/>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7035A514-760B-ABAF-5316-1D1F993EF65B}"/>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8255193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1F2FFD7-6851-789B-8E1D-0BC90E43A12C}"/>
              </a:ext>
            </a:extLst>
          </p:cNvPr>
          <p:cNvSpPr/>
          <p:nvPr/>
        </p:nvSpPr>
        <p:spPr>
          <a:xfrm>
            <a:off x="526535" y="522985"/>
            <a:ext cx="7033139" cy="9624380"/>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pPr algn="l" rtl="0"/>
            <a:fld id="{CB2079F2-58AF-ED44-82D7-E04B2F6FD686}" type="slidenum">
              <a:rPr lang="en-US" smtClean="0"/>
              <a:pPr algn="l" rtl="0"/>
              <a:t>78</a:t>
            </a:fld>
            <a:endParaRPr lang="en-US" dirty="0"/>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906425" y="2774759"/>
            <a:ext cx="6143488" cy="690710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GB" dirty="0">
                <a:effectLst/>
                <a:latin typeface="Calibri" panose="020F0502020204030204" pitchFamily="34" charset="0"/>
                <a:ea typeface="Calibri" panose="020F0502020204030204" pitchFamily="34" charset="0"/>
                <a:cs typeface="Times New Roman" panose="02020603050405020304" pitchFamily="18" charset="0"/>
              </a:rPr>
              <a:t>Questa </a:t>
            </a:r>
            <a:r>
              <a:rPr lang="en-GB" dirty="0" err="1">
                <a:effectLst/>
                <a:latin typeface="Calibri" panose="020F0502020204030204" pitchFamily="34" charset="0"/>
                <a:ea typeface="Calibri" panose="020F0502020204030204" pitchFamily="34" charset="0"/>
                <a:cs typeface="Times New Roman" panose="02020603050405020304" pitchFamily="18" charset="0"/>
              </a:rPr>
              <a:t>tesi</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ricerca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cerca</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rispondere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alla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domanda</a:t>
            </a:r>
            <a:r>
              <a:rPr lang="en-GB" dirty="0">
                <a:effectLst/>
                <a:latin typeface="Calibri" panose="020F0502020204030204" pitchFamily="34" charset="0"/>
                <a:ea typeface="Calibri" panose="020F0502020204030204" pitchFamily="34" charset="0"/>
                <a:cs typeface="Times New Roman" panose="02020603050405020304" pitchFamily="18" charset="0"/>
              </a:rPr>
              <a:t>: "Il design </a:t>
            </a:r>
            <a:r>
              <a:rPr lang="en-GB" dirty="0" err="1">
                <a:effectLst/>
                <a:latin typeface="Calibri" panose="020F0502020204030204" pitchFamily="34" charset="0"/>
                <a:ea typeface="Calibri" panose="020F0502020204030204" pitchFamily="34" charset="0"/>
                <a:cs typeface="Times New Roman" panose="02020603050405020304" pitchFamily="18" charset="0"/>
              </a:rPr>
              <a:t>dell'abbigliamento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può</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fornire</a:t>
            </a:r>
            <a:r>
              <a:rPr lang="en-GB" dirty="0">
                <a:effectLst/>
                <a:latin typeface="Calibri" panose="020F0502020204030204" pitchFamily="34" charset="0"/>
                <a:ea typeface="Calibri" panose="020F0502020204030204" pitchFamily="34" charset="0"/>
                <a:cs typeface="Times New Roman" panose="02020603050405020304" pitchFamily="18" charset="0"/>
              </a:rPr>
              <a:t> un mezzo di </a:t>
            </a:r>
            <a:r>
              <a:rPr lang="en-GB" dirty="0" err="1">
                <a:effectLst/>
                <a:latin typeface="Calibri" panose="020F0502020204030204" pitchFamily="34" charset="0"/>
                <a:ea typeface="Calibri" panose="020F0502020204030204" pitchFamily="34" charset="0"/>
                <a:cs typeface="Times New Roman" panose="02020603050405020304" pitchFamily="18" charset="0"/>
              </a:rPr>
              <a:t>inclusione</a:t>
            </a:r>
            <a:r>
              <a:rPr lang="en-GB" dirty="0">
                <a:effectLst/>
                <a:latin typeface="Calibri" panose="020F0502020204030204" pitchFamily="34" charset="0"/>
                <a:ea typeface="Calibri" panose="020F0502020204030204" pitchFamily="34" charset="0"/>
                <a:cs typeface="Times New Roman" panose="02020603050405020304" pitchFamily="18" charset="0"/>
              </a:rPr>
              <a:t> per i </a:t>
            </a:r>
            <a:r>
              <a:rPr lang="en-GB" dirty="0" err="1">
                <a:effectLst/>
                <a:latin typeface="Calibri" panose="020F0502020204030204" pitchFamily="34" charset="0"/>
                <a:ea typeface="Calibri" panose="020F0502020204030204" pitchFamily="34" charset="0"/>
                <a:cs typeface="Times New Roman" panose="02020603050405020304" pitchFamily="18" charset="0"/>
              </a:rPr>
              <a:t>rifugiati</a:t>
            </a:r>
            <a:r>
              <a:rPr lang="en-GB" dirty="0">
                <a:effectLst/>
                <a:latin typeface="Calibri" panose="020F0502020204030204" pitchFamily="34" charset="0"/>
                <a:ea typeface="Calibri" panose="020F0502020204030204" pitchFamily="34" charset="0"/>
                <a:cs typeface="Times New Roman" panose="02020603050405020304" pitchFamily="18" charset="0"/>
              </a:rPr>
              <a:t> in Grecia?" </a:t>
            </a:r>
            <a:r>
              <a:rPr lang="en-GB" dirty="0" err="1">
                <a:effectLst/>
                <a:latin typeface="Calibri" panose="020F0502020204030204" pitchFamily="34" charset="0"/>
                <a:ea typeface="Calibri" panose="020F0502020204030204" pitchFamily="34" charset="0"/>
                <a:cs typeface="Times New Roman" panose="02020603050405020304" pitchFamily="18" charset="0"/>
              </a:rPr>
              <a:t>Informazioni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generali</a:t>
            </a:r>
            <a:r>
              <a:rPr lang="en-GB" dirty="0">
                <a:effectLst/>
                <a:latin typeface="Calibri" panose="020F0502020204030204" pitchFamily="34" charset="0"/>
                <a:ea typeface="Calibri" panose="020F0502020204030204" pitchFamily="34" charset="0"/>
                <a:cs typeface="Times New Roman" panose="02020603050405020304" pitchFamily="18" charset="0"/>
              </a:rPr>
              <a:t> Secondo i </a:t>
            </a:r>
            <a:r>
              <a:rPr lang="en-GB" dirty="0" err="1">
                <a:effectLst/>
                <a:latin typeface="Calibri" panose="020F0502020204030204" pitchFamily="34" charset="0"/>
                <a:ea typeface="Calibri" panose="020F0502020204030204" pitchFamily="34" charset="0"/>
                <a:cs typeface="Times New Roman" panose="02020603050405020304" pitchFamily="18" charset="0"/>
              </a:rPr>
              <a:t>dati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dell'UNHCR</a:t>
            </a:r>
            <a:r>
              <a:rPr lang="en-GB" dirty="0">
                <a:effectLst/>
                <a:latin typeface="Calibri" panose="020F0502020204030204" pitchFamily="34" charset="0"/>
                <a:ea typeface="Calibri" panose="020F0502020204030204" pitchFamily="34" charset="0"/>
                <a:cs typeface="Times New Roman" panose="02020603050405020304" pitchFamily="18" charset="0"/>
              </a:rPr>
              <a:t>, circa 60.000 </a:t>
            </a:r>
            <a:r>
              <a:rPr lang="en-GB" dirty="0" err="1">
                <a:effectLst/>
                <a:latin typeface="Calibri" panose="020F0502020204030204" pitchFamily="34" charset="0"/>
                <a:ea typeface="Calibri" panose="020F0502020204030204" pitchFamily="34" charset="0"/>
                <a:cs typeface="Times New Roman" panose="02020603050405020304" pitchFamily="18" charset="0"/>
              </a:rPr>
              <a:t>rifugiati</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guerra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sono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ancora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bloccati</a:t>
            </a:r>
            <a:r>
              <a:rPr lang="en-GB" dirty="0">
                <a:effectLst/>
                <a:latin typeface="Calibri" panose="020F0502020204030204" pitchFamily="34" charset="0"/>
                <a:ea typeface="Calibri" panose="020F0502020204030204" pitchFamily="34" charset="0"/>
                <a:cs typeface="Times New Roman" panose="02020603050405020304" pitchFamily="18" charset="0"/>
              </a:rPr>
              <a:t> in Grecia, senza </a:t>
            </a:r>
            <a:r>
              <a:rPr lang="en-GB" dirty="0" err="1">
                <a:effectLst/>
                <a:latin typeface="Calibri" panose="020F0502020204030204" pitchFamily="34" charset="0"/>
                <a:ea typeface="Calibri" panose="020F0502020204030204" pitchFamily="34" charset="0"/>
                <a:cs typeface="Times New Roman" panose="02020603050405020304" pitchFamily="18" charset="0"/>
              </a:rPr>
              <a:t>alcun</a:t>
            </a:r>
            <a:r>
              <a:rPr lang="en-GB" dirty="0">
                <a:effectLst/>
                <a:latin typeface="Calibri" panose="020F0502020204030204" pitchFamily="34" charset="0"/>
                <a:ea typeface="Calibri" panose="020F0502020204030204" pitchFamily="34" charset="0"/>
                <a:cs typeface="Times New Roman" panose="02020603050405020304" pitchFamily="18" charset="0"/>
              </a:rPr>
              <a:t> piano per </a:t>
            </a:r>
            <a:r>
              <a:rPr lang="en-GB" dirty="0" err="1">
                <a:effectLst/>
                <a:latin typeface="Calibri" panose="020F0502020204030204" pitchFamily="34" charset="0"/>
                <a:ea typeface="Calibri" panose="020F0502020204030204" pitchFamily="34" charset="0"/>
                <a:cs typeface="Times New Roman" panose="02020603050405020304" pitchFamily="18" charset="0"/>
              </a:rPr>
              <a:t>migliorare</a:t>
            </a:r>
            <a:r>
              <a:rPr lang="en-GB" dirty="0">
                <a:effectLst/>
                <a:latin typeface="Calibri" panose="020F0502020204030204" pitchFamily="34" charset="0"/>
                <a:ea typeface="Calibri" panose="020F0502020204030204" pitchFamily="34" charset="0"/>
                <a:cs typeface="Times New Roman" panose="02020603050405020304" pitchFamily="18" charset="0"/>
              </a:rPr>
              <a:t> le loro </a:t>
            </a:r>
            <a:r>
              <a:rPr lang="en-GB" dirty="0" err="1">
                <a:effectLst/>
                <a:latin typeface="Calibri" panose="020F0502020204030204" pitchFamily="34" charset="0"/>
                <a:ea typeface="Calibri" panose="020F0502020204030204" pitchFamily="34" charset="0"/>
                <a:cs typeface="Times New Roman" panose="02020603050405020304" pitchFamily="18" charset="0"/>
              </a:rPr>
              <a:t>condizioni</a:t>
            </a:r>
            <a:r>
              <a:rPr lang="en-GB" dirty="0">
                <a:effectLst/>
                <a:latin typeface="Calibri" panose="020F0502020204030204" pitchFamily="34" charset="0"/>
                <a:ea typeface="Calibri" panose="020F0502020204030204" pitchFamily="34" charset="0"/>
                <a:cs typeface="Times New Roman" panose="02020603050405020304" pitchFamily="18" charset="0"/>
              </a:rPr>
              <a:t> di vita, </a:t>
            </a:r>
            <a:r>
              <a:rPr lang="en-GB" dirty="0" err="1">
                <a:effectLst/>
                <a:latin typeface="Calibri" panose="020F0502020204030204" pitchFamily="34" charset="0"/>
                <a:ea typeface="Calibri" panose="020F0502020204030204" pitchFamily="34" charset="0"/>
                <a:cs typeface="Times New Roman" panose="02020603050405020304" pitchFamily="18" charset="0"/>
              </a:rPr>
              <a:t>istruzione</a:t>
            </a:r>
            <a:r>
              <a:rPr lang="en-GB" dirty="0">
                <a:effectLst/>
                <a:latin typeface="Calibri" panose="020F0502020204030204" pitchFamily="34" charset="0"/>
                <a:ea typeface="Calibri" panose="020F0502020204030204" pitchFamily="34" charset="0"/>
                <a:cs typeface="Times New Roman" panose="02020603050405020304" pitchFamily="18" charset="0"/>
              </a:rPr>
              <a:t> o </a:t>
            </a:r>
            <a:r>
              <a:rPr lang="en-GB" dirty="0" err="1">
                <a:effectLst/>
                <a:latin typeface="Calibri" panose="020F0502020204030204" pitchFamily="34" charset="0"/>
                <a:ea typeface="Calibri" panose="020F0502020204030204" pitchFamily="34" charset="0"/>
                <a:cs typeface="Times New Roman" panose="02020603050405020304" pitchFamily="18" charset="0"/>
              </a:rPr>
              <a:t>lavoro</a:t>
            </a:r>
            <a:r>
              <a:rPr lang="en-GB" dirty="0">
                <a:effectLst/>
                <a:latin typeface="Calibri" panose="020F0502020204030204" pitchFamily="34" charset="0"/>
                <a:ea typeface="Calibri" panose="020F0502020204030204" pitchFamily="34" charset="0"/>
                <a:cs typeface="Times New Roman" panose="02020603050405020304" pitchFamily="18" charset="0"/>
              </a:rPr>
              <a:t>. Il </a:t>
            </a:r>
            <a:r>
              <a:rPr lang="en-GB"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GB" dirty="0">
                <a:effectLst/>
                <a:latin typeface="Calibri" panose="020F0502020204030204" pitchFamily="34" charset="0"/>
                <a:ea typeface="Calibri" panose="020F0502020204030204" pitchFamily="34" charset="0"/>
                <a:cs typeface="Times New Roman" panose="02020603050405020304" pitchFamily="18" charset="0"/>
              </a:rPr>
              <a:t> come </a:t>
            </a:r>
            <a:r>
              <a:rPr lang="en-GB" dirty="0" err="1">
                <a:effectLst/>
                <a:latin typeface="Calibri" panose="020F0502020204030204" pitchFamily="34" charset="0"/>
                <a:ea typeface="Calibri" panose="020F0502020204030204" pitchFamily="34" charset="0"/>
                <a:cs typeface="Times New Roman" panose="02020603050405020304" pitchFamily="18" charset="0"/>
              </a:rPr>
              <a:t>strumento</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cambiamento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sociale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Attraverso</a:t>
            </a:r>
            <a:r>
              <a:rPr lang="en-GB" dirty="0">
                <a:effectLst/>
                <a:latin typeface="Calibri" panose="020F0502020204030204" pitchFamily="34" charset="0"/>
                <a:ea typeface="Calibri" panose="020F0502020204030204" pitchFamily="34" charset="0"/>
                <a:cs typeface="Times New Roman" panose="02020603050405020304" pitchFamily="18" charset="0"/>
              </a:rPr>
              <a:t> lo </a:t>
            </a:r>
            <a:r>
              <a:rPr lang="en-GB" dirty="0" err="1">
                <a:effectLst/>
                <a:latin typeface="Calibri" panose="020F0502020204030204" pitchFamily="34" charset="0"/>
                <a:ea typeface="Calibri" panose="020F0502020204030204" pitchFamily="34" charset="0"/>
                <a:cs typeface="Times New Roman" panose="02020603050405020304" pitchFamily="18" charset="0"/>
              </a:rPr>
              <a:t>scambio</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cultura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conoscenza</a:t>
            </a:r>
            <a:r>
              <a:rPr lang="en-GB" dirty="0">
                <a:effectLst/>
                <a:latin typeface="Calibri" panose="020F0502020204030204" pitchFamily="34" charset="0"/>
                <a:ea typeface="Calibri" panose="020F0502020204030204" pitchFamily="34" charset="0"/>
                <a:cs typeface="Times New Roman" panose="02020603050405020304" pitchFamily="18" charset="0"/>
              </a:rPr>
              <a:t> e </a:t>
            </a:r>
            <a:r>
              <a:rPr lang="en-GB" dirty="0" err="1">
                <a:effectLst/>
                <a:latin typeface="Calibri" panose="020F0502020204030204" pitchFamily="34" charset="0"/>
                <a:ea typeface="Calibri" panose="020F0502020204030204" pitchFamily="34" charset="0"/>
                <a:cs typeface="Times New Roman" panose="02020603050405020304" pitchFamily="18" charset="0"/>
              </a:rPr>
              <a:t>abilità</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una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tecnica</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unita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all'esperienza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delle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organizzazioni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sociali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potrebbe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produrre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nuove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possibilità</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inclusione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nella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società</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greca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Questo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scambio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che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inizia</a:t>
            </a:r>
            <a:r>
              <a:rPr lang="en-GB" dirty="0">
                <a:effectLst/>
                <a:latin typeface="Calibri" panose="020F0502020204030204" pitchFamily="34" charset="0"/>
                <a:ea typeface="Calibri" panose="020F0502020204030204" pitchFamily="34" charset="0"/>
                <a:cs typeface="Times New Roman" panose="02020603050405020304" pitchFamily="18" charset="0"/>
              </a:rPr>
              <a:t> come </a:t>
            </a:r>
            <a:r>
              <a:rPr lang="en-GB" dirty="0" err="1">
                <a:effectLst/>
                <a:latin typeface="Calibri" panose="020F0502020204030204" pitchFamily="34" charset="0"/>
                <a:ea typeface="Calibri" panose="020F0502020204030204" pitchFamily="34" charset="0"/>
                <a:cs typeface="Times New Roman" panose="02020603050405020304" pitchFamily="18" charset="0"/>
              </a:rPr>
              <a:t>esercizio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educativo</a:t>
            </a:r>
            <a:r>
              <a:rPr lang="en-GB" dirty="0">
                <a:effectLst/>
                <a:latin typeface="Calibri" panose="020F0502020204030204" pitchFamily="34" charset="0"/>
                <a:ea typeface="Calibri" panose="020F0502020204030204" pitchFamily="34" charset="0"/>
                <a:cs typeface="Times New Roman" panose="02020603050405020304" pitchFamily="18" charset="0"/>
              </a:rPr>
              <a:t>, ha il </a:t>
            </a:r>
            <a:r>
              <a:rPr lang="en-GB" dirty="0" err="1">
                <a:effectLst/>
                <a:latin typeface="Calibri" panose="020F0502020204030204" pitchFamily="34" charset="0"/>
                <a:ea typeface="Calibri" panose="020F0502020204030204" pitchFamily="34" charset="0"/>
                <a:cs typeface="Times New Roman" panose="02020603050405020304" pitchFamily="18" charset="0"/>
              </a:rPr>
              <a:t>potenziale</a:t>
            </a:r>
            <a:r>
              <a:rPr lang="en-GB" dirty="0">
                <a:effectLst/>
                <a:latin typeface="Calibri" panose="020F0502020204030204" pitchFamily="34" charset="0"/>
                <a:ea typeface="Calibri" panose="020F0502020204030204" pitchFamily="34" charset="0"/>
                <a:cs typeface="Times New Roman" panose="02020603050405020304" pitchFamily="18" charset="0"/>
              </a:rPr>
              <a:t> per </a:t>
            </a:r>
            <a:r>
              <a:rPr lang="en-GB" dirty="0" err="1">
                <a:effectLst/>
                <a:latin typeface="Calibri" panose="020F0502020204030204" pitchFamily="34" charset="0"/>
                <a:ea typeface="Calibri" panose="020F0502020204030204" pitchFamily="34" charset="0"/>
                <a:cs typeface="Times New Roman" panose="02020603050405020304" pitchFamily="18" charset="0"/>
              </a:rPr>
              <a:t>generare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attività</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imprenditoriali</a:t>
            </a:r>
            <a:r>
              <a:rPr lang="en-GB" dirty="0">
                <a:effectLst/>
                <a:latin typeface="Calibri" panose="020F0502020204030204" pitchFamily="34" charset="0"/>
                <a:ea typeface="Calibri" panose="020F0502020204030204" pitchFamily="34" charset="0"/>
                <a:cs typeface="Times New Roman" panose="02020603050405020304" pitchFamily="18" charset="0"/>
              </a:rPr>
              <a:t> e </a:t>
            </a:r>
            <a:r>
              <a:rPr lang="en-GB" dirty="0" err="1">
                <a:effectLst/>
                <a:latin typeface="Calibri" panose="020F0502020204030204" pitchFamily="34" charset="0"/>
                <a:ea typeface="Calibri" panose="020F0502020204030204" pitchFamily="34" charset="0"/>
                <a:cs typeface="Times New Roman" panose="02020603050405020304" pitchFamily="18" charset="0"/>
              </a:rPr>
              <a:t>nuove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relazioni</a:t>
            </a:r>
            <a:r>
              <a:rPr lang="en-GB" dirty="0">
                <a:effectLst/>
                <a:latin typeface="Calibri" panose="020F0502020204030204" pitchFamily="34" charset="0"/>
                <a:ea typeface="Calibri" panose="020F0502020204030204" pitchFamily="34" charset="0"/>
                <a:cs typeface="Times New Roman" panose="02020603050405020304" pitchFamily="18" charset="0"/>
              </a:rPr>
              <a:t>. Il </a:t>
            </a:r>
            <a:r>
              <a:rPr lang="en-GB" dirty="0" err="1">
                <a:effectLst/>
                <a:latin typeface="Calibri" panose="020F0502020204030204" pitchFamily="34" charset="0"/>
                <a:ea typeface="Calibri" panose="020F0502020204030204" pitchFamily="34" charset="0"/>
                <a:cs typeface="Times New Roman" panose="02020603050405020304" pitchFamily="18" charset="0"/>
              </a:rPr>
              <a:t>risultato</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questo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lavoro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alla</a:t>
            </a:r>
            <a:r>
              <a:rPr lang="en-GB" dirty="0">
                <a:effectLst/>
                <a:latin typeface="Calibri" panose="020F0502020204030204" pitchFamily="34" charset="0"/>
                <a:ea typeface="Calibri" panose="020F0502020204030204" pitchFamily="34" charset="0"/>
                <a:cs typeface="Times New Roman" panose="02020603050405020304" pitchFamily="18" charset="0"/>
              </a:rPr>
              <a:t> fine </a:t>
            </a:r>
            <a:r>
              <a:rPr lang="en-GB" dirty="0" err="1">
                <a:effectLst/>
                <a:latin typeface="Calibri" panose="020F0502020204030204" pitchFamily="34" charset="0"/>
                <a:ea typeface="Calibri" panose="020F0502020204030204" pitchFamily="34" charset="0"/>
                <a:cs typeface="Times New Roman" panose="02020603050405020304" pitchFamily="18" charset="0"/>
              </a:rPr>
              <a:t>dà</a:t>
            </a:r>
            <a:r>
              <a:rPr lang="en-GB" dirty="0">
                <a:effectLst/>
                <a:latin typeface="Calibri" panose="020F0502020204030204" pitchFamily="34" charset="0"/>
                <a:ea typeface="Calibri" panose="020F0502020204030204" pitchFamily="34" charset="0"/>
                <a:cs typeface="Times New Roman" panose="02020603050405020304" pitchFamily="18" charset="0"/>
              </a:rPr>
              <a:t> un </a:t>
            </a:r>
            <a:r>
              <a:rPr lang="en-GB" dirty="0" err="1">
                <a:effectLst/>
                <a:latin typeface="Calibri" panose="020F0502020204030204" pitchFamily="34" charset="0"/>
                <a:ea typeface="Calibri" panose="020F0502020204030204" pitchFamily="34" charset="0"/>
                <a:cs typeface="Times New Roman" panose="02020603050405020304" pitchFamily="18" charset="0"/>
              </a:rPr>
              <a:t>reddito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economico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crea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prospettive</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lavoro</a:t>
            </a:r>
            <a:r>
              <a:rPr lang="en-GB" dirty="0">
                <a:effectLst/>
                <a:latin typeface="Calibri" panose="020F0502020204030204" pitchFamily="34" charset="0"/>
                <a:ea typeface="Calibri" panose="020F0502020204030204" pitchFamily="34" charset="0"/>
                <a:cs typeface="Times New Roman" panose="02020603050405020304" pitchFamily="18" charset="0"/>
              </a:rPr>
              <a:t> e </a:t>
            </a:r>
            <a:r>
              <a:rPr lang="en-GB" dirty="0" err="1">
                <a:effectLst/>
                <a:latin typeface="Calibri" panose="020F0502020204030204" pitchFamily="34" charset="0"/>
                <a:ea typeface="Calibri" panose="020F0502020204030204" pitchFamily="34" charset="0"/>
                <a:cs typeface="Times New Roman" panose="02020603050405020304" pitchFamily="18" charset="0"/>
              </a:rPr>
              <a:t>funge</a:t>
            </a:r>
            <a:r>
              <a:rPr lang="en-GB" dirty="0">
                <a:effectLst/>
                <a:latin typeface="Calibri" panose="020F0502020204030204" pitchFamily="34" charset="0"/>
                <a:ea typeface="Calibri" panose="020F0502020204030204" pitchFamily="34" charset="0"/>
                <a:cs typeface="Times New Roman" panose="02020603050405020304" pitchFamily="18" charset="0"/>
              </a:rPr>
              <a:t> da </a:t>
            </a:r>
            <a:r>
              <a:rPr lang="en-GB" dirty="0" err="1">
                <a:effectLst/>
                <a:latin typeface="Calibri" panose="020F0502020204030204" pitchFamily="34" charset="0"/>
                <a:ea typeface="Calibri" panose="020F0502020204030204" pitchFamily="34" charset="0"/>
                <a:cs typeface="Times New Roman" panose="02020603050405020304" pitchFamily="18" charset="0"/>
              </a:rPr>
              <a:t>catalizzatore</a:t>
            </a:r>
            <a:r>
              <a:rPr lang="en-GB" dirty="0">
                <a:effectLst/>
                <a:latin typeface="Calibri" panose="020F0502020204030204" pitchFamily="34" charset="0"/>
                <a:ea typeface="Calibri" panose="020F0502020204030204" pitchFamily="34" charset="0"/>
                <a:cs typeface="Times New Roman" panose="02020603050405020304" pitchFamily="18" charset="0"/>
              </a:rPr>
              <a:t> per la conversazione </a:t>
            </a:r>
            <a:r>
              <a:rPr lang="en-GB" dirty="0" err="1">
                <a:effectLst/>
                <a:latin typeface="Calibri" panose="020F0502020204030204" pitchFamily="34" charset="0"/>
                <a:ea typeface="Calibri" panose="020F0502020204030204" pitchFamily="34" charset="0"/>
                <a:cs typeface="Times New Roman" panose="02020603050405020304" pitchFamily="18" charset="0"/>
              </a:rPr>
              <a:t>tra</a:t>
            </a:r>
            <a:r>
              <a:rPr lang="en-GB" dirty="0">
                <a:effectLst/>
                <a:latin typeface="Calibri" panose="020F0502020204030204" pitchFamily="34" charset="0"/>
                <a:ea typeface="Calibri" panose="020F0502020204030204" pitchFamily="34" charset="0"/>
                <a:cs typeface="Times New Roman" panose="02020603050405020304" pitchFamily="18" charset="0"/>
              </a:rPr>
              <a:t> la </a:t>
            </a:r>
            <a:r>
              <a:rPr lang="en-GB" dirty="0" err="1">
                <a:effectLst/>
                <a:latin typeface="Calibri" panose="020F0502020204030204" pitchFamily="34" charset="0"/>
                <a:ea typeface="Calibri" panose="020F0502020204030204" pitchFamily="34" charset="0"/>
                <a:cs typeface="Times New Roman" panose="02020603050405020304" pitchFamily="18" charset="0"/>
              </a:rPr>
              <a:t>società</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greca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rifugiati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Metodologia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una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sessione</a:t>
            </a:r>
            <a:r>
              <a:rPr lang="en-GB" dirty="0">
                <a:effectLst/>
                <a:latin typeface="Calibri" panose="020F0502020204030204" pitchFamily="34" charset="0"/>
                <a:ea typeface="Calibri" panose="020F0502020204030204" pitchFamily="34" charset="0"/>
                <a:cs typeface="Times New Roman" panose="02020603050405020304" pitchFamily="18" charset="0"/>
              </a:rPr>
              <a:t> di co-design è </a:t>
            </a:r>
            <a:r>
              <a:rPr lang="en-GB" dirty="0" err="1">
                <a:effectLst/>
                <a:latin typeface="Calibri" panose="020F0502020204030204" pitchFamily="34" charset="0"/>
                <a:ea typeface="Calibri" panose="020F0502020204030204" pitchFamily="34" charset="0"/>
                <a:cs typeface="Times New Roman" panose="02020603050405020304" pitchFamily="18" charset="0"/>
              </a:rPr>
              <a:t>stata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utilizzata</a:t>
            </a:r>
            <a:r>
              <a:rPr lang="en-GB" dirty="0">
                <a:effectLst/>
                <a:latin typeface="Calibri" panose="020F0502020204030204" pitchFamily="34" charset="0"/>
                <a:ea typeface="Calibri" panose="020F0502020204030204" pitchFamily="34" charset="0"/>
                <a:cs typeface="Times New Roman" panose="02020603050405020304" pitchFamily="18" charset="0"/>
              </a:rPr>
              <a:t> per </a:t>
            </a:r>
            <a:r>
              <a:rPr lang="en-GB" dirty="0" err="1">
                <a:effectLst/>
                <a:latin typeface="Calibri" panose="020F0502020204030204" pitchFamily="34" charset="0"/>
                <a:ea typeface="Calibri" panose="020F0502020204030204" pitchFamily="34" charset="0"/>
                <a:cs typeface="Times New Roman" panose="02020603050405020304" pitchFamily="18" charset="0"/>
              </a:rPr>
              <a:t>indagare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l'Ipotesi</a:t>
            </a:r>
            <a:r>
              <a:rPr lang="en-GB" dirty="0">
                <a:effectLst/>
                <a:latin typeface="Calibri" panose="020F0502020204030204" pitchFamily="34" charset="0"/>
                <a:ea typeface="Calibri" panose="020F0502020204030204" pitchFamily="34" charset="0"/>
                <a:cs typeface="Times New Roman" panose="02020603050405020304" pitchFamily="18" charset="0"/>
              </a:rPr>
              <a:t>. Per </a:t>
            </a:r>
            <a:r>
              <a:rPr lang="en-GB" dirty="0" err="1">
                <a:effectLst/>
                <a:latin typeface="Calibri" panose="020F0502020204030204" pitchFamily="34" charset="0"/>
                <a:ea typeface="Calibri" panose="020F0502020204030204" pitchFamily="34" charset="0"/>
                <a:cs typeface="Times New Roman" panose="02020603050405020304" pitchFamily="18" charset="0"/>
              </a:rPr>
              <a:t>testare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questa</a:t>
            </a:r>
            <a:r>
              <a:rPr lang="en-GB" dirty="0">
                <a:effectLst/>
                <a:latin typeface="Calibri" panose="020F0502020204030204" pitchFamily="34" charset="0"/>
                <a:ea typeface="Calibri" panose="020F0502020204030204" pitchFamily="34" charset="0"/>
                <a:cs typeface="Times New Roman" panose="02020603050405020304" pitchFamily="18" charset="0"/>
              </a:rPr>
              <a:t> idea </a:t>
            </a:r>
            <a:r>
              <a:rPr lang="en-GB" dirty="0" err="1">
                <a:effectLst/>
                <a:latin typeface="Calibri" panose="020F0502020204030204" pitchFamily="34" charset="0"/>
                <a:ea typeface="Calibri" panose="020F0502020204030204" pitchFamily="34" charset="0"/>
                <a:cs typeface="Times New Roman" panose="02020603050405020304" pitchFamily="18" charset="0"/>
              </a:rPr>
              <a:t>nella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pratica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si</a:t>
            </a:r>
            <a:r>
              <a:rPr lang="en-GB" dirty="0">
                <a:effectLst/>
                <a:latin typeface="Calibri" panose="020F0502020204030204" pitchFamily="34" charset="0"/>
                <a:ea typeface="Calibri" panose="020F0502020204030204" pitchFamily="34" charset="0"/>
                <a:cs typeface="Times New Roman" panose="02020603050405020304" pitchFamily="18" charset="0"/>
              </a:rPr>
              <a:t> è </a:t>
            </a:r>
            <a:r>
              <a:rPr lang="en-GB" dirty="0" err="1">
                <a:effectLst/>
                <a:latin typeface="Calibri" panose="020F0502020204030204" pitchFamily="34" charset="0"/>
                <a:ea typeface="Calibri" panose="020F0502020204030204" pitchFamily="34" charset="0"/>
                <a:cs typeface="Times New Roman" panose="02020603050405020304" pitchFamily="18" charset="0"/>
              </a:rPr>
              <a:t>tenuta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una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sessione</a:t>
            </a:r>
            <a:r>
              <a:rPr lang="en-GB" dirty="0">
                <a:effectLst/>
                <a:latin typeface="Calibri" panose="020F0502020204030204" pitchFamily="34" charset="0"/>
                <a:ea typeface="Calibri" panose="020F0502020204030204" pitchFamily="34" charset="0"/>
                <a:cs typeface="Times New Roman" panose="02020603050405020304" pitchFamily="18" charset="0"/>
              </a:rPr>
              <a:t> di co-design </a:t>
            </a:r>
            <a:r>
              <a:rPr lang="en-GB" dirty="0" err="1">
                <a:effectLst/>
                <a:latin typeface="Calibri" panose="020F0502020204030204" pitchFamily="34" charset="0"/>
                <a:ea typeface="Calibri" panose="020F0502020204030204" pitchFamily="34" charset="0"/>
                <a:cs typeface="Times New Roman" panose="02020603050405020304" pitchFamily="18" charset="0"/>
              </a:rPr>
              <a:t>della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durata</a:t>
            </a:r>
            <a:r>
              <a:rPr lang="en-GB" dirty="0">
                <a:effectLst/>
                <a:latin typeface="Calibri" panose="020F0502020204030204" pitchFamily="34" charset="0"/>
                <a:ea typeface="Calibri" panose="020F0502020204030204" pitchFamily="34" charset="0"/>
                <a:cs typeface="Times New Roman" panose="02020603050405020304" pitchFamily="18" charset="0"/>
              </a:rPr>
              <a:t> di un mese </a:t>
            </a:r>
            <a:r>
              <a:rPr lang="en-GB" dirty="0" err="1">
                <a:effectLst/>
                <a:latin typeface="Calibri" panose="020F0502020204030204" pitchFamily="34" charset="0"/>
                <a:ea typeface="Calibri" panose="020F0502020204030204" pitchFamily="34" charset="0"/>
                <a:cs typeface="Times New Roman" panose="02020603050405020304" pitchFamily="18" charset="0"/>
              </a:rPr>
              <a:t>presso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Ankaa</a:t>
            </a:r>
            <a:r>
              <a:rPr lang="en-GB" dirty="0">
                <a:effectLst/>
                <a:latin typeface="Calibri" panose="020F0502020204030204" pitchFamily="34" charset="0"/>
                <a:ea typeface="Calibri" panose="020F0502020204030204" pitchFamily="34" charset="0"/>
                <a:cs typeface="Times New Roman" panose="02020603050405020304" pitchFamily="18" charset="0"/>
              </a:rPr>
              <a:t>, un </a:t>
            </a:r>
            <a:r>
              <a:rPr lang="en-GB" dirty="0" err="1">
                <a:effectLst/>
                <a:latin typeface="Calibri" panose="020F0502020204030204" pitchFamily="34" charset="0"/>
                <a:ea typeface="Calibri" panose="020F0502020204030204" pitchFamily="34" charset="0"/>
                <a:cs typeface="Times New Roman" panose="02020603050405020304" pitchFamily="18" charset="0"/>
              </a:rPr>
              <a:t>centro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educativo</a:t>
            </a:r>
            <a:r>
              <a:rPr lang="en-GB" dirty="0">
                <a:effectLst/>
                <a:latin typeface="Calibri" panose="020F0502020204030204" pitchFamily="34" charset="0"/>
                <a:ea typeface="Calibri" panose="020F0502020204030204" pitchFamily="34" charset="0"/>
                <a:cs typeface="Times New Roman" panose="02020603050405020304" pitchFamily="18" charset="0"/>
              </a:rPr>
              <a:t> senza </a:t>
            </a:r>
            <a:r>
              <a:rPr lang="en-GB" dirty="0" err="1">
                <a:effectLst/>
                <a:latin typeface="Calibri" panose="020F0502020204030204" pitchFamily="34" charset="0"/>
                <a:ea typeface="Calibri" panose="020F0502020204030204" pitchFamily="34" charset="0"/>
                <a:cs typeface="Times New Roman" panose="02020603050405020304" pitchFamily="18" charset="0"/>
              </a:rPr>
              <a:t>scopo</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lucro</a:t>
            </a:r>
            <a:r>
              <a:rPr lang="en-GB" dirty="0">
                <a:effectLst/>
                <a:latin typeface="Calibri" panose="020F0502020204030204" pitchFamily="34" charset="0"/>
                <a:ea typeface="Calibri" panose="020F0502020204030204" pitchFamily="34" charset="0"/>
                <a:cs typeface="Times New Roman" panose="02020603050405020304" pitchFamily="18" charset="0"/>
              </a:rPr>
              <a:t> per </a:t>
            </a:r>
            <a:r>
              <a:rPr lang="en-GB" dirty="0" err="1">
                <a:effectLst/>
                <a:latin typeface="Calibri" panose="020F0502020204030204" pitchFamily="34" charset="0"/>
                <a:ea typeface="Calibri" panose="020F0502020204030204" pitchFamily="34" charset="0"/>
                <a:cs typeface="Times New Roman" panose="02020603050405020304" pitchFamily="18" charset="0"/>
              </a:rPr>
              <a:t>rifugiati</a:t>
            </a:r>
            <a:r>
              <a:rPr lang="en-GB" dirty="0">
                <a:effectLst/>
                <a:latin typeface="Calibri" panose="020F0502020204030204" pitchFamily="34" charset="0"/>
                <a:ea typeface="Calibri" panose="020F0502020204030204" pitchFamily="34" charset="0"/>
                <a:cs typeface="Times New Roman" panose="02020603050405020304" pitchFamily="18" charset="0"/>
              </a:rPr>
              <a:t> ad Atene. </a:t>
            </a:r>
            <a:r>
              <a:rPr lang="en-GB" dirty="0" err="1">
                <a:effectLst/>
                <a:latin typeface="Calibri" panose="020F0502020204030204" pitchFamily="34" charset="0"/>
                <a:ea typeface="Calibri" panose="020F0502020204030204" pitchFamily="34" charset="0"/>
                <a:cs typeface="Times New Roman" panose="02020603050405020304" pitchFamily="18" charset="0"/>
              </a:rPr>
              <a:t>Completando</a:t>
            </a:r>
            <a:r>
              <a:rPr lang="en-GB" dirty="0">
                <a:effectLst/>
                <a:latin typeface="Calibri" panose="020F0502020204030204" pitchFamily="34" charset="0"/>
                <a:ea typeface="Calibri" panose="020F0502020204030204" pitchFamily="34" charset="0"/>
                <a:cs typeface="Times New Roman" panose="02020603050405020304" pitchFamily="18" charset="0"/>
              </a:rPr>
              <a:t> un workshop di un mese con i </a:t>
            </a:r>
            <a:r>
              <a:rPr lang="en-GB" dirty="0" err="1">
                <a:effectLst/>
                <a:latin typeface="Calibri" panose="020F0502020204030204" pitchFamily="34" charset="0"/>
                <a:ea typeface="Calibri" panose="020F0502020204030204" pitchFamily="34" charset="0"/>
                <a:cs typeface="Times New Roman" panose="02020603050405020304" pitchFamily="18" charset="0"/>
              </a:rPr>
              <a:t>rifugiati</a:t>
            </a:r>
            <a:r>
              <a:rPr lang="en-GB" dirty="0">
                <a:effectLst/>
                <a:latin typeface="Calibri" panose="020F0502020204030204" pitchFamily="34" charset="0"/>
                <a:ea typeface="Calibri" panose="020F0502020204030204" pitchFamily="34" charset="0"/>
                <a:cs typeface="Times New Roman" panose="02020603050405020304" pitchFamily="18" charset="0"/>
              </a:rPr>
              <a:t>, i </a:t>
            </a:r>
            <a:r>
              <a:rPr lang="en-GB" dirty="0" err="1">
                <a:effectLst/>
                <a:latin typeface="Calibri" panose="020F0502020204030204" pitchFamily="34" charset="0"/>
                <a:ea typeface="Calibri" panose="020F0502020204030204" pitchFamily="34" charset="0"/>
                <a:cs typeface="Times New Roman" panose="02020603050405020304" pitchFamily="18" charset="0"/>
              </a:rPr>
              <a:t>ricercatori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hanno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collaborato</a:t>
            </a:r>
            <a:r>
              <a:rPr lang="en-GB" dirty="0">
                <a:effectLst/>
                <a:latin typeface="Calibri" panose="020F0502020204030204" pitchFamily="34" charset="0"/>
                <a:ea typeface="Calibri" panose="020F0502020204030204" pitchFamily="34" charset="0"/>
                <a:cs typeface="Times New Roman" panose="02020603050405020304" pitchFamily="18" charset="0"/>
              </a:rPr>
              <a:t> con loro per </a:t>
            </a:r>
            <a:r>
              <a:rPr lang="en-GB" dirty="0" err="1">
                <a:effectLst/>
                <a:latin typeface="Calibri" panose="020F0502020204030204" pitchFamily="34" charset="0"/>
                <a:ea typeface="Calibri" panose="020F0502020204030204" pitchFamily="34" charset="0"/>
                <a:cs typeface="Times New Roman" panose="02020603050405020304" pitchFamily="18" charset="0"/>
              </a:rPr>
              <a:t>rivolgersi</a:t>
            </a:r>
            <a:r>
              <a:rPr lang="en-GB" dirty="0">
                <a:effectLst/>
                <a:latin typeface="Calibri" panose="020F0502020204030204" pitchFamily="34" charset="0"/>
                <a:ea typeface="Calibri" panose="020F0502020204030204" pitchFamily="34" charset="0"/>
                <a:cs typeface="Times New Roman" panose="02020603050405020304" pitchFamily="18" charset="0"/>
              </a:rPr>
              <a:t> ai </a:t>
            </a:r>
            <a:r>
              <a:rPr lang="en-GB" dirty="0" err="1">
                <a:effectLst/>
                <a:latin typeface="Calibri" panose="020F0502020204030204" pitchFamily="34" charset="0"/>
                <a:ea typeface="Calibri" panose="020F0502020204030204" pitchFamily="34" charset="0"/>
                <a:cs typeface="Times New Roman" panose="02020603050405020304" pitchFamily="18" charset="0"/>
              </a:rPr>
              <a:t>rifugiati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che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avevano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già</a:t>
            </a:r>
            <a:r>
              <a:rPr lang="en-GB" dirty="0">
                <a:effectLst/>
                <a:latin typeface="Calibri" panose="020F0502020204030204" pitchFamily="34" charset="0"/>
                <a:ea typeface="Calibri" panose="020F0502020204030204" pitchFamily="34" charset="0"/>
                <a:cs typeface="Times New Roman" panose="02020603050405020304" pitchFamily="18" charset="0"/>
              </a:rPr>
              <a:t> espresso interesse per la </a:t>
            </a:r>
            <a:r>
              <a:rPr lang="en-GB" dirty="0" err="1">
                <a:effectLst/>
                <a:latin typeface="Calibri" panose="020F0502020204030204" pitchFamily="34" charset="0"/>
                <a:ea typeface="Calibri" panose="020F0502020204030204" pitchFamily="34" charset="0"/>
                <a:cs typeface="Times New Roman" panose="02020603050405020304" pitchFamily="18" charset="0"/>
              </a:rPr>
              <a:t>produzione</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indumenti</a:t>
            </a:r>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rtl="0"/>
            <a:endParaRPr lang="en-GB" dirty="0">
              <a:ea typeface="Calibri" panose="020F0502020204030204" pitchFamily="34" charset="0"/>
              <a:cs typeface="Times New Roman" panose="02020603050405020304" pitchFamily="18" charset="0"/>
            </a:endParaRPr>
          </a:p>
          <a:p>
            <a:pPr rtl="0"/>
            <a:r>
              <a:rPr lang="en-GB" dirty="0">
                <a:effectLst/>
                <a:latin typeface="Calibri" panose="020F0502020204030204" pitchFamily="34" charset="0"/>
                <a:ea typeface="Calibri" panose="020F0502020204030204" pitchFamily="34" charset="0"/>
                <a:cs typeface="Times New Roman" panose="02020603050405020304" pitchFamily="18" charset="0"/>
              </a:rPr>
              <a:t>Workshop </a:t>
            </a:r>
            <a:r>
              <a:rPr lang="en-GB" dirty="0" err="1">
                <a:effectLst/>
                <a:latin typeface="Calibri" panose="020F0502020204030204" pitchFamily="34" charset="0"/>
                <a:ea typeface="Calibri" panose="020F0502020204030204" pitchFamily="34" charset="0"/>
                <a:cs typeface="Times New Roman" panose="02020603050405020304" pitchFamily="18" charset="0"/>
              </a:rPr>
              <a:t>Obiettivo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introdurre</a:t>
            </a:r>
            <a:r>
              <a:rPr lang="en-GB" dirty="0">
                <a:effectLst/>
                <a:latin typeface="Calibri" panose="020F0502020204030204" pitchFamily="34" charset="0"/>
                <a:ea typeface="Calibri" panose="020F0502020204030204" pitchFamily="34" charset="0"/>
                <a:cs typeface="Times New Roman" panose="02020603050405020304" pitchFamily="18" charset="0"/>
              </a:rPr>
              <a:t> i </a:t>
            </a:r>
            <a:r>
              <a:rPr lang="en-GB" dirty="0" err="1">
                <a:effectLst/>
                <a:latin typeface="Calibri" panose="020F0502020204030204" pitchFamily="34" charset="0"/>
                <a:ea typeface="Calibri" panose="020F0502020204030204" pitchFamily="34" charset="0"/>
                <a:cs typeface="Times New Roman" panose="02020603050405020304" pitchFamily="18" charset="0"/>
              </a:rPr>
              <a:t>partecipanti</a:t>
            </a:r>
            <a:r>
              <a:rPr lang="en-GB" dirty="0">
                <a:effectLst/>
                <a:latin typeface="Calibri" panose="020F0502020204030204" pitchFamily="34" charset="0"/>
                <a:ea typeface="Calibri" panose="020F0502020204030204" pitchFamily="34" charset="0"/>
                <a:cs typeface="Times New Roman" panose="02020603050405020304" pitchFamily="18" charset="0"/>
              </a:rPr>
              <a:t> al </a:t>
            </a:r>
            <a:r>
              <a:rPr lang="en-GB"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GB" dirty="0">
                <a:effectLst/>
                <a:latin typeface="Calibri" panose="020F0502020204030204" pitchFamily="34" charset="0"/>
                <a:ea typeface="Calibri" panose="020F0502020204030204" pitchFamily="34" charset="0"/>
                <a:cs typeface="Times New Roman" panose="02020603050405020304" pitchFamily="18" charset="0"/>
              </a:rPr>
              <a:t> e </a:t>
            </a:r>
            <a:r>
              <a:rPr lang="en-GB" dirty="0" err="1">
                <a:effectLst/>
                <a:latin typeface="Calibri" panose="020F0502020204030204" pitchFamily="34" charset="0"/>
                <a:ea typeface="Calibri" panose="020F0502020204030204" pitchFamily="34" charset="0"/>
                <a:cs typeface="Times New Roman" panose="02020603050405020304" pitchFamily="18" charset="0"/>
              </a:rPr>
              <a:t>lasciare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che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esprimano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attraverso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vari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lavori</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artigianato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sull'abbigliamento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Empatia</a:t>
            </a:r>
            <a:r>
              <a:rPr lang="en-GB" dirty="0">
                <a:effectLst/>
                <a:latin typeface="Calibri" panose="020F0502020204030204" pitchFamily="34" charset="0"/>
                <a:ea typeface="Calibri" panose="020F0502020204030204" pitchFamily="34" charset="0"/>
                <a:cs typeface="Times New Roman" panose="02020603050405020304" pitchFamily="18" charset="0"/>
              </a:rPr>
              <a:t>: le </a:t>
            </a:r>
            <a:r>
              <a:rPr lang="en-GB" dirty="0" err="1">
                <a:effectLst/>
                <a:latin typeface="Calibri" panose="020F0502020204030204" pitchFamily="34" charset="0"/>
                <a:ea typeface="Calibri" panose="020F0502020204030204" pitchFamily="34" charset="0"/>
                <a:cs typeface="Times New Roman" panose="02020603050405020304" pitchFamily="18" charset="0"/>
              </a:rPr>
              <a:t>storie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personali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dei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partecipanti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ispirano</a:t>
            </a:r>
            <a:r>
              <a:rPr lang="en-GB" dirty="0">
                <a:effectLst/>
                <a:latin typeface="Calibri" panose="020F0502020204030204" pitchFamily="34" charset="0"/>
                <a:ea typeface="Calibri" panose="020F0502020204030204" pitchFamily="34" charset="0"/>
                <a:cs typeface="Times New Roman" panose="02020603050405020304" pitchFamily="18" charset="0"/>
              </a:rPr>
              <a:t> la </a:t>
            </a:r>
            <a:r>
              <a:rPr lang="en-GB" dirty="0" err="1">
                <a:effectLst/>
                <a:latin typeface="Calibri" panose="020F0502020204030204" pitchFamily="34" charset="0"/>
                <a:ea typeface="Calibri" panose="020F0502020204030204" pitchFamily="34" charset="0"/>
                <a:cs typeface="Times New Roman" panose="02020603050405020304" pitchFamily="18" charset="0"/>
              </a:rPr>
              <a:t>creazione</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prototipi</a:t>
            </a:r>
            <a:r>
              <a:rPr lang="en-GB" dirty="0">
                <a:effectLst/>
                <a:latin typeface="Calibri" panose="020F0502020204030204" pitchFamily="34" charset="0"/>
                <a:ea typeface="Calibri" panose="020F0502020204030204" pitchFamily="34" charset="0"/>
                <a:cs typeface="Times New Roman" panose="02020603050405020304" pitchFamily="18" charset="0"/>
              </a:rPr>
              <a:t>. Questa </a:t>
            </a:r>
            <a:r>
              <a:rPr lang="en-GB" dirty="0" err="1">
                <a:effectLst/>
                <a:latin typeface="Calibri" panose="020F0502020204030204" pitchFamily="34" charset="0"/>
                <a:ea typeface="Calibri" panose="020F0502020204030204" pitchFamily="34" charset="0"/>
                <a:cs typeface="Times New Roman" panose="02020603050405020304" pitchFamily="18" charset="0"/>
              </a:rPr>
              <a:t>tecnica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si</a:t>
            </a:r>
            <a:r>
              <a:rPr lang="en-GB" dirty="0">
                <a:effectLst/>
                <a:latin typeface="Calibri" panose="020F0502020204030204" pitchFamily="34" charset="0"/>
                <a:ea typeface="Calibri" panose="020F0502020204030204" pitchFamily="34" charset="0"/>
                <a:cs typeface="Times New Roman" panose="02020603050405020304" pitchFamily="18" charset="0"/>
              </a:rPr>
              <a:t> traduce in </a:t>
            </a:r>
            <a:r>
              <a:rPr lang="en-GB" dirty="0" err="1">
                <a:effectLst/>
                <a:latin typeface="Calibri" panose="020F0502020204030204" pitchFamily="34" charset="0"/>
                <a:ea typeface="Calibri" panose="020F0502020204030204" pitchFamily="34" charset="0"/>
                <a:cs typeface="Times New Roman" panose="02020603050405020304" pitchFamily="18" charset="0"/>
              </a:rPr>
              <a:t>prototipi</a:t>
            </a:r>
            <a:r>
              <a:rPr lang="en-GB" dirty="0">
                <a:effectLst/>
                <a:latin typeface="Calibri" panose="020F0502020204030204" pitchFamily="34" charset="0"/>
                <a:ea typeface="Calibri" panose="020F0502020204030204" pitchFamily="34" charset="0"/>
                <a:cs typeface="Times New Roman" panose="02020603050405020304" pitchFamily="18" charset="0"/>
              </a:rPr>
              <a:t> con un carattere </a:t>
            </a:r>
            <a:r>
              <a:rPr lang="en-GB" dirty="0" err="1">
                <a:effectLst/>
                <a:latin typeface="Calibri" panose="020F0502020204030204" pitchFamily="34" charset="0"/>
                <a:ea typeface="Calibri" panose="020F0502020204030204" pitchFamily="34" charset="0"/>
                <a:cs typeface="Times New Roman" panose="02020603050405020304" pitchFamily="18" charset="0"/>
              </a:rPr>
              <a:t>originale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derivato</a:t>
            </a:r>
            <a:r>
              <a:rPr lang="en-GB" dirty="0">
                <a:effectLst/>
                <a:latin typeface="Calibri" panose="020F0502020204030204" pitchFamily="34" charset="0"/>
                <a:ea typeface="Calibri" panose="020F0502020204030204" pitchFamily="34" charset="0"/>
                <a:cs typeface="Times New Roman" panose="02020603050405020304" pitchFamily="18" charset="0"/>
              </a:rPr>
              <a:t> da </a:t>
            </a:r>
            <a:r>
              <a:rPr lang="en-GB" dirty="0" err="1">
                <a:effectLst/>
                <a:latin typeface="Calibri" panose="020F0502020204030204" pitchFamily="34" charset="0"/>
                <a:ea typeface="Calibri" panose="020F0502020204030204" pitchFamily="34" charset="0"/>
                <a:cs typeface="Times New Roman" panose="02020603050405020304" pitchFamily="18" charset="0"/>
              </a:rPr>
              <a:t>storie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personali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che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hanno</a:t>
            </a:r>
            <a:r>
              <a:rPr lang="en-GB" dirty="0">
                <a:effectLst/>
                <a:latin typeface="Calibri" panose="020F0502020204030204" pitchFamily="34" charset="0"/>
                <a:ea typeface="Calibri" panose="020F0502020204030204" pitchFamily="34" charset="0"/>
                <a:cs typeface="Times New Roman" panose="02020603050405020304" pitchFamily="18" charset="0"/>
              </a:rPr>
              <a:t> un </a:t>
            </a:r>
            <a:r>
              <a:rPr lang="en-GB" dirty="0" err="1">
                <a:effectLst/>
                <a:latin typeface="Calibri" panose="020F0502020204030204" pitchFamily="34" charset="0"/>
                <a:ea typeface="Calibri" panose="020F0502020204030204" pitchFamily="34" charset="0"/>
                <a:cs typeface="Times New Roman" panose="02020603050405020304" pitchFamily="18" charset="0"/>
              </a:rPr>
              <a:t>valore</a:t>
            </a:r>
            <a:r>
              <a:rPr lang="en-GB" dirty="0">
                <a:effectLst/>
                <a:latin typeface="Calibri" panose="020F0502020204030204" pitchFamily="34" charset="0"/>
                <a:ea typeface="Calibri" panose="020F0502020204030204" pitchFamily="34" charset="0"/>
                <a:cs typeface="Times New Roman" panose="02020603050405020304" pitchFamily="18" charset="0"/>
              </a:rPr>
              <a:t> di marketing </a:t>
            </a:r>
            <a:r>
              <a:rPr lang="en-GB" dirty="0" err="1">
                <a:effectLst/>
                <a:latin typeface="Calibri" panose="020F0502020204030204" pitchFamily="34" charset="0"/>
                <a:ea typeface="Calibri" panose="020F0502020204030204" pitchFamily="34" charset="0"/>
                <a:cs typeface="Times New Roman" panose="02020603050405020304" pitchFamily="18" charset="0"/>
              </a:rPr>
              <a:t>aggiuntivo</a:t>
            </a:r>
            <a:r>
              <a:rPr lang="en-GB" dirty="0">
                <a:effectLst/>
                <a:latin typeface="Calibri" panose="020F0502020204030204" pitchFamily="34" charset="0"/>
                <a:ea typeface="Calibri" panose="020F0502020204030204" pitchFamily="34" charset="0"/>
                <a:cs typeface="Times New Roman" panose="02020603050405020304" pitchFamily="18" charset="0"/>
              </a:rPr>
              <a:t> come </a:t>
            </a:r>
            <a:r>
              <a:rPr lang="en-GB" dirty="0" err="1">
                <a:effectLst/>
                <a:latin typeface="Calibri" panose="020F0502020204030204" pitchFamily="34" charset="0"/>
                <a:ea typeface="Calibri" panose="020F0502020204030204" pitchFamily="34" charset="0"/>
                <a:cs typeface="Times New Roman" panose="02020603050405020304" pitchFamily="18" charset="0"/>
              </a:rPr>
              <a:t>prodotto</a:t>
            </a:r>
            <a:r>
              <a:rPr lang="en-GB" dirty="0">
                <a:effectLst/>
                <a:latin typeface="Calibri" panose="020F0502020204030204" pitchFamily="34" charset="0"/>
                <a:ea typeface="Calibri" panose="020F0502020204030204" pitchFamily="34" charset="0"/>
                <a:cs typeface="Times New Roman" panose="02020603050405020304" pitchFamily="18" charset="0"/>
              </a:rPr>
              <a:t>. Lo </a:t>
            </a:r>
            <a:r>
              <a:rPr lang="en-GB" dirty="0" err="1">
                <a:effectLst/>
                <a:latin typeface="Calibri" panose="020F0502020204030204" pitchFamily="34" charset="0"/>
                <a:ea typeface="Calibri" panose="020F0502020204030204" pitchFamily="34" charset="0"/>
                <a:cs typeface="Times New Roman" panose="02020603050405020304" pitchFamily="18" charset="0"/>
              </a:rPr>
              <a:t>scopo</a:t>
            </a:r>
            <a:r>
              <a:rPr lang="en-GB" dirty="0">
                <a:effectLst/>
                <a:latin typeface="Calibri" panose="020F0502020204030204" pitchFamily="34" charset="0"/>
                <a:ea typeface="Calibri" panose="020F0502020204030204" pitchFamily="34" charset="0"/>
                <a:cs typeface="Times New Roman" panose="02020603050405020304" pitchFamily="18" charset="0"/>
              </a:rPr>
              <a:t> a </a:t>
            </a:r>
            <a:r>
              <a:rPr lang="en-GB" dirty="0" err="1">
                <a:effectLst/>
                <a:latin typeface="Calibri" panose="020F0502020204030204" pitchFamily="34" charset="0"/>
                <a:ea typeface="Calibri" panose="020F0502020204030204" pitchFamily="34" charset="0"/>
                <a:cs typeface="Times New Roman" panose="02020603050405020304" pitchFamily="18" charset="0"/>
              </a:rPr>
              <a:t>lungo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termine</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questa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sessione</a:t>
            </a:r>
            <a:r>
              <a:rPr lang="en-GB" dirty="0">
                <a:effectLst/>
                <a:latin typeface="Calibri" panose="020F0502020204030204" pitchFamily="34" charset="0"/>
                <a:ea typeface="Calibri" panose="020F0502020204030204" pitchFamily="34" charset="0"/>
                <a:cs typeface="Times New Roman" panose="02020603050405020304" pitchFamily="18" charset="0"/>
              </a:rPr>
              <a:t> era </a:t>
            </a:r>
            <a:r>
              <a:rPr lang="en-GB" dirty="0" err="1">
                <a:effectLst/>
                <a:latin typeface="Calibri" panose="020F0502020204030204" pitchFamily="34" charset="0"/>
                <a:ea typeface="Calibri" panose="020F0502020204030204" pitchFamily="34" charset="0"/>
                <a:cs typeface="Times New Roman" panose="02020603050405020304" pitchFamily="18" charset="0"/>
              </a:rPr>
              <a:t>esaminare</a:t>
            </a:r>
            <a:r>
              <a:rPr lang="en-GB" dirty="0">
                <a:effectLst/>
                <a:latin typeface="Calibri" panose="020F0502020204030204" pitchFamily="34" charset="0"/>
                <a:ea typeface="Calibri" panose="020F0502020204030204" pitchFamily="34" charset="0"/>
                <a:cs typeface="Times New Roman" panose="02020603050405020304" pitchFamily="18" charset="0"/>
              </a:rPr>
              <a:t> i </a:t>
            </a:r>
            <a:r>
              <a:rPr lang="en-GB" dirty="0" err="1">
                <a:effectLst/>
                <a:latin typeface="Calibri" panose="020F0502020204030204" pitchFamily="34" charset="0"/>
                <a:ea typeface="Calibri" panose="020F0502020204030204" pitchFamily="34" charset="0"/>
                <a:cs typeface="Times New Roman" panose="02020603050405020304" pitchFamily="18" charset="0"/>
              </a:rPr>
              <a:t>partecipanti</a:t>
            </a:r>
            <a:r>
              <a:rPr lang="en-GB" dirty="0">
                <a:effectLst/>
                <a:latin typeface="Calibri" panose="020F0502020204030204" pitchFamily="34" charset="0"/>
                <a:ea typeface="Calibri" panose="020F0502020204030204" pitchFamily="34" charset="0"/>
                <a:cs typeface="Times New Roman" panose="02020603050405020304" pitchFamily="18" charset="0"/>
              </a:rPr>
              <a:t> e il loro </a:t>
            </a:r>
            <a:r>
              <a:rPr lang="en-GB" dirty="0" err="1">
                <a:effectLst/>
                <a:latin typeface="Calibri" panose="020F0502020204030204" pitchFamily="34" charset="0"/>
                <a:ea typeface="Calibri" panose="020F0502020204030204" pitchFamily="34" charset="0"/>
                <a:cs typeface="Times New Roman" panose="02020603050405020304" pitchFamily="18" charset="0"/>
              </a:rPr>
              <a:t>potenziale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così</a:t>
            </a:r>
            <a:r>
              <a:rPr lang="en-GB" dirty="0">
                <a:effectLst/>
                <a:latin typeface="Calibri" panose="020F0502020204030204" pitchFamily="34" charset="0"/>
                <a:ea typeface="Calibri" panose="020F0502020204030204" pitchFamily="34" charset="0"/>
                <a:cs typeface="Times New Roman" panose="02020603050405020304" pitchFamily="18" charset="0"/>
              </a:rPr>
              <a:t> come </a:t>
            </a:r>
            <a:r>
              <a:rPr lang="en-GB" dirty="0" err="1">
                <a:effectLst/>
                <a:latin typeface="Calibri" panose="020F0502020204030204" pitchFamily="34" charset="0"/>
                <a:ea typeface="Calibri" panose="020F0502020204030204" pitchFamily="34" charset="0"/>
                <a:cs typeface="Times New Roman" panose="02020603050405020304" pitchFamily="18" charset="0"/>
              </a:rPr>
              <a:t>gli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spazi</a:t>
            </a:r>
            <a:r>
              <a:rPr lang="en-GB" dirty="0">
                <a:effectLst/>
                <a:latin typeface="Calibri" panose="020F0502020204030204" pitchFamily="34" charset="0"/>
                <a:ea typeface="Calibri" panose="020F0502020204030204" pitchFamily="34" charset="0"/>
                <a:cs typeface="Times New Roman" panose="02020603050405020304" pitchFamily="18" charset="0"/>
              </a:rPr>
              <a:t> e le </a:t>
            </a:r>
            <a:r>
              <a:rPr lang="en-GB" dirty="0" err="1">
                <a:effectLst/>
                <a:latin typeface="Calibri" panose="020F0502020204030204" pitchFamily="34" charset="0"/>
                <a:ea typeface="Calibri" panose="020F0502020204030204" pitchFamily="34" charset="0"/>
                <a:cs typeface="Times New Roman" panose="02020603050405020304" pitchFamily="18" charset="0"/>
              </a:rPr>
              <a:t>attrezzature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disponibili</a:t>
            </a:r>
            <a:r>
              <a:rPr lang="en-GB" dirty="0">
                <a:effectLst/>
                <a:latin typeface="Calibri" panose="020F0502020204030204" pitchFamily="34" charset="0"/>
                <a:ea typeface="Calibri" panose="020F0502020204030204" pitchFamily="34" charset="0"/>
                <a:cs typeface="Times New Roman" panose="02020603050405020304" pitchFamily="18" charset="0"/>
              </a:rPr>
              <a:t>, e per </a:t>
            </a:r>
            <a:r>
              <a:rPr lang="en-GB" dirty="0" err="1">
                <a:effectLst/>
                <a:latin typeface="Calibri" panose="020F0502020204030204" pitchFamily="34" charset="0"/>
                <a:ea typeface="Calibri" panose="020F0502020204030204" pitchFamily="34" charset="0"/>
                <a:cs typeface="Times New Roman" panose="02020603050405020304" pitchFamily="18" charset="0"/>
              </a:rPr>
              <a:t>costruire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un'offerta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formativa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organizzata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che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risponda</a:t>
            </a:r>
            <a:r>
              <a:rPr lang="en-GB" dirty="0">
                <a:effectLst/>
                <a:latin typeface="Calibri" panose="020F0502020204030204" pitchFamily="34" charset="0"/>
                <a:ea typeface="Calibri" panose="020F0502020204030204" pitchFamily="34" charset="0"/>
                <a:cs typeface="Times New Roman" panose="02020603050405020304" pitchFamily="18" charset="0"/>
              </a:rPr>
              <a:t> alle loro </a:t>
            </a:r>
            <a:r>
              <a:rPr lang="en-GB" dirty="0" err="1">
                <a:effectLst/>
                <a:latin typeface="Calibri" panose="020F0502020204030204" pitchFamily="34" charset="0"/>
                <a:ea typeface="Calibri" panose="020F0502020204030204" pitchFamily="34" charset="0"/>
                <a:cs typeface="Times New Roman" panose="02020603050405020304" pitchFamily="18" charset="0"/>
              </a:rPr>
              <a:t>esigenze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Implicazione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dello</a:t>
            </a:r>
            <a:r>
              <a:rPr lang="en-GB" dirty="0">
                <a:effectLst/>
                <a:latin typeface="Calibri" panose="020F0502020204030204" pitchFamily="34" charset="0"/>
                <a:ea typeface="Calibri" panose="020F0502020204030204" pitchFamily="34" charset="0"/>
                <a:cs typeface="Times New Roman" panose="02020603050405020304" pitchFamily="18" charset="0"/>
              </a:rPr>
              <a:t> studio </a:t>
            </a:r>
            <a:r>
              <a:rPr lang="en-GB" dirty="0" err="1">
                <a:effectLst/>
                <a:latin typeface="Calibri" panose="020F0502020204030204" pitchFamily="34" charset="0"/>
                <a:ea typeface="Calibri" panose="020F0502020204030204" pitchFamily="34" charset="0"/>
                <a:cs typeface="Times New Roman" panose="02020603050405020304" pitchFamily="18" charset="0"/>
              </a:rPr>
              <a:t>Più</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persone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sono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sfollate</a:t>
            </a:r>
            <a:r>
              <a:rPr lang="en-GB" dirty="0">
                <a:effectLst/>
                <a:latin typeface="Calibri" panose="020F0502020204030204" pitchFamily="34" charset="0"/>
                <a:ea typeface="Calibri" panose="020F0502020204030204" pitchFamily="34" charset="0"/>
                <a:cs typeface="Times New Roman" panose="02020603050405020304" pitchFamily="18" charset="0"/>
              </a:rPr>
              <a:t> a causa di </a:t>
            </a:r>
            <a:r>
              <a:rPr lang="en-GB" dirty="0" err="1">
                <a:effectLst/>
                <a:latin typeface="Calibri" panose="020F0502020204030204" pitchFamily="34" charset="0"/>
                <a:ea typeface="Calibri" panose="020F0502020204030204" pitchFamily="34" charset="0"/>
                <a:cs typeface="Times New Roman" panose="02020603050405020304" pitchFamily="18" charset="0"/>
              </a:rPr>
              <a:t>conflitti</a:t>
            </a:r>
            <a:r>
              <a:rPr lang="en-GB" dirty="0">
                <a:effectLst/>
                <a:latin typeface="Calibri" panose="020F0502020204030204" pitchFamily="34" charset="0"/>
                <a:ea typeface="Calibri" panose="020F0502020204030204" pitchFamily="34" charset="0"/>
                <a:cs typeface="Times New Roman" panose="02020603050405020304" pitchFamily="18" charset="0"/>
              </a:rPr>
              <a:t> e </a:t>
            </a:r>
            <a:r>
              <a:rPr lang="en-GB" dirty="0" err="1">
                <a:effectLst/>
                <a:latin typeface="Calibri" panose="020F0502020204030204" pitchFamily="34" charset="0"/>
                <a:ea typeface="Calibri" panose="020F0502020204030204" pitchFamily="34" charset="0"/>
                <a:cs typeface="Times New Roman" panose="02020603050405020304" pitchFamily="18" charset="0"/>
              </a:rPr>
              <a:t>crisi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che</a:t>
            </a:r>
            <a:r>
              <a:rPr lang="en-GB" dirty="0">
                <a:effectLst/>
                <a:latin typeface="Calibri" panose="020F0502020204030204" pitchFamily="34" charset="0"/>
                <a:ea typeface="Calibri" panose="020F0502020204030204" pitchFamily="34" charset="0"/>
                <a:cs typeface="Times New Roman" panose="02020603050405020304" pitchFamily="18" charset="0"/>
              </a:rPr>
              <a:t> in </a:t>
            </a:r>
            <a:r>
              <a:rPr lang="en-GB" dirty="0" err="1">
                <a:effectLst/>
                <a:latin typeface="Calibri" panose="020F0502020204030204" pitchFamily="34" charset="0"/>
                <a:ea typeface="Calibri" panose="020F0502020204030204" pitchFamily="34" charset="0"/>
                <a:cs typeface="Times New Roman" panose="02020603050405020304" pitchFamily="18" charset="0"/>
              </a:rPr>
              <a:t>qualsiasi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momento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dalla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seconda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guerra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mondiale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Questo</a:t>
            </a:r>
            <a:r>
              <a:rPr lang="en-GB" dirty="0">
                <a:effectLst/>
                <a:latin typeface="Calibri" panose="020F0502020204030204" pitchFamily="34" charset="0"/>
                <a:ea typeface="Calibri" panose="020F0502020204030204" pitchFamily="34" charset="0"/>
                <a:cs typeface="Times New Roman" panose="02020603050405020304" pitchFamily="18" charset="0"/>
              </a:rPr>
              <a:t> studio </a:t>
            </a:r>
            <a:r>
              <a:rPr lang="en-GB" dirty="0" err="1">
                <a:effectLst/>
                <a:latin typeface="Calibri" panose="020F0502020204030204" pitchFamily="34" charset="0"/>
                <a:ea typeface="Calibri" panose="020F0502020204030204" pitchFamily="34" charset="0"/>
                <a:cs typeface="Times New Roman" panose="02020603050405020304" pitchFamily="18" charset="0"/>
              </a:rPr>
              <a:t>si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concentra</a:t>
            </a:r>
            <a:r>
              <a:rPr lang="en-GB" dirty="0">
                <a:effectLst/>
                <a:latin typeface="Calibri" panose="020F0502020204030204" pitchFamily="34" charset="0"/>
                <a:ea typeface="Calibri" panose="020F0502020204030204" pitchFamily="34" charset="0"/>
                <a:cs typeface="Times New Roman" panose="02020603050405020304" pitchFamily="18" charset="0"/>
              </a:rPr>
              <a:t> sui </a:t>
            </a:r>
            <a:r>
              <a:rPr lang="en-GB" dirty="0" err="1">
                <a:effectLst/>
                <a:latin typeface="Calibri" panose="020F0502020204030204" pitchFamily="34" charset="0"/>
                <a:ea typeface="Calibri" panose="020F0502020204030204" pitchFamily="34" charset="0"/>
                <a:cs typeface="Times New Roman" panose="02020603050405020304" pitchFamily="18" charset="0"/>
              </a:rPr>
              <a:t>rifugiati</a:t>
            </a:r>
            <a:r>
              <a:rPr lang="en-GB" dirty="0">
                <a:effectLst/>
                <a:latin typeface="Calibri" panose="020F0502020204030204" pitchFamily="34" charset="0"/>
                <a:ea typeface="Calibri" panose="020F0502020204030204" pitchFamily="34" charset="0"/>
                <a:cs typeface="Times New Roman" panose="02020603050405020304" pitchFamily="18" charset="0"/>
              </a:rPr>
              <a:t> in Grecia, </a:t>
            </a:r>
            <a:r>
              <a:rPr lang="en-GB" dirty="0" err="1">
                <a:effectLst/>
                <a:latin typeface="Calibri" panose="020F0502020204030204" pitchFamily="34" charset="0"/>
                <a:ea typeface="Calibri" panose="020F0502020204030204" pitchFamily="34" charset="0"/>
                <a:cs typeface="Times New Roman" panose="02020603050405020304" pitchFamily="18" charset="0"/>
              </a:rPr>
              <a:t>tuttavia</a:t>
            </a:r>
            <a:r>
              <a:rPr lang="en-GB" dirty="0">
                <a:effectLst/>
                <a:latin typeface="Calibri" panose="020F0502020204030204" pitchFamily="34" charset="0"/>
                <a:ea typeface="Calibri" panose="020F0502020204030204" pitchFamily="34" charset="0"/>
                <a:cs typeface="Times New Roman" panose="02020603050405020304" pitchFamily="18" charset="0"/>
              </a:rPr>
              <a:t> la </a:t>
            </a:r>
            <a:r>
              <a:rPr lang="en-GB" dirty="0" err="1">
                <a:effectLst/>
                <a:latin typeface="Calibri" panose="020F0502020204030204" pitchFamily="34" charset="0"/>
                <a:ea typeface="Calibri" panose="020F0502020204030204" pitchFamily="34" charset="0"/>
                <a:cs typeface="Times New Roman" panose="02020603050405020304" pitchFamily="18" charset="0"/>
              </a:rPr>
              <a:t>strategia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generale</a:t>
            </a:r>
            <a:r>
              <a:rPr lang="en-GB" dirty="0">
                <a:effectLst/>
                <a:latin typeface="Calibri" panose="020F0502020204030204" pitchFamily="34" charset="0"/>
                <a:ea typeface="Calibri" panose="020F0502020204030204" pitchFamily="34" charset="0"/>
                <a:cs typeface="Times New Roman" panose="02020603050405020304" pitchFamily="18" charset="0"/>
              </a:rPr>
              <a:t> di co-</a:t>
            </a:r>
            <a:r>
              <a:rPr lang="en-GB" dirty="0" err="1">
                <a:effectLst/>
                <a:latin typeface="Calibri" panose="020F0502020204030204" pitchFamily="34" charset="0"/>
                <a:ea typeface="Calibri" panose="020F0502020204030204" pitchFamily="34" charset="0"/>
                <a:cs typeface="Times New Roman" panose="02020603050405020304" pitchFamily="18" charset="0"/>
              </a:rPr>
              <a:t>progettazione</a:t>
            </a:r>
            <a:r>
              <a:rPr lang="en-GB" dirty="0">
                <a:effectLst/>
                <a:latin typeface="Calibri" panose="020F0502020204030204" pitchFamily="34" charset="0"/>
                <a:ea typeface="Calibri" panose="020F0502020204030204" pitchFamily="34" charset="0"/>
                <a:cs typeface="Times New Roman" panose="02020603050405020304" pitchFamily="18" charset="0"/>
              </a:rPr>
              <a:t> e di dare </a:t>
            </a:r>
            <a:r>
              <a:rPr lang="en-GB" dirty="0" err="1">
                <a:effectLst/>
                <a:latin typeface="Calibri" panose="020F0502020204030204" pitchFamily="34" charset="0"/>
                <a:ea typeface="Calibri" panose="020F0502020204030204" pitchFamily="34" charset="0"/>
                <a:cs typeface="Times New Roman" panose="02020603050405020304" pitchFamily="18" charset="0"/>
              </a:rPr>
              <a:t>nuove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possibilità</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occupazione</a:t>
            </a:r>
            <a:r>
              <a:rPr lang="en-GB" dirty="0">
                <a:effectLst/>
                <a:latin typeface="Calibri" panose="020F0502020204030204" pitchFamily="34" charset="0"/>
                <a:ea typeface="Calibri" panose="020F0502020204030204" pitchFamily="34" charset="0"/>
                <a:cs typeface="Times New Roman" panose="02020603050405020304" pitchFamily="18" charset="0"/>
              </a:rPr>
              <a:t> e </a:t>
            </a:r>
            <a:r>
              <a:rPr lang="en-GB" dirty="0" err="1">
                <a:effectLst/>
                <a:latin typeface="Calibri" panose="020F0502020204030204" pitchFamily="34" charset="0"/>
                <a:ea typeface="Calibri" panose="020F0502020204030204" pitchFamily="34" charset="0"/>
                <a:cs typeface="Times New Roman" panose="02020603050405020304" pitchFamily="18" charset="0"/>
              </a:rPr>
              <a:t>integrazione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può</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essere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applicata</a:t>
            </a:r>
            <a:r>
              <a:rPr lang="en-GB" dirty="0">
                <a:effectLst/>
                <a:latin typeface="Calibri" panose="020F0502020204030204" pitchFamily="34" charset="0"/>
                <a:ea typeface="Calibri" panose="020F0502020204030204" pitchFamily="34" charset="0"/>
                <a:cs typeface="Times New Roman" panose="02020603050405020304" pitchFamily="18" charset="0"/>
              </a:rPr>
              <a:t> a </a:t>
            </a:r>
            <a:r>
              <a:rPr lang="en-GB" dirty="0" err="1">
                <a:effectLst/>
                <a:latin typeface="Calibri" panose="020F0502020204030204" pitchFamily="34" charset="0"/>
                <a:ea typeface="Calibri" panose="020F0502020204030204" pitchFamily="34" charset="0"/>
                <a:cs typeface="Times New Roman" panose="02020603050405020304" pitchFamily="18" charset="0"/>
              </a:rPr>
              <a:t>ognuna</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queste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circostanze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Allo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stesso</a:t>
            </a:r>
            <a:r>
              <a:rPr lang="en-GB" dirty="0">
                <a:effectLst/>
                <a:latin typeface="Calibri" panose="020F0502020204030204" pitchFamily="34" charset="0"/>
                <a:ea typeface="Calibri" panose="020F0502020204030204" pitchFamily="34" charset="0"/>
                <a:cs typeface="Times New Roman" panose="02020603050405020304" pitchFamily="18" charset="0"/>
              </a:rPr>
              <a:t> modo, il </a:t>
            </a:r>
            <a:r>
              <a:rPr lang="en-GB"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numerosi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laboratori</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Ankaa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possono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essere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uniti</a:t>
            </a:r>
            <a:r>
              <a:rPr lang="en-GB" dirty="0">
                <a:effectLst/>
                <a:latin typeface="Calibri" panose="020F0502020204030204" pitchFamily="34" charset="0"/>
                <a:ea typeface="Calibri" panose="020F0502020204030204" pitchFamily="34" charset="0"/>
                <a:cs typeface="Times New Roman" panose="02020603050405020304" pitchFamily="18" charset="0"/>
              </a:rPr>
              <a:t> per </a:t>
            </a:r>
            <a:r>
              <a:rPr lang="en-GB" dirty="0" err="1">
                <a:effectLst/>
                <a:latin typeface="Calibri" panose="020F0502020204030204" pitchFamily="34" charset="0"/>
                <a:ea typeface="Calibri" panose="020F0502020204030204" pitchFamily="34" charset="0"/>
                <a:cs typeface="Times New Roman" panose="02020603050405020304" pitchFamily="18" charset="0"/>
              </a:rPr>
              <a:t>servire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vari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campi</a:t>
            </a:r>
            <a:r>
              <a:rPr lang="en-GB" dirty="0">
                <a:effectLst/>
                <a:latin typeface="Calibri" panose="020F0502020204030204" pitchFamily="34" charset="0"/>
                <a:ea typeface="Calibri" panose="020F0502020204030204" pitchFamily="34" charset="0"/>
                <a:cs typeface="Times New Roman" panose="02020603050405020304" pitchFamily="18" charset="0"/>
              </a:rPr>
              <a:t> come </a:t>
            </a:r>
            <a:r>
              <a:rPr lang="en-GB" dirty="0" err="1">
                <a:effectLst/>
                <a:latin typeface="Calibri" panose="020F0502020204030204" pitchFamily="34" charset="0"/>
                <a:ea typeface="Calibri" panose="020F0502020204030204" pitchFamily="34" charset="0"/>
                <a:cs typeface="Times New Roman" panose="02020603050405020304" pitchFamily="18" charset="0"/>
              </a:rPr>
              <a:t>l'edilizia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abitativa</a:t>
            </a:r>
            <a:r>
              <a:rPr lang="en-GB" dirty="0">
                <a:effectLst/>
                <a:latin typeface="Calibri" panose="020F0502020204030204" pitchFamily="34" charset="0"/>
                <a:ea typeface="Calibri" panose="020F0502020204030204" pitchFamily="34" charset="0"/>
                <a:cs typeface="Times New Roman" panose="02020603050405020304" pitchFamily="18" charset="0"/>
              </a:rPr>
              <a:t> e </a:t>
            </a:r>
            <a:r>
              <a:rPr lang="en-GB" dirty="0" err="1">
                <a:effectLst/>
                <a:latin typeface="Calibri" panose="020F0502020204030204" pitchFamily="34" charset="0"/>
                <a:ea typeface="Calibri" panose="020F0502020204030204" pitchFamily="34" charset="0"/>
                <a:cs typeface="Times New Roman" panose="02020603050405020304" pitchFamily="18" charset="0"/>
              </a:rPr>
              <a:t>avere</a:t>
            </a:r>
            <a:r>
              <a:rPr lang="en-GB" dirty="0">
                <a:effectLst/>
                <a:latin typeface="Calibri" panose="020F0502020204030204" pitchFamily="34" charset="0"/>
                <a:ea typeface="Calibri" panose="020F0502020204030204" pitchFamily="34" charset="0"/>
                <a:cs typeface="Times New Roman" panose="02020603050405020304" pitchFamily="18" charset="0"/>
              </a:rPr>
              <a:t> un </a:t>
            </a:r>
            <a:r>
              <a:rPr lang="en-GB" dirty="0" err="1">
                <a:effectLst/>
                <a:latin typeface="Calibri" panose="020F0502020204030204" pitchFamily="34" charset="0"/>
                <a:ea typeface="Calibri" panose="020F0502020204030204" pitchFamily="34" charset="0"/>
                <a:cs typeface="Times New Roman" panose="02020603050405020304" pitchFamily="18" charset="0"/>
              </a:rPr>
              <a:t>impatto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significativo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sulla</a:t>
            </a:r>
            <a:r>
              <a:rPr lang="en-GB" dirty="0">
                <a:effectLst/>
                <a:latin typeface="Calibri" panose="020F0502020204030204" pitchFamily="34" charset="0"/>
                <a:ea typeface="Calibri" panose="020F0502020204030204" pitchFamily="34" charset="0"/>
                <a:cs typeface="Times New Roman" panose="02020603050405020304" pitchFamily="18" charset="0"/>
              </a:rPr>
              <a:t> vita </a:t>
            </a:r>
            <a:r>
              <a:rPr lang="en-GB" dirty="0" err="1">
                <a:effectLst/>
                <a:latin typeface="Calibri" panose="020F0502020204030204" pitchFamily="34" charset="0"/>
                <a:ea typeface="Calibri" panose="020F0502020204030204" pitchFamily="34" charset="0"/>
                <a:cs typeface="Times New Roman" panose="02020603050405020304" pitchFamily="18" charset="0"/>
              </a:rPr>
              <a:t>quotidiana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delle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persone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tuttavia</a:t>
            </a:r>
            <a:r>
              <a:rPr lang="en-GB" dirty="0">
                <a:effectLst/>
                <a:latin typeface="Calibri" panose="020F0502020204030204" pitchFamily="34" charset="0"/>
                <a:ea typeface="Calibri" panose="020F0502020204030204" pitchFamily="34" charset="0"/>
                <a:cs typeface="Times New Roman" panose="02020603050405020304" pitchFamily="18" charset="0"/>
              </a:rPr>
              <a:t>, la </a:t>
            </a:r>
            <a:r>
              <a:rPr lang="en-GB" dirty="0" err="1">
                <a:effectLst/>
                <a:latin typeface="Calibri" panose="020F0502020204030204" pitchFamily="34" charset="0"/>
                <a:ea typeface="Calibri" panose="020F0502020204030204" pitchFamily="34" charset="0"/>
                <a:cs typeface="Times New Roman" panose="02020603050405020304" pitchFamily="18" charset="0"/>
              </a:rPr>
              <a:t>strategia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complessiva</a:t>
            </a:r>
            <a:r>
              <a:rPr lang="en-GB" dirty="0">
                <a:effectLst/>
                <a:latin typeface="Calibri" panose="020F0502020204030204" pitchFamily="34" charset="0"/>
                <a:ea typeface="Calibri" panose="020F0502020204030204" pitchFamily="34" charset="0"/>
                <a:cs typeface="Times New Roman" panose="02020603050405020304" pitchFamily="18" charset="0"/>
              </a:rPr>
              <a:t> di co-</a:t>
            </a:r>
            <a:r>
              <a:rPr lang="en-GB" dirty="0" err="1">
                <a:effectLst/>
                <a:latin typeface="Calibri" panose="020F0502020204030204" pitchFamily="34" charset="0"/>
                <a:ea typeface="Calibri" panose="020F0502020204030204" pitchFamily="34" charset="0"/>
                <a:cs typeface="Times New Roman" panose="02020603050405020304" pitchFamily="18" charset="0"/>
              </a:rPr>
              <a:t>progettazione</a:t>
            </a:r>
            <a:r>
              <a:rPr lang="en-GB" dirty="0">
                <a:effectLst/>
                <a:latin typeface="Calibri" panose="020F0502020204030204" pitchFamily="34" charset="0"/>
                <a:ea typeface="Calibri" panose="020F0502020204030204" pitchFamily="34" charset="0"/>
                <a:cs typeface="Times New Roman" panose="02020603050405020304" pitchFamily="18" charset="0"/>
              </a:rPr>
              <a:t> e di </a:t>
            </a:r>
            <a:r>
              <a:rPr lang="en-GB" dirty="0" err="1">
                <a:effectLst/>
                <a:latin typeface="Calibri" panose="020F0502020204030204" pitchFamily="34" charset="0"/>
                <a:ea typeface="Calibri" panose="020F0502020204030204" pitchFamily="34" charset="0"/>
                <a:cs typeface="Times New Roman" panose="02020603050405020304" pitchFamily="18" charset="0"/>
              </a:rPr>
              <a:t>creazione</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nuovi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posti</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lavoro</a:t>
            </a:r>
            <a:r>
              <a:rPr lang="en-GB" dirty="0">
                <a:effectLst/>
                <a:latin typeface="Calibri" panose="020F0502020204030204" pitchFamily="34" charset="0"/>
                <a:ea typeface="Calibri" panose="020F0502020204030204" pitchFamily="34" charset="0"/>
                <a:cs typeface="Times New Roman" panose="02020603050405020304" pitchFamily="18" charset="0"/>
              </a:rPr>
              <a:t> e </a:t>
            </a:r>
            <a:r>
              <a:rPr lang="en-GB" dirty="0" err="1">
                <a:effectLst/>
                <a:latin typeface="Calibri" panose="020F0502020204030204" pitchFamily="34" charset="0"/>
                <a:ea typeface="Calibri" panose="020F0502020204030204" pitchFamily="34" charset="0"/>
                <a:cs typeface="Times New Roman" panose="02020603050405020304" pitchFamily="18" charset="0"/>
              </a:rPr>
              <a:t>possibilità</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integrazione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può</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essere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applicata</a:t>
            </a:r>
            <a:r>
              <a:rPr lang="en-GB" dirty="0">
                <a:effectLst/>
                <a:latin typeface="Calibri" panose="020F0502020204030204" pitchFamily="34" charset="0"/>
                <a:ea typeface="Calibri" panose="020F0502020204030204" pitchFamily="34" charset="0"/>
                <a:cs typeface="Times New Roman" panose="02020603050405020304" pitchFamily="18" charset="0"/>
              </a:rPr>
              <a:t> a </a:t>
            </a:r>
            <a:r>
              <a:rPr lang="en-GB" dirty="0" err="1">
                <a:effectLst/>
                <a:latin typeface="Calibri" panose="020F0502020204030204" pitchFamily="34" charset="0"/>
                <a:ea typeface="Calibri" panose="020F0502020204030204" pitchFamily="34" charset="0"/>
                <a:cs typeface="Times New Roman" panose="02020603050405020304" pitchFamily="18" charset="0"/>
              </a:rPr>
              <a:t>ognuna</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queste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circostanze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Allo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stesso</a:t>
            </a:r>
            <a:r>
              <a:rPr lang="en-GB" dirty="0">
                <a:effectLst/>
                <a:latin typeface="Calibri" panose="020F0502020204030204" pitchFamily="34" charset="0"/>
                <a:ea typeface="Calibri" panose="020F0502020204030204" pitchFamily="34" charset="0"/>
                <a:cs typeface="Times New Roman" panose="02020603050405020304" pitchFamily="18" charset="0"/>
              </a:rPr>
              <a:t> modo, il </a:t>
            </a:r>
            <a:r>
              <a:rPr lang="en-GB"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numerosi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laboratori</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Ankaa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possono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essere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uniti</a:t>
            </a:r>
            <a:r>
              <a:rPr lang="en-GB" dirty="0">
                <a:effectLst/>
                <a:latin typeface="Calibri" panose="020F0502020204030204" pitchFamily="34" charset="0"/>
                <a:ea typeface="Calibri" panose="020F0502020204030204" pitchFamily="34" charset="0"/>
                <a:cs typeface="Times New Roman" panose="02020603050405020304" pitchFamily="18" charset="0"/>
              </a:rPr>
              <a:t> per </a:t>
            </a:r>
            <a:r>
              <a:rPr lang="en-GB" dirty="0" err="1">
                <a:effectLst/>
                <a:latin typeface="Calibri" panose="020F0502020204030204" pitchFamily="34" charset="0"/>
                <a:ea typeface="Calibri" panose="020F0502020204030204" pitchFamily="34" charset="0"/>
                <a:cs typeface="Times New Roman" panose="02020603050405020304" pitchFamily="18" charset="0"/>
              </a:rPr>
              <a:t>servire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vari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campi</a:t>
            </a:r>
            <a:r>
              <a:rPr lang="en-GB" dirty="0">
                <a:effectLst/>
                <a:latin typeface="Calibri" panose="020F0502020204030204" pitchFamily="34" charset="0"/>
                <a:ea typeface="Calibri" panose="020F0502020204030204" pitchFamily="34" charset="0"/>
                <a:cs typeface="Times New Roman" panose="02020603050405020304" pitchFamily="18" charset="0"/>
              </a:rPr>
              <a:t> come </a:t>
            </a:r>
            <a:r>
              <a:rPr lang="en-GB" dirty="0" err="1">
                <a:effectLst/>
                <a:latin typeface="Calibri" panose="020F0502020204030204" pitchFamily="34" charset="0"/>
                <a:ea typeface="Calibri" panose="020F0502020204030204" pitchFamily="34" charset="0"/>
                <a:cs typeface="Times New Roman" panose="02020603050405020304" pitchFamily="18" charset="0"/>
              </a:rPr>
              <a:t>l'edilizia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abitativa</a:t>
            </a:r>
            <a:r>
              <a:rPr lang="en-GB" dirty="0">
                <a:effectLst/>
                <a:latin typeface="Calibri" panose="020F0502020204030204" pitchFamily="34" charset="0"/>
                <a:ea typeface="Calibri" panose="020F0502020204030204" pitchFamily="34" charset="0"/>
                <a:cs typeface="Times New Roman" panose="02020603050405020304" pitchFamily="18" charset="0"/>
              </a:rPr>
              <a:t> e </a:t>
            </a:r>
            <a:r>
              <a:rPr lang="en-GB" dirty="0" err="1">
                <a:effectLst/>
                <a:latin typeface="Calibri" panose="020F0502020204030204" pitchFamily="34" charset="0"/>
                <a:ea typeface="Calibri" panose="020F0502020204030204" pitchFamily="34" charset="0"/>
                <a:cs typeface="Times New Roman" panose="02020603050405020304" pitchFamily="18" charset="0"/>
              </a:rPr>
              <a:t>avere</a:t>
            </a:r>
            <a:r>
              <a:rPr lang="en-GB" dirty="0">
                <a:effectLst/>
                <a:latin typeface="Calibri" panose="020F0502020204030204" pitchFamily="34" charset="0"/>
                <a:ea typeface="Calibri" panose="020F0502020204030204" pitchFamily="34" charset="0"/>
                <a:cs typeface="Times New Roman" panose="02020603050405020304" pitchFamily="18" charset="0"/>
              </a:rPr>
              <a:t> un </a:t>
            </a:r>
            <a:r>
              <a:rPr lang="en-GB" dirty="0" err="1">
                <a:effectLst/>
                <a:latin typeface="Calibri" panose="020F0502020204030204" pitchFamily="34" charset="0"/>
                <a:ea typeface="Calibri" panose="020F0502020204030204" pitchFamily="34" charset="0"/>
                <a:cs typeface="Times New Roman" panose="02020603050405020304" pitchFamily="18" charset="0"/>
              </a:rPr>
              <a:t>impatto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significativo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sulla</a:t>
            </a:r>
            <a:r>
              <a:rPr lang="en-GB" dirty="0">
                <a:effectLst/>
                <a:latin typeface="Calibri" panose="020F0502020204030204" pitchFamily="34" charset="0"/>
                <a:ea typeface="Calibri" panose="020F0502020204030204" pitchFamily="34" charset="0"/>
                <a:cs typeface="Times New Roman" panose="02020603050405020304" pitchFamily="18" charset="0"/>
              </a:rPr>
              <a:t> vita </a:t>
            </a:r>
            <a:r>
              <a:rPr lang="en-GB" dirty="0" err="1">
                <a:effectLst/>
                <a:latin typeface="Calibri" panose="020F0502020204030204" pitchFamily="34" charset="0"/>
                <a:ea typeface="Calibri" panose="020F0502020204030204" pitchFamily="34" charset="0"/>
                <a:cs typeface="Times New Roman" panose="02020603050405020304" pitchFamily="18" charset="0"/>
              </a:rPr>
              <a:t>quotidiana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delle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persone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tuttavia</a:t>
            </a:r>
            <a:r>
              <a:rPr lang="en-GB" dirty="0">
                <a:effectLst/>
                <a:latin typeface="Calibri" panose="020F0502020204030204" pitchFamily="34" charset="0"/>
                <a:ea typeface="Calibri" panose="020F0502020204030204" pitchFamily="34" charset="0"/>
                <a:cs typeface="Times New Roman" panose="02020603050405020304" pitchFamily="18" charset="0"/>
              </a:rPr>
              <a:t>, la </a:t>
            </a:r>
            <a:r>
              <a:rPr lang="en-GB" dirty="0" err="1">
                <a:effectLst/>
                <a:latin typeface="Calibri" panose="020F0502020204030204" pitchFamily="34" charset="0"/>
                <a:ea typeface="Calibri" panose="020F0502020204030204" pitchFamily="34" charset="0"/>
                <a:cs typeface="Times New Roman" panose="02020603050405020304" pitchFamily="18" charset="0"/>
              </a:rPr>
              <a:t>strategia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complessiva</a:t>
            </a:r>
            <a:r>
              <a:rPr lang="en-GB" dirty="0">
                <a:effectLst/>
                <a:latin typeface="Calibri" panose="020F0502020204030204" pitchFamily="34" charset="0"/>
                <a:ea typeface="Calibri" panose="020F0502020204030204" pitchFamily="34" charset="0"/>
                <a:cs typeface="Times New Roman" panose="02020603050405020304" pitchFamily="18" charset="0"/>
              </a:rPr>
              <a:t> di co-</a:t>
            </a:r>
            <a:r>
              <a:rPr lang="en-GB" dirty="0" err="1">
                <a:effectLst/>
                <a:latin typeface="Calibri" panose="020F0502020204030204" pitchFamily="34" charset="0"/>
                <a:ea typeface="Calibri" panose="020F0502020204030204" pitchFamily="34" charset="0"/>
                <a:cs typeface="Times New Roman" panose="02020603050405020304" pitchFamily="18" charset="0"/>
              </a:rPr>
              <a:t>progettazione</a:t>
            </a:r>
            <a:r>
              <a:rPr lang="en-GB" dirty="0">
                <a:effectLst/>
                <a:latin typeface="Calibri" panose="020F0502020204030204" pitchFamily="34" charset="0"/>
                <a:ea typeface="Calibri" panose="020F0502020204030204" pitchFamily="34" charset="0"/>
                <a:cs typeface="Times New Roman" panose="02020603050405020304" pitchFamily="18" charset="0"/>
              </a:rPr>
              <a:t> e di </a:t>
            </a:r>
            <a:r>
              <a:rPr lang="en-GB" dirty="0" err="1">
                <a:effectLst/>
                <a:latin typeface="Calibri" panose="020F0502020204030204" pitchFamily="34" charset="0"/>
                <a:ea typeface="Calibri" panose="020F0502020204030204" pitchFamily="34" charset="0"/>
                <a:cs typeface="Times New Roman" panose="02020603050405020304" pitchFamily="18" charset="0"/>
              </a:rPr>
              <a:t>creazione</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nuovi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posti</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lavoro</a:t>
            </a:r>
            <a:r>
              <a:rPr lang="en-GB" dirty="0">
                <a:effectLst/>
                <a:latin typeface="Calibri" panose="020F0502020204030204" pitchFamily="34" charset="0"/>
                <a:ea typeface="Calibri" panose="020F0502020204030204" pitchFamily="34" charset="0"/>
                <a:cs typeface="Times New Roman" panose="02020603050405020304" pitchFamily="18" charset="0"/>
              </a:rPr>
              <a:t> e </a:t>
            </a:r>
            <a:r>
              <a:rPr lang="en-GB" dirty="0" err="1">
                <a:effectLst/>
                <a:latin typeface="Calibri" panose="020F0502020204030204" pitchFamily="34" charset="0"/>
                <a:ea typeface="Calibri" panose="020F0502020204030204" pitchFamily="34" charset="0"/>
                <a:cs typeface="Times New Roman" panose="02020603050405020304" pitchFamily="18" charset="0"/>
              </a:rPr>
              <a:t>possibilità</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integrazione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può</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essere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applicata</a:t>
            </a:r>
            <a:r>
              <a:rPr lang="en-GB" dirty="0">
                <a:effectLst/>
                <a:latin typeface="Calibri" panose="020F0502020204030204" pitchFamily="34" charset="0"/>
                <a:ea typeface="Calibri" panose="020F0502020204030204" pitchFamily="34" charset="0"/>
                <a:cs typeface="Times New Roman" panose="02020603050405020304" pitchFamily="18" charset="0"/>
              </a:rPr>
              <a:t> a </a:t>
            </a:r>
            <a:r>
              <a:rPr lang="en-GB" dirty="0" err="1">
                <a:effectLst/>
                <a:latin typeface="Calibri" panose="020F0502020204030204" pitchFamily="34" charset="0"/>
                <a:ea typeface="Calibri" panose="020F0502020204030204" pitchFamily="34" charset="0"/>
                <a:cs typeface="Times New Roman" panose="02020603050405020304" pitchFamily="18" charset="0"/>
              </a:rPr>
              <a:t>ognuna</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queste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circostanze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Allo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stesso</a:t>
            </a:r>
            <a:r>
              <a:rPr lang="en-GB" dirty="0">
                <a:effectLst/>
                <a:latin typeface="Calibri" panose="020F0502020204030204" pitchFamily="34" charset="0"/>
                <a:ea typeface="Calibri" panose="020F0502020204030204" pitchFamily="34" charset="0"/>
                <a:cs typeface="Times New Roman" panose="02020603050405020304" pitchFamily="18" charset="0"/>
              </a:rPr>
              <a:t> modo, il </a:t>
            </a:r>
            <a:r>
              <a:rPr lang="en-GB" dirty="0" err="1">
                <a:effectLst/>
                <a:latin typeface="Calibri" panose="020F0502020204030204" pitchFamily="34" charset="0"/>
                <a:ea typeface="Calibri" panose="020F0502020204030204" pitchFamily="34" charset="0"/>
                <a:cs typeface="Times New Roman" panose="02020603050405020304" pitchFamily="18" charset="0"/>
              </a:rPr>
              <a:t>pensiero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progettuale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numerosi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laboratori</a:t>
            </a:r>
            <a:r>
              <a:rPr lang="en-GB" dirty="0">
                <a:effectLst/>
                <a:latin typeface="Calibri" panose="020F0502020204030204" pitchFamily="34" charset="0"/>
                <a:ea typeface="Calibri" panose="020F0502020204030204" pitchFamily="34" charset="0"/>
                <a:cs typeface="Times New Roman" panose="02020603050405020304" pitchFamily="18" charset="0"/>
              </a:rPr>
              <a:t> di </a:t>
            </a:r>
            <a:r>
              <a:rPr lang="en-GB" dirty="0" err="1">
                <a:effectLst/>
                <a:latin typeface="Calibri" panose="020F0502020204030204" pitchFamily="34" charset="0"/>
                <a:ea typeface="Calibri" panose="020F0502020204030204" pitchFamily="34" charset="0"/>
                <a:cs typeface="Times New Roman" panose="02020603050405020304" pitchFamily="18" charset="0"/>
              </a:rPr>
              <a:t>Ankaa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possono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essere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uniti</a:t>
            </a:r>
            <a:r>
              <a:rPr lang="en-GB" dirty="0">
                <a:effectLst/>
                <a:latin typeface="Calibri" panose="020F0502020204030204" pitchFamily="34" charset="0"/>
                <a:ea typeface="Calibri" panose="020F0502020204030204" pitchFamily="34" charset="0"/>
                <a:cs typeface="Times New Roman" panose="02020603050405020304" pitchFamily="18" charset="0"/>
              </a:rPr>
              <a:t> per </a:t>
            </a:r>
            <a:r>
              <a:rPr lang="en-GB" dirty="0" err="1">
                <a:effectLst/>
                <a:latin typeface="Calibri" panose="020F0502020204030204" pitchFamily="34" charset="0"/>
                <a:ea typeface="Calibri" panose="020F0502020204030204" pitchFamily="34" charset="0"/>
                <a:cs typeface="Times New Roman" panose="02020603050405020304" pitchFamily="18" charset="0"/>
              </a:rPr>
              <a:t>servire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vari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campi</a:t>
            </a:r>
            <a:r>
              <a:rPr lang="en-GB" dirty="0">
                <a:effectLst/>
                <a:latin typeface="Calibri" panose="020F0502020204030204" pitchFamily="34" charset="0"/>
                <a:ea typeface="Calibri" panose="020F0502020204030204" pitchFamily="34" charset="0"/>
                <a:cs typeface="Times New Roman" panose="02020603050405020304" pitchFamily="18" charset="0"/>
              </a:rPr>
              <a:t> come </a:t>
            </a:r>
            <a:r>
              <a:rPr lang="en-GB" dirty="0" err="1">
                <a:effectLst/>
                <a:latin typeface="Calibri" panose="020F0502020204030204" pitchFamily="34" charset="0"/>
                <a:ea typeface="Calibri" panose="020F0502020204030204" pitchFamily="34" charset="0"/>
                <a:cs typeface="Times New Roman" panose="02020603050405020304" pitchFamily="18" charset="0"/>
              </a:rPr>
              <a:t>l'edilizia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abitativa</a:t>
            </a:r>
            <a:r>
              <a:rPr lang="en-GB" dirty="0">
                <a:effectLst/>
                <a:latin typeface="Calibri" panose="020F0502020204030204" pitchFamily="34" charset="0"/>
                <a:ea typeface="Calibri" panose="020F0502020204030204" pitchFamily="34" charset="0"/>
                <a:cs typeface="Times New Roman" panose="02020603050405020304" pitchFamily="18" charset="0"/>
              </a:rPr>
              <a:t> e </a:t>
            </a:r>
            <a:r>
              <a:rPr lang="en-GB" dirty="0" err="1">
                <a:effectLst/>
                <a:latin typeface="Calibri" panose="020F0502020204030204" pitchFamily="34" charset="0"/>
                <a:ea typeface="Calibri" panose="020F0502020204030204" pitchFamily="34" charset="0"/>
                <a:cs typeface="Times New Roman" panose="02020603050405020304" pitchFamily="18" charset="0"/>
              </a:rPr>
              <a:t>avere</a:t>
            </a:r>
            <a:r>
              <a:rPr lang="en-GB" dirty="0">
                <a:effectLst/>
                <a:latin typeface="Calibri" panose="020F0502020204030204" pitchFamily="34" charset="0"/>
                <a:ea typeface="Calibri" panose="020F0502020204030204" pitchFamily="34" charset="0"/>
                <a:cs typeface="Times New Roman" panose="02020603050405020304" pitchFamily="18" charset="0"/>
              </a:rPr>
              <a:t> un </a:t>
            </a:r>
            <a:r>
              <a:rPr lang="en-GB" dirty="0" err="1">
                <a:effectLst/>
                <a:latin typeface="Calibri" panose="020F0502020204030204" pitchFamily="34" charset="0"/>
                <a:ea typeface="Calibri" panose="020F0502020204030204" pitchFamily="34" charset="0"/>
                <a:cs typeface="Times New Roman" panose="02020603050405020304" pitchFamily="18" charset="0"/>
              </a:rPr>
              <a:t>impatto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significativo</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sulla</a:t>
            </a:r>
            <a:r>
              <a:rPr lang="en-GB" dirty="0">
                <a:effectLst/>
                <a:latin typeface="Calibri" panose="020F0502020204030204" pitchFamily="34" charset="0"/>
                <a:ea typeface="Calibri" panose="020F0502020204030204" pitchFamily="34" charset="0"/>
                <a:cs typeface="Times New Roman" panose="02020603050405020304" pitchFamily="18" charset="0"/>
              </a:rPr>
              <a:t> vita </a:t>
            </a:r>
            <a:r>
              <a:rPr lang="en-GB" dirty="0" err="1">
                <a:effectLst/>
                <a:latin typeface="Calibri" panose="020F0502020204030204" pitchFamily="34" charset="0"/>
                <a:ea typeface="Calibri" panose="020F0502020204030204" pitchFamily="34" charset="0"/>
                <a:cs typeface="Times New Roman" panose="02020603050405020304" pitchFamily="18" charset="0"/>
              </a:rPr>
              <a:t>quotidiana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delle</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persone</a:t>
            </a:r>
            <a:r>
              <a:rPr lang="en-GB" dirty="0">
                <a:effectLst/>
                <a:latin typeface="Calibri" panose="020F0502020204030204" pitchFamily="34" charset="0"/>
                <a:ea typeface="Calibri" panose="020F0502020204030204" pitchFamily="34" charset="0"/>
                <a:cs typeface="Times New Roman" panose="02020603050405020304" pitchFamily="18" charset="0"/>
              </a:rPr>
              <a:t>.</a:t>
            </a:r>
          </a:p>
          <a:p>
            <a:pPr algn="l" rtl="0"/>
            <a:endParaRPr lang="en-GB" dirty="0">
              <a:ea typeface="Calibri" panose="020F0502020204030204" pitchFamily="34" charset="0"/>
              <a:cs typeface="Times New Roman" panose="02020603050405020304" pitchFamily="18" charset="0"/>
            </a:endParaRPr>
          </a:p>
          <a:p>
            <a:pPr algn="l"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dirty="0">
              <a:ea typeface="Calibri" panose="020F0502020204030204" pitchFamily="34" charset="0"/>
              <a:cs typeface="Times New Roman" panose="02020603050405020304" pitchFamily="18" charset="0"/>
            </a:endParaRPr>
          </a:p>
          <a:p>
            <a:pPr algn="l"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dirty="0">
              <a:ea typeface="Calibri" panose="020F0502020204030204" pitchFamily="34" charset="0"/>
              <a:cs typeface="Times New Roman" panose="02020603050405020304" pitchFamily="18" charset="0"/>
            </a:endParaRPr>
          </a:p>
          <a:p>
            <a:pPr algn="l"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dirty="0">
              <a:ea typeface="Calibri" panose="020F0502020204030204" pitchFamily="34" charset="0"/>
              <a:cs typeface="Times New Roman" panose="02020603050405020304" pitchFamily="18" charset="0"/>
            </a:endParaRPr>
          </a:p>
          <a:p>
            <a:pPr algn="l"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dirty="0">
              <a:ea typeface="Calibri" panose="020F0502020204030204" pitchFamily="34" charset="0"/>
              <a:cs typeface="Times New Roman" panose="02020603050405020304" pitchFamily="18" charset="0"/>
            </a:endParaRPr>
          </a:p>
          <a:p>
            <a:pPr algn="l"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69"/>
          <a:stretch/>
        </p:blipFill>
        <p:spPr>
          <a:xfrm>
            <a:off x="4494719" y="61513"/>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3" name="Text Placeholder 7">
            <a:extLst>
              <a:ext uri="{FF2B5EF4-FFF2-40B4-BE49-F238E27FC236}">
                <a16:creationId xmlns:a16="http://schemas.microsoft.com/office/drawing/2014/main" id="{8D7D2ED3-AA1D-A716-78FD-292A66044C30}"/>
              </a:ext>
            </a:extLst>
          </p:cNvPr>
          <p:cNvSpPr txBox="1">
            <a:spLocks/>
          </p:cNvSpPr>
          <p:nvPr/>
        </p:nvSpPr>
        <p:spPr>
          <a:xfrm>
            <a:off x="906425" y="1037031"/>
            <a:ext cx="3064955"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dirty="0" err="1">
                <a:solidFill>
                  <a:srgbClr val="F79037"/>
                </a:solidFill>
              </a:rPr>
              <a:t>Innovazione</a:t>
            </a:r>
            <a:r>
              <a:rPr lang="en-GB" dirty="0">
                <a:solidFill>
                  <a:srgbClr val="F79037"/>
                </a:solidFill>
              </a:rPr>
              <a:t> </a:t>
            </a:r>
            <a:r>
              <a:rPr lang="en-GB" dirty="0" err="1">
                <a:solidFill>
                  <a:srgbClr val="F79037"/>
                </a:solidFill>
              </a:rPr>
              <a:t>sociale</a:t>
            </a:r>
            <a:r>
              <a:rPr lang="en-GB" dirty="0">
                <a:solidFill>
                  <a:srgbClr val="F79037"/>
                </a:solidFill>
              </a:rPr>
              <a:t> </a:t>
            </a:r>
            <a:r>
              <a:rPr lang="en-GB" dirty="0" err="1">
                <a:solidFill>
                  <a:srgbClr val="F79037"/>
                </a:solidFill>
              </a:rPr>
              <a:t>nel</a:t>
            </a:r>
            <a:r>
              <a:rPr lang="en-GB" dirty="0">
                <a:solidFill>
                  <a:srgbClr val="F79037"/>
                </a:solidFill>
              </a:rPr>
              <a:t> fashion design Il design </a:t>
            </a:r>
            <a:r>
              <a:rPr lang="en-GB" dirty="0" err="1">
                <a:solidFill>
                  <a:srgbClr val="F79037"/>
                </a:solidFill>
              </a:rPr>
              <a:t>può</a:t>
            </a:r>
            <a:r>
              <a:rPr lang="en-GB" dirty="0">
                <a:solidFill>
                  <a:srgbClr val="F79037"/>
                </a:solidFill>
              </a:rPr>
              <a:t> </a:t>
            </a:r>
            <a:r>
              <a:rPr lang="en-GB" dirty="0" err="1">
                <a:solidFill>
                  <a:srgbClr val="F79037"/>
                </a:solidFill>
              </a:rPr>
              <a:t>offrire</a:t>
            </a:r>
            <a:r>
              <a:rPr lang="en-GB" dirty="0">
                <a:solidFill>
                  <a:srgbClr val="F79037"/>
                </a:solidFill>
              </a:rPr>
              <a:t> </a:t>
            </a:r>
            <a:r>
              <a:rPr lang="en-GB" dirty="0" err="1">
                <a:solidFill>
                  <a:srgbClr val="F79037"/>
                </a:solidFill>
              </a:rPr>
              <a:t>opportunità</a:t>
            </a:r>
            <a:r>
              <a:rPr lang="en-GB" dirty="0">
                <a:solidFill>
                  <a:srgbClr val="F79037"/>
                </a:solidFill>
              </a:rPr>
              <a:t> di </a:t>
            </a:r>
            <a:r>
              <a:rPr lang="en-GB" dirty="0" err="1">
                <a:solidFill>
                  <a:srgbClr val="F79037"/>
                </a:solidFill>
              </a:rPr>
              <a:t>inclusione</a:t>
            </a:r>
            <a:r>
              <a:rPr lang="en-GB" dirty="0">
                <a:solidFill>
                  <a:srgbClr val="F79037"/>
                </a:solidFill>
              </a:rPr>
              <a:t> per i </a:t>
            </a:r>
            <a:r>
              <a:rPr lang="en-GB" dirty="0" err="1">
                <a:solidFill>
                  <a:srgbClr val="F79037"/>
                </a:solidFill>
              </a:rPr>
              <a:t>rifugiati</a:t>
            </a:r>
            <a:r>
              <a:rPr lang="en-GB" dirty="0">
                <a:solidFill>
                  <a:srgbClr val="F79037"/>
                </a:solidFill>
              </a:rPr>
              <a:t> in Grecia?</a:t>
            </a:r>
          </a:p>
        </p:txBody>
      </p:sp>
      <p:grpSp>
        <p:nvGrpSpPr>
          <p:cNvPr id="6" name="object 15">
            <a:extLst>
              <a:ext uri="{FF2B5EF4-FFF2-40B4-BE49-F238E27FC236}">
                <a16:creationId xmlns:a16="http://schemas.microsoft.com/office/drawing/2014/main" id="{5CD35477-B0BE-D728-5DAE-128CD0A17FC8}"/>
              </a:ext>
            </a:extLst>
          </p:cNvPr>
          <p:cNvGrpSpPr/>
          <p:nvPr/>
        </p:nvGrpSpPr>
        <p:grpSpPr>
          <a:xfrm>
            <a:off x="4312928" y="8091895"/>
            <a:ext cx="3047022" cy="1729173"/>
            <a:chOff x="485139" y="4586859"/>
            <a:chExt cx="3134043" cy="1778557"/>
          </a:xfrm>
        </p:grpSpPr>
        <p:pic>
          <p:nvPicPr>
            <p:cNvPr id="7" name="object 16">
              <a:extLst>
                <a:ext uri="{FF2B5EF4-FFF2-40B4-BE49-F238E27FC236}">
                  <a16:creationId xmlns:a16="http://schemas.microsoft.com/office/drawing/2014/main" id="{7D5FAF88-4C8D-670B-CDF4-74D57C472EA7}"/>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5DC2E729-1F7A-CAE0-5039-C5A1440D7BBC}"/>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3C16DE10-4DB4-C4C2-33BF-21E917EDB242}"/>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C98FA1E2-7F9D-D675-29C2-F553DA2EED4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4" name="object 20">
              <a:extLst>
                <a:ext uri="{FF2B5EF4-FFF2-40B4-BE49-F238E27FC236}">
                  <a16:creationId xmlns:a16="http://schemas.microsoft.com/office/drawing/2014/main" id="{889E4D2E-0399-6A4C-8C31-C5EAD530F8CE}"/>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5" name="Picture 14">
            <a:extLst>
              <a:ext uri="{FF2B5EF4-FFF2-40B4-BE49-F238E27FC236}">
                <a16:creationId xmlns:a16="http://schemas.microsoft.com/office/drawing/2014/main" id="{92FA9E24-D5B5-6D73-DDB2-EF363E25F39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76753" y="8160641"/>
            <a:ext cx="2319372" cy="1498655"/>
          </a:xfrm>
          <a:prstGeom prst="rect">
            <a:avLst/>
          </a:prstGeom>
        </p:spPr>
      </p:pic>
      <p:grpSp>
        <p:nvGrpSpPr>
          <p:cNvPr id="16" name="Group 15">
            <a:extLst>
              <a:ext uri="{FF2B5EF4-FFF2-40B4-BE49-F238E27FC236}">
                <a16:creationId xmlns:a16="http://schemas.microsoft.com/office/drawing/2014/main" id="{9110D53F-00A6-9B7A-C5A4-B7D3B9C57122}"/>
              </a:ext>
            </a:extLst>
          </p:cNvPr>
          <p:cNvGrpSpPr/>
          <p:nvPr/>
        </p:nvGrpSpPr>
        <p:grpSpPr>
          <a:xfrm rot="766773">
            <a:off x="6149387" y="9344293"/>
            <a:ext cx="1140866" cy="981213"/>
            <a:chOff x="383555" y="3352260"/>
            <a:chExt cx="835620" cy="743775"/>
          </a:xfrm>
        </p:grpSpPr>
        <p:sp>
          <p:nvSpPr>
            <p:cNvPr id="17" name="Oval 16">
              <a:extLst>
                <a:ext uri="{FF2B5EF4-FFF2-40B4-BE49-F238E27FC236}">
                  <a16:creationId xmlns:a16="http://schemas.microsoft.com/office/drawing/2014/main" id="{87C511A8-A55A-5D21-22F6-EF6A866E88D6}"/>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dirty="0">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01F1FABC-C1C7-C34D-DFDD-118421190B2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rPr>
                <a:t>CLICCA SU</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VISUALIZZAZIONE</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749901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39">
            <a:extLst>
              <a:ext uri="{FF2B5EF4-FFF2-40B4-BE49-F238E27FC236}">
                <a16:creationId xmlns:a16="http://schemas.microsoft.com/office/drawing/2014/main" id="{048DF6CE-CE7A-DC35-5E84-93763BEAB319}"/>
              </a:ext>
            </a:extLst>
          </p:cNvPr>
          <p:cNvSpPr/>
          <p:nvPr/>
        </p:nvSpPr>
        <p:spPr>
          <a:xfrm flipH="1">
            <a:off x="3986461" y="4275817"/>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p:txBody>
          <a:bodyPr>
            <a:normAutofit fontScale="92500"/>
          </a:bodyPr>
          <a:lstStyle/>
          <a:p>
            <a:pPr algn="l" rtl="0"/>
            <a:r>
              <a:rPr lang="en-US" dirty="0">
                <a:hlinkClick r:id="rId2">
                  <a:extLst>
                    <a:ext uri="{A12FA001-AC4F-418D-AE19-62706E023703}">
                      <ahyp:hlinkClr xmlns:ahyp="http://schemas.microsoft.com/office/drawing/2018/hyperlinkcolor" val="tx"/>
                    </a:ext>
                  </a:extLst>
                </a:hlinkClick>
              </a:rPr>
              <a:t>www.socialchange.how</a:t>
            </a:r>
            <a:r>
              <a:rPr lang="en-US" dirty="0"/>
              <a:t> </a:t>
            </a:r>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a:xfrm>
            <a:off x="3811144" y="9123604"/>
            <a:ext cx="3256950" cy="690592"/>
          </a:xfrm>
        </p:spPr>
        <p:txBody>
          <a:bodyPr/>
          <a:lstStyle/>
          <a:p>
            <a:pPr algn="l" rtl="0"/>
            <a:r>
              <a:rPr lang="en-US" dirty="0"/>
              <a:t>segui il tuo viaggio</a:t>
            </a:r>
          </a:p>
        </p:txBody>
      </p:sp>
      <p:sp>
        <p:nvSpPr>
          <p:cNvPr id="8" name="Text Placeholder 7">
            <a:extLst>
              <a:ext uri="{FF2B5EF4-FFF2-40B4-BE49-F238E27FC236}">
                <a16:creationId xmlns:a16="http://schemas.microsoft.com/office/drawing/2014/main" id="{E6C19A69-159D-E84E-9604-8FC978D0E923}"/>
              </a:ext>
            </a:extLst>
          </p:cNvPr>
          <p:cNvSpPr>
            <a:spLocks noGrp="1"/>
          </p:cNvSpPr>
          <p:nvPr>
            <p:ph type="body" sz="quarter" idx="32"/>
          </p:nvPr>
        </p:nvSpPr>
        <p:spPr>
          <a:xfrm>
            <a:off x="554560" y="3028253"/>
            <a:ext cx="6326687" cy="690592"/>
          </a:xfrm>
        </p:spPr>
        <p:txBody>
          <a:bodyPr/>
          <a:lstStyle/>
          <a:p>
            <a:pPr algn="l" rtl="0"/>
            <a:r>
              <a:rPr lang="en-GB" sz="3600" dirty="0">
                <a:ea typeface="Open Sans" panose="020B0606030504020204" pitchFamily="34" charset="0"/>
              </a:rPr>
              <a:t>Partner</a:t>
            </a:r>
            <a:endParaRPr lang="en-US" sz="3600" dirty="0">
              <a:ea typeface="Open Sans" panose="020B0606030504020204" pitchFamily="34" charset="0"/>
            </a:endParaRPr>
          </a:p>
        </p:txBody>
      </p:sp>
      <p:grpSp>
        <p:nvGrpSpPr>
          <p:cNvPr id="9" name="Graphic 3">
            <a:extLst>
              <a:ext uri="{FF2B5EF4-FFF2-40B4-BE49-F238E27FC236}">
                <a16:creationId xmlns:a16="http://schemas.microsoft.com/office/drawing/2014/main" id="{DE296E31-867D-4845-A9C1-19C3357844FB}"/>
              </a:ext>
            </a:extLst>
          </p:cNvPr>
          <p:cNvGrpSpPr/>
          <p:nvPr/>
        </p:nvGrpSpPr>
        <p:grpSpPr>
          <a:xfrm>
            <a:off x="6395022" y="9666812"/>
            <a:ext cx="280634" cy="280634"/>
            <a:chOff x="1950027" y="2499889"/>
            <a:chExt cx="850463" cy="850463"/>
          </a:xfrm>
        </p:grpSpPr>
        <p:sp>
          <p:nvSpPr>
            <p:cNvPr id="13" name="Freeform 12">
              <a:extLst>
                <a:ext uri="{FF2B5EF4-FFF2-40B4-BE49-F238E27FC236}">
                  <a16:creationId xmlns:a16="http://schemas.microsoft.com/office/drawing/2014/main" id="{26A9BDCA-5422-0F4C-B92A-E2B59BFD7AF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983D"/>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nvGrpSpPr>
            <p:cNvPr id="14" name="Graphic 3">
              <a:extLst>
                <a:ext uri="{FF2B5EF4-FFF2-40B4-BE49-F238E27FC236}">
                  <a16:creationId xmlns:a16="http://schemas.microsoft.com/office/drawing/2014/main" id="{5E93E88A-18E5-1C46-827D-25D9E866B77F}"/>
                </a:ext>
              </a:extLst>
            </p:cNvPr>
            <p:cNvGrpSpPr/>
            <p:nvPr/>
          </p:nvGrpSpPr>
          <p:grpSpPr>
            <a:xfrm>
              <a:off x="2107521" y="2657382"/>
              <a:ext cx="535476" cy="535477"/>
              <a:chOff x="2107521" y="2657382"/>
              <a:chExt cx="535476" cy="535477"/>
            </a:xfrm>
            <a:solidFill>
              <a:srgbClr val="FFFFFF"/>
            </a:solidFill>
          </p:grpSpPr>
          <p:sp>
            <p:nvSpPr>
              <p:cNvPr id="15" name="Freeform 14">
                <a:extLst>
                  <a:ext uri="{FF2B5EF4-FFF2-40B4-BE49-F238E27FC236}">
                    <a16:creationId xmlns:a16="http://schemas.microsoft.com/office/drawing/2014/main" id="{459CE57F-F4A1-1F47-A735-1C8D935CA2D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D9FD3E63-3491-E34E-81DA-023CB9EE8265}"/>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3BA18A76-13CE-5D49-A38D-407CDBC0701A}"/>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grpSp>
        <p:nvGrpSpPr>
          <p:cNvPr id="18" name="Graphic 3">
            <a:extLst>
              <a:ext uri="{FF2B5EF4-FFF2-40B4-BE49-F238E27FC236}">
                <a16:creationId xmlns:a16="http://schemas.microsoft.com/office/drawing/2014/main" id="{ECD3E71B-C68E-EF4F-BD57-2088EB8AAF22}"/>
              </a:ext>
            </a:extLst>
          </p:cNvPr>
          <p:cNvGrpSpPr/>
          <p:nvPr/>
        </p:nvGrpSpPr>
        <p:grpSpPr>
          <a:xfrm>
            <a:off x="5702791" y="9666812"/>
            <a:ext cx="280634" cy="280634"/>
            <a:chOff x="-147782" y="2499889"/>
            <a:chExt cx="850463" cy="850463"/>
          </a:xfrm>
        </p:grpSpPr>
        <p:sp>
          <p:nvSpPr>
            <p:cNvPr id="19" name="Freeform 18">
              <a:extLst>
                <a:ext uri="{FF2B5EF4-FFF2-40B4-BE49-F238E27FC236}">
                  <a16:creationId xmlns:a16="http://schemas.microsoft.com/office/drawing/2014/main" id="{ECD7060A-752B-D248-9378-EF7AC92A0514}"/>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983D"/>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38C93ECF-60E4-3D4D-B077-E70E95008C72}"/>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21" name="Graphic 3">
            <a:extLst>
              <a:ext uri="{FF2B5EF4-FFF2-40B4-BE49-F238E27FC236}">
                <a16:creationId xmlns:a16="http://schemas.microsoft.com/office/drawing/2014/main" id="{80C000BE-968B-B34F-A25F-381613F32B22}"/>
              </a:ext>
            </a:extLst>
          </p:cNvPr>
          <p:cNvGrpSpPr/>
          <p:nvPr/>
        </p:nvGrpSpPr>
        <p:grpSpPr>
          <a:xfrm>
            <a:off x="6740930" y="9666812"/>
            <a:ext cx="280634" cy="280634"/>
            <a:chOff x="2998302" y="2499889"/>
            <a:chExt cx="850463" cy="850463"/>
          </a:xfrm>
        </p:grpSpPr>
        <p:sp>
          <p:nvSpPr>
            <p:cNvPr id="22" name="Freeform 21">
              <a:extLst>
                <a:ext uri="{FF2B5EF4-FFF2-40B4-BE49-F238E27FC236}">
                  <a16:creationId xmlns:a16="http://schemas.microsoft.com/office/drawing/2014/main" id="{35375B36-2696-3E4F-9F94-BB13A280B5B2}"/>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1983D"/>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7FC4AC01-2890-3745-A4F3-39E4472E2301}"/>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24" name="Graphic 3">
            <a:extLst>
              <a:ext uri="{FF2B5EF4-FFF2-40B4-BE49-F238E27FC236}">
                <a16:creationId xmlns:a16="http://schemas.microsoft.com/office/drawing/2014/main" id="{3875894D-33B0-F244-BCF5-D1955FBCC28D}"/>
              </a:ext>
            </a:extLst>
          </p:cNvPr>
          <p:cNvGrpSpPr/>
          <p:nvPr/>
        </p:nvGrpSpPr>
        <p:grpSpPr>
          <a:xfrm>
            <a:off x="5356884" y="9666812"/>
            <a:ext cx="280634" cy="280842"/>
            <a:chOff x="-1196056" y="2499889"/>
            <a:chExt cx="850463" cy="851093"/>
          </a:xfrm>
        </p:grpSpPr>
        <p:sp>
          <p:nvSpPr>
            <p:cNvPr id="25" name="Freeform 24">
              <a:extLst>
                <a:ext uri="{FF2B5EF4-FFF2-40B4-BE49-F238E27FC236}">
                  <a16:creationId xmlns:a16="http://schemas.microsoft.com/office/drawing/2014/main" id="{C6EBB123-1718-AB48-A374-9B012F3C9255}"/>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983D"/>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0507A17-D0AB-414C-B541-DCDAB0E531A4}"/>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2EE857D9-7A30-2245-8E97-0ABE40547241}"/>
              </a:ext>
            </a:extLst>
          </p:cNvPr>
          <p:cNvGrpSpPr/>
          <p:nvPr/>
        </p:nvGrpSpPr>
        <p:grpSpPr>
          <a:xfrm>
            <a:off x="6048907" y="9666812"/>
            <a:ext cx="280634" cy="280634"/>
            <a:chOff x="5339337" y="8702010"/>
            <a:chExt cx="280634" cy="280634"/>
          </a:xfrm>
          <a:solidFill>
            <a:srgbClr val="12B4CB"/>
          </a:solidFill>
        </p:grpSpPr>
        <p:sp>
          <p:nvSpPr>
            <p:cNvPr id="28" name="Freeform 27">
              <a:extLst>
                <a:ext uri="{FF2B5EF4-FFF2-40B4-BE49-F238E27FC236}">
                  <a16:creationId xmlns:a16="http://schemas.microsoft.com/office/drawing/2014/main" id="{02B4E9A1-B106-BD4F-B6FE-F40412196D53}"/>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983D"/>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29" name="Graphic 28" descr="World with solid fill">
              <a:extLst>
                <a:ext uri="{FF2B5EF4-FFF2-40B4-BE49-F238E27FC236}">
                  <a16:creationId xmlns:a16="http://schemas.microsoft.com/office/drawing/2014/main" id="{A51FB76E-B85B-D644-B30D-5099F236384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grpSp>
        <p:nvGrpSpPr>
          <p:cNvPr id="37" name="Group 36">
            <a:extLst>
              <a:ext uri="{FF2B5EF4-FFF2-40B4-BE49-F238E27FC236}">
                <a16:creationId xmlns:a16="http://schemas.microsoft.com/office/drawing/2014/main" id="{3BA9905E-EB25-C442-BC31-D3F6EE0B2D66}"/>
              </a:ext>
            </a:extLst>
          </p:cNvPr>
          <p:cNvGrpSpPr/>
          <p:nvPr/>
        </p:nvGrpSpPr>
        <p:grpSpPr>
          <a:xfrm>
            <a:off x="5679241" y="1914946"/>
            <a:ext cx="1880434" cy="2970867"/>
            <a:chOff x="5697392" y="4758845"/>
            <a:chExt cx="1880434" cy="2970867"/>
          </a:xfrm>
        </p:grpSpPr>
        <p:sp>
          <p:nvSpPr>
            <p:cNvPr id="38" name="Freeform 37">
              <a:extLst>
                <a:ext uri="{FF2B5EF4-FFF2-40B4-BE49-F238E27FC236}">
                  <a16:creationId xmlns:a16="http://schemas.microsoft.com/office/drawing/2014/main" id="{DCA3174E-BDEB-E04A-9D40-24610EB354E3}"/>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D60E9A33-B41A-E148-95D8-23BF0BCAE5DC}"/>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pPr algn="l" rtl="0"/>
              <a:endParaRPr lang="en-US"/>
            </a:p>
          </p:txBody>
        </p:sp>
      </p:grpSp>
      <p:sp>
        <p:nvSpPr>
          <p:cNvPr id="4" name="Round Diagonal Corner Rectangle 3">
            <a:extLst>
              <a:ext uri="{FF2B5EF4-FFF2-40B4-BE49-F238E27FC236}">
                <a16:creationId xmlns:a16="http://schemas.microsoft.com/office/drawing/2014/main" id="{0FAD982F-BD57-AAB3-B5C7-886E290EAC93}"/>
              </a:ext>
            </a:extLst>
          </p:cNvPr>
          <p:cNvSpPr/>
          <p:nvPr/>
        </p:nvSpPr>
        <p:spPr>
          <a:xfrm flipH="1">
            <a:off x="1983206" y="4256876"/>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 name="Text Placeholder 4">
            <a:extLst>
              <a:ext uri="{FF2B5EF4-FFF2-40B4-BE49-F238E27FC236}">
                <a16:creationId xmlns:a16="http://schemas.microsoft.com/office/drawing/2014/main" id="{B8A78517-6230-253F-E7A9-5F0AB51D6E6E}"/>
              </a:ext>
            </a:extLst>
          </p:cNvPr>
          <p:cNvSpPr>
            <a:spLocks noGrp="1"/>
          </p:cNvSpPr>
          <p:nvPr/>
        </p:nvSpPr>
        <p:spPr>
          <a:xfrm>
            <a:off x="1995238" y="3891747"/>
            <a:ext cx="139766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a:solidFill>
                  <a:srgbClr val="F79037"/>
                </a:solidFill>
                <a:cs typeface="Times New Roman" panose="02020603050405020304" pitchFamily="18" charset="0"/>
              </a:rPr>
              <a:t>Le Labà (FR)</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 Diagonal Corner Rectangle 9">
            <a:extLst>
              <a:ext uri="{FF2B5EF4-FFF2-40B4-BE49-F238E27FC236}">
                <a16:creationId xmlns:a16="http://schemas.microsoft.com/office/drawing/2014/main" id="{DA1ECEBD-4DBD-BDA0-390A-7D418941058C}"/>
              </a:ext>
            </a:extLst>
          </p:cNvPr>
          <p:cNvSpPr/>
          <p:nvPr/>
        </p:nvSpPr>
        <p:spPr>
          <a:xfrm flipH="1">
            <a:off x="1995238" y="5532222"/>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 name="Text Placeholder 4">
            <a:extLst>
              <a:ext uri="{FF2B5EF4-FFF2-40B4-BE49-F238E27FC236}">
                <a16:creationId xmlns:a16="http://schemas.microsoft.com/office/drawing/2014/main" id="{B9626FEB-451D-6057-ACB0-6C96D07F4D97}"/>
              </a:ext>
            </a:extLst>
          </p:cNvPr>
          <p:cNvSpPr>
            <a:spLocks noGrp="1"/>
          </p:cNvSpPr>
          <p:nvPr/>
        </p:nvSpPr>
        <p:spPr>
          <a:xfrm>
            <a:off x="1790698" y="5095304"/>
            <a:ext cx="177064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a:solidFill>
                  <a:srgbClr val="F79037"/>
                </a:solidFill>
                <a:cs typeface="Times New Roman" panose="02020603050405020304" pitchFamily="18" charset="0"/>
              </a:rPr>
              <a:t>Sviluppo integrato Roscommon (IR)</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ound Diagonal Corner Rectangle 34">
            <a:extLst>
              <a:ext uri="{FF2B5EF4-FFF2-40B4-BE49-F238E27FC236}">
                <a16:creationId xmlns:a16="http://schemas.microsoft.com/office/drawing/2014/main" id="{392537E4-8DB4-9446-D482-72236C8A5409}"/>
              </a:ext>
            </a:extLst>
          </p:cNvPr>
          <p:cNvSpPr/>
          <p:nvPr/>
        </p:nvSpPr>
        <p:spPr>
          <a:xfrm flipH="1">
            <a:off x="1995238" y="6807570"/>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6" name="Text Placeholder 4">
            <a:extLst>
              <a:ext uri="{FF2B5EF4-FFF2-40B4-BE49-F238E27FC236}">
                <a16:creationId xmlns:a16="http://schemas.microsoft.com/office/drawing/2014/main" id="{BFC85FBC-14BC-7A3B-1719-3BC6BD2F4D38}"/>
              </a:ext>
            </a:extLst>
          </p:cNvPr>
          <p:cNvSpPr>
            <a:spLocks noGrp="1"/>
          </p:cNvSpPr>
          <p:nvPr/>
        </p:nvSpPr>
        <p:spPr>
          <a:xfrm>
            <a:off x="1790698" y="6370652"/>
            <a:ext cx="177064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a:solidFill>
                  <a:srgbClr val="F79037"/>
                </a:solidFill>
                <a:cs typeface="Times New Roman" panose="02020603050405020304" pitchFamily="18" charset="0"/>
              </a:rPr>
              <a:t>I-Strategie (IT)</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ound Diagonal Corner Rectangle 39">
            <a:extLst>
              <a:ext uri="{FF2B5EF4-FFF2-40B4-BE49-F238E27FC236}">
                <a16:creationId xmlns:a16="http://schemas.microsoft.com/office/drawing/2014/main" id="{E14B0BCF-4DD9-C905-A5A9-B0B58A300B54}"/>
              </a:ext>
            </a:extLst>
          </p:cNvPr>
          <p:cNvSpPr/>
          <p:nvPr/>
        </p:nvSpPr>
        <p:spPr>
          <a:xfrm flipH="1">
            <a:off x="2934447" y="3196450"/>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1" name="Text Placeholder 4">
            <a:extLst>
              <a:ext uri="{FF2B5EF4-FFF2-40B4-BE49-F238E27FC236}">
                <a16:creationId xmlns:a16="http://schemas.microsoft.com/office/drawing/2014/main" id="{D0BD015C-5666-EB36-3E7A-7A66391B7511}"/>
              </a:ext>
            </a:extLst>
          </p:cNvPr>
          <p:cNvSpPr>
            <a:spLocks noGrp="1"/>
          </p:cNvSpPr>
          <p:nvPr/>
        </p:nvSpPr>
        <p:spPr>
          <a:xfrm>
            <a:off x="2875858" y="2724153"/>
            <a:ext cx="139766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Centro </a:t>
            </a:r>
            <a:r>
              <a:rPr lang="en-IE"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europeo</a:t>
            </a:r>
            <a:r>
              <a:rPr lang="en-IE"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per i </a:t>
            </a:r>
            <a:r>
              <a:rPr lang="en-IE"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diritti</a:t>
            </a:r>
            <a:r>
              <a:rPr lang="en-IE"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a:t>
            </a:r>
            <a:r>
              <a:rPr lang="en-IE"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umani</a:t>
            </a:r>
            <a:r>
              <a:rPr lang="en-IE"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(FR)</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ound Diagonal Corner Rectangle 41">
            <a:extLst>
              <a:ext uri="{FF2B5EF4-FFF2-40B4-BE49-F238E27FC236}">
                <a16:creationId xmlns:a16="http://schemas.microsoft.com/office/drawing/2014/main" id="{C8540818-7A5A-21E1-79CC-DEACF9C497BC}"/>
              </a:ext>
            </a:extLst>
          </p:cNvPr>
          <p:cNvSpPr/>
          <p:nvPr/>
        </p:nvSpPr>
        <p:spPr>
          <a:xfrm flipH="1">
            <a:off x="4004512" y="5544254"/>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3" name="Text Placeholder 4">
            <a:extLst>
              <a:ext uri="{FF2B5EF4-FFF2-40B4-BE49-F238E27FC236}">
                <a16:creationId xmlns:a16="http://schemas.microsoft.com/office/drawing/2014/main" id="{42F5027C-162B-ED9F-E0B8-F9B1C7387252}"/>
              </a:ext>
            </a:extLst>
          </p:cNvPr>
          <p:cNvSpPr>
            <a:spLocks noGrp="1"/>
          </p:cNvSpPr>
          <p:nvPr/>
        </p:nvSpPr>
        <p:spPr>
          <a:xfrm>
            <a:off x="3799972" y="5107336"/>
            <a:ext cx="177064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a:solidFill>
                  <a:srgbClr val="F79037"/>
                </a:solidFill>
                <a:cs typeface="Times New Roman" panose="02020603050405020304" pitchFamily="18" charset="0"/>
              </a:rPr>
              <a:t>Dramblys (ES)</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Round Diagonal Corner Rectangle 43">
            <a:extLst>
              <a:ext uri="{FF2B5EF4-FFF2-40B4-BE49-F238E27FC236}">
                <a16:creationId xmlns:a16="http://schemas.microsoft.com/office/drawing/2014/main" id="{43D9DBE9-860D-B4C8-4975-7EA62382CF63}"/>
              </a:ext>
            </a:extLst>
          </p:cNvPr>
          <p:cNvSpPr/>
          <p:nvPr/>
        </p:nvSpPr>
        <p:spPr>
          <a:xfrm flipH="1">
            <a:off x="4004512" y="6819602"/>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5" name="Text Placeholder 4">
            <a:extLst>
              <a:ext uri="{FF2B5EF4-FFF2-40B4-BE49-F238E27FC236}">
                <a16:creationId xmlns:a16="http://schemas.microsoft.com/office/drawing/2014/main" id="{09D66883-FE62-B151-0977-F79A866EDD17}"/>
              </a:ext>
            </a:extLst>
          </p:cNvPr>
          <p:cNvSpPr>
            <a:spLocks noGrp="1"/>
          </p:cNvSpPr>
          <p:nvPr/>
        </p:nvSpPr>
        <p:spPr>
          <a:xfrm>
            <a:off x="3799972" y="6382684"/>
            <a:ext cx="177064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a:solidFill>
                  <a:srgbClr val="F79037"/>
                </a:solidFill>
                <a:cs typeface="Times New Roman" panose="02020603050405020304" pitchFamily="18" charset="0"/>
              </a:rPr>
              <a:t>Momentum Marketing Services Limited (IR)</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7" name="Picture 46">
            <a:extLst>
              <a:ext uri="{FF2B5EF4-FFF2-40B4-BE49-F238E27FC236}">
                <a16:creationId xmlns:a16="http://schemas.microsoft.com/office/drawing/2014/main" id="{7C8C164E-B65C-9C41-368D-0FD7D082E3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42133" y="5716826"/>
            <a:ext cx="1286326" cy="365129"/>
          </a:xfrm>
          <a:prstGeom prst="rect">
            <a:avLst/>
          </a:prstGeom>
        </p:spPr>
      </p:pic>
      <p:pic>
        <p:nvPicPr>
          <p:cNvPr id="48" name="Picture 47">
            <a:extLst>
              <a:ext uri="{FF2B5EF4-FFF2-40B4-BE49-F238E27FC236}">
                <a16:creationId xmlns:a16="http://schemas.microsoft.com/office/drawing/2014/main" id="{73077A21-197D-EE60-B1FD-33285A1A92B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6773" t="31407" r="14549" b="27752"/>
          <a:stretch/>
        </p:blipFill>
        <p:spPr>
          <a:xfrm>
            <a:off x="3052758" y="3291073"/>
            <a:ext cx="1108562" cy="465926"/>
          </a:xfrm>
          <a:prstGeom prst="rect">
            <a:avLst/>
          </a:prstGeom>
        </p:spPr>
      </p:pic>
      <p:pic>
        <p:nvPicPr>
          <p:cNvPr id="49" name="Picture 48">
            <a:extLst>
              <a:ext uri="{FF2B5EF4-FFF2-40B4-BE49-F238E27FC236}">
                <a16:creationId xmlns:a16="http://schemas.microsoft.com/office/drawing/2014/main" id="{60D46633-C288-8E35-8129-61AFA0A412CD}"/>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178445" y="6977736"/>
            <a:ext cx="1048090" cy="365129"/>
          </a:xfrm>
          <a:prstGeom prst="rect">
            <a:avLst/>
          </a:prstGeom>
        </p:spPr>
      </p:pic>
      <p:pic>
        <p:nvPicPr>
          <p:cNvPr id="50" name="Picture 49">
            <a:extLst>
              <a:ext uri="{FF2B5EF4-FFF2-40B4-BE49-F238E27FC236}">
                <a16:creationId xmlns:a16="http://schemas.microsoft.com/office/drawing/2014/main" id="{190E1B52-92DB-556F-03F2-593BE6391E3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78445" y="5654503"/>
            <a:ext cx="1048089" cy="451357"/>
          </a:xfrm>
          <a:prstGeom prst="rect">
            <a:avLst/>
          </a:prstGeom>
        </p:spPr>
      </p:pic>
      <p:pic>
        <p:nvPicPr>
          <p:cNvPr id="51" name="Picture 50">
            <a:extLst>
              <a:ext uri="{FF2B5EF4-FFF2-40B4-BE49-F238E27FC236}">
                <a16:creationId xmlns:a16="http://schemas.microsoft.com/office/drawing/2014/main" id="{7B161E02-795B-A2B3-A58B-DF188BFCB5FD}"/>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388927" y="4341290"/>
            <a:ext cx="545520" cy="533509"/>
          </a:xfrm>
          <a:prstGeom prst="rect">
            <a:avLst/>
          </a:prstGeom>
        </p:spPr>
      </p:pic>
      <p:pic>
        <p:nvPicPr>
          <p:cNvPr id="52" name="Picture 51">
            <a:extLst>
              <a:ext uri="{FF2B5EF4-FFF2-40B4-BE49-F238E27FC236}">
                <a16:creationId xmlns:a16="http://schemas.microsoft.com/office/drawing/2014/main" id="{DBEA2C08-03EB-01D3-1A57-6D9F91A2936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273526" y="6869926"/>
            <a:ext cx="823539" cy="595262"/>
          </a:xfrm>
          <a:prstGeom prst="rect">
            <a:avLst/>
          </a:prstGeom>
        </p:spPr>
      </p:pic>
      <p:pic>
        <p:nvPicPr>
          <p:cNvPr id="2050" name="Picture 2" descr="European E-Learning Institute Logo">
            <a:extLst>
              <a:ext uri="{FF2B5EF4-FFF2-40B4-BE49-F238E27FC236}">
                <a16:creationId xmlns:a16="http://schemas.microsoft.com/office/drawing/2014/main" id="{B06B3980-B23A-BA39-E135-20F2F9B6B0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1720" y="4351480"/>
            <a:ext cx="1156225" cy="53764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4">
            <a:extLst>
              <a:ext uri="{FF2B5EF4-FFF2-40B4-BE49-F238E27FC236}">
                <a16:creationId xmlns:a16="http://schemas.microsoft.com/office/drawing/2014/main" id="{9ECA3A4F-1AB5-E791-AF63-DE3E3D7D6F34}"/>
              </a:ext>
            </a:extLst>
          </p:cNvPr>
          <p:cNvSpPr>
            <a:spLocks noGrp="1"/>
          </p:cNvSpPr>
          <p:nvPr/>
        </p:nvSpPr>
        <p:spPr>
          <a:xfrm>
            <a:off x="3827913" y="3852095"/>
            <a:ext cx="177064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IE" dirty="0">
                <a:solidFill>
                  <a:srgbClr val="F79037"/>
                </a:solidFill>
                <a:cs typeface="Times New Roman" panose="02020603050405020304" pitchFamily="18" charset="0"/>
              </a:rPr>
              <a:t>European E-Learning Institute (DA)</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22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E5C5AA-3CBD-2142-AC2E-FCF77DCF0E9E}"/>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a:stretch/>
        </p:blipFill>
        <p:spPr>
          <a:xfrm>
            <a:off x="401638" y="393700"/>
            <a:ext cx="6716712" cy="9014859"/>
          </a:xfrm>
        </p:spPr>
      </p:pic>
      <p:sp>
        <p:nvSpPr>
          <p:cNvPr id="13" name="Slide Number Placeholder 5">
            <a:extLst>
              <a:ext uri="{FF2B5EF4-FFF2-40B4-BE49-F238E27FC236}">
                <a16:creationId xmlns:a16="http://schemas.microsoft.com/office/drawing/2014/main" id="{99B5EEF0-4946-734E-B4CA-42F35AA574E8}"/>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lgn="l" rtl="0"/>
              <a:t>8</a:t>
            </a:fld>
            <a:endParaRPr lang="en-US" dirty="0"/>
          </a:p>
        </p:txBody>
      </p:sp>
      <p:grpSp>
        <p:nvGrpSpPr>
          <p:cNvPr id="14" name="Group 13">
            <a:extLst>
              <a:ext uri="{FF2B5EF4-FFF2-40B4-BE49-F238E27FC236}">
                <a16:creationId xmlns:a16="http://schemas.microsoft.com/office/drawing/2014/main" id="{31977983-1E5C-304C-8210-F3C59B754FA6}"/>
              </a:ext>
            </a:extLst>
          </p:cNvPr>
          <p:cNvGrpSpPr/>
          <p:nvPr/>
        </p:nvGrpSpPr>
        <p:grpSpPr>
          <a:xfrm>
            <a:off x="-10565" y="7206050"/>
            <a:ext cx="824405" cy="2642361"/>
            <a:chOff x="-57656" y="7752056"/>
            <a:chExt cx="824405" cy="2642361"/>
          </a:xfrm>
        </p:grpSpPr>
        <p:sp>
          <p:nvSpPr>
            <p:cNvPr id="16" name="Freeform 15">
              <a:extLst>
                <a:ext uri="{FF2B5EF4-FFF2-40B4-BE49-F238E27FC236}">
                  <a16:creationId xmlns:a16="http://schemas.microsoft.com/office/drawing/2014/main" id="{5EF3DB27-3950-1343-AC4F-2E1D3BA27C97}"/>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2756E356-CEBA-9844-93DD-DB3A87D3A916}"/>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pPr algn="l" rtl="0"/>
              <a:endParaRPr lang="en-US"/>
            </a:p>
          </p:txBody>
        </p:sp>
      </p:grpSp>
      <p:grpSp>
        <p:nvGrpSpPr>
          <p:cNvPr id="18" name="Group 17">
            <a:extLst>
              <a:ext uri="{FF2B5EF4-FFF2-40B4-BE49-F238E27FC236}">
                <a16:creationId xmlns:a16="http://schemas.microsoft.com/office/drawing/2014/main" id="{D12A71D7-F5E5-E54C-A0CA-F1E3851397CE}"/>
              </a:ext>
            </a:extLst>
          </p:cNvPr>
          <p:cNvGrpSpPr/>
          <p:nvPr/>
        </p:nvGrpSpPr>
        <p:grpSpPr>
          <a:xfrm>
            <a:off x="5679241" y="1241011"/>
            <a:ext cx="1880434" cy="2970867"/>
            <a:chOff x="5697392" y="4758845"/>
            <a:chExt cx="1880434" cy="2970867"/>
          </a:xfrm>
        </p:grpSpPr>
        <p:sp>
          <p:nvSpPr>
            <p:cNvPr id="19" name="Freeform 18">
              <a:extLst>
                <a:ext uri="{FF2B5EF4-FFF2-40B4-BE49-F238E27FC236}">
                  <a16:creationId xmlns:a16="http://schemas.microsoft.com/office/drawing/2014/main" id="{0EAA24E7-1DC5-B54E-960C-FFC6F8D854CC}"/>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109B3C9B-15D3-6641-834E-368BF92E4AF1}"/>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pPr algn="l" rtl="0"/>
              <a:endParaRPr lang="en-US"/>
            </a:p>
          </p:txBody>
        </p:sp>
      </p:grpSp>
      <p:sp>
        <p:nvSpPr>
          <p:cNvPr id="7" name="Text Placeholder 6">
            <a:extLst>
              <a:ext uri="{FF2B5EF4-FFF2-40B4-BE49-F238E27FC236}">
                <a16:creationId xmlns:a16="http://schemas.microsoft.com/office/drawing/2014/main" id="{F109E703-4886-0047-A155-A6CEB0C5E340}"/>
              </a:ext>
            </a:extLst>
          </p:cNvPr>
          <p:cNvSpPr>
            <a:spLocks noGrp="1"/>
          </p:cNvSpPr>
          <p:nvPr/>
        </p:nvSpPr>
        <p:spPr>
          <a:xfrm>
            <a:off x="578425" y="1910265"/>
            <a:ext cx="2895713" cy="816179"/>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dirty="0"/>
              <a:t>Perché abbiamo bisogno di un toolkit?</a:t>
            </a:r>
          </a:p>
          <a:p>
            <a:pPr algn="l" rtl="0"/>
            <a:endParaRPr lang="en-US" dirty="0"/>
          </a:p>
        </p:txBody>
      </p:sp>
      <p:sp>
        <p:nvSpPr>
          <p:cNvPr id="15" name="Text Placeholder 4">
            <a:extLst>
              <a:ext uri="{FF2B5EF4-FFF2-40B4-BE49-F238E27FC236}">
                <a16:creationId xmlns:a16="http://schemas.microsoft.com/office/drawing/2014/main" id="{FEB6B41A-9B59-8842-83CA-70348F9639D2}"/>
              </a:ext>
            </a:extLst>
          </p:cNvPr>
          <p:cNvSpPr>
            <a:spLocks noGrp="1"/>
          </p:cNvSpPr>
          <p:nvPr/>
        </p:nvSpPr>
        <p:spPr>
          <a:xfrm>
            <a:off x="562388" y="2807065"/>
            <a:ext cx="3619502" cy="198562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rtl="0"/>
            <a:r>
              <a:rPr lang="it-IT" dirty="0"/>
              <a:t>Il toolkit per la creazione di un Design for Social Change Learning Center è una guida passo dopo passo destinata a guidare le parti interessate su come creare, gestire e sostenere un centro pienamente funzionante. Fornirà agli educatori degli adulti un modello sostenibile e partecipativo per la risoluzione della comunità. L'esistenza di questo toolkit fornisce know-how trasferibile, per la replica del metodo in tutta l'UE.</a:t>
            </a:r>
          </a:p>
          <a:p>
            <a:pPr algn="just" rtl="0"/>
            <a:endParaRPr lang="it-IT" dirty="0"/>
          </a:p>
          <a:p>
            <a:pPr algn="just" rtl="0"/>
            <a:r>
              <a:rPr lang="it-IT" dirty="0"/>
              <a:t>Incorporando le competenze di Design Thinking nei centri di apprendimento locali, consentiamo agli adulti e a diversi gruppi a livello di comunità di applicare il Design Thinking nell'affrontare questioni e problemi nei loro quartieri.</a:t>
            </a:r>
          </a:p>
        </p:txBody>
      </p:sp>
    </p:spTree>
    <p:extLst>
      <p:ext uri="{BB962C8B-B14F-4D97-AF65-F5344CB8AC3E}">
        <p14:creationId xmlns:p14="http://schemas.microsoft.com/office/powerpoint/2010/main" val="2380266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dirty="0"/>
              <a:t>02</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2002900"/>
          </a:xfrm>
        </p:spPr>
        <p:txBody>
          <a:bodyPr/>
          <a:lstStyle/>
          <a:p>
            <a:pPr algn="l" rtl="0">
              <a:lnSpc>
                <a:spcPts val="4300"/>
              </a:lnSpc>
              <a:spcBef>
                <a:spcPts val="0"/>
              </a:spcBef>
            </a:pPr>
            <a:r>
              <a:rPr lang="en-US" dirty="0" err="1"/>
              <a:t>Realizzare</a:t>
            </a:r>
            <a:r>
              <a:rPr lang="en-US" dirty="0"/>
              <a:t> un Design for Social Change Learning Center </a:t>
            </a:r>
          </a:p>
        </p:txBody>
      </p:sp>
    </p:spTree>
    <p:extLst>
      <p:ext uri="{BB962C8B-B14F-4D97-AF65-F5344CB8AC3E}">
        <p14:creationId xmlns:p14="http://schemas.microsoft.com/office/powerpoint/2010/main" val="36740776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21175</TotalTime>
  <Words>18970</Words>
  <Application>Microsoft Office PowerPoint</Application>
  <PresentationFormat>Custom</PresentationFormat>
  <Paragraphs>1673</Paragraphs>
  <Slides>79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79</vt:i4>
      </vt:variant>
    </vt:vector>
  </HeadingPairs>
  <TitlesOfParts>
    <vt:vector size="91" baseType="lpstr">
      <vt:lpstr>Arial</vt:lpstr>
      <vt:lpstr>Calibri</vt:lpstr>
      <vt:lpstr>Calibri Light</vt:lpstr>
      <vt:lpstr>Century Schoolbook</vt:lpstr>
      <vt:lpstr>Montserrat</vt:lpstr>
      <vt:lpstr>Montserrat Light</vt:lpstr>
      <vt:lpstr>Poppins</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canice euei</cp:lastModifiedBy>
  <cp:revision>671</cp:revision>
  <dcterms:created xsi:type="dcterms:W3CDTF">2020-10-14T13:32:04Z</dcterms:created>
  <dcterms:modified xsi:type="dcterms:W3CDTF">2023-07-19T13:36:54Z</dcterms:modified>
</cp:coreProperties>
</file>