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84" r:id="rId1"/>
    <p:sldMasterId id="2147483932" r:id="rId2"/>
  </p:sldMasterIdLst>
  <p:notesMasterIdLst>
    <p:notesMasterId r:id="rId26"/>
  </p:notesMasterIdLst>
  <p:handoutMasterIdLst>
    <p:handoutMasterId r:id="rId27"/>
  </p:handoutMasterIdLst>
  <p:sldIdLst>
    <p:sldId id="324" r:id="rId3"/>
    <p:sldId id="319" r:id="rId4"/>
    <p:sldId id="320" r:id="rId5"/>
    <p:sldId id="307" r:id="rId6"/>
    <p:sldId id="311" r:id="rId7"/>
    <p:sldId id="322" r:id="rId8"/>
    <p:sldId id="329" r:id="rId9"/>
    <p:sldId id="326" r:id="rId10"/>
    <p:sldId id="323" r:id="rId11"/>
    <p:sldId id="308" r:id="rId12"/>
    <p:sldId id="325" r:id="rId13"/>
    <p:sldId id="305" r:id="rId14"/>
    <p:sldId id="330" r:id="rId15"/>
    <p:sldId id="310" r:id="rId16"/>
    <p:sldId id="331" r:id="rId17"/>
    <p:sldId id="333" r:id="rId18"/>
    <p:sldId id="347" r:id="rId19"/>
    <p:sldId id="339" r:id="rId20"/>
    <p:sldId id="341" r:id="rId21"/>
    <p:sldId id="340" r:id="rId22"/>
    <p:sldId id="342" r:id="rId23"/>
    <p:sldId id="346" r:id="rId24"/>
    <p:sldId id="315" r:id="rId25"/>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5684"/>
    <a:srgbClr val="F1983D"/>
    <a:srgbClr val="086575"/>
    <a:srgbClr val="94B3B2"/>
    <a:srgbClr val="B2DEDD"/>
    <a:srgbClr val="F1A0C2"/>
    <a:srgbClr val="F79037"/>
    <a:srgbClr val="A0C1C0"/>
    <a:srgbClr val="12B4CB"/>
    <a:srgbClr val="8A41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1F8E21-DCD5-432F-AA60-19F5E1D8D880}" v="11" dt="2023-09-06T08:59:38.6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27" autoAdjust="0"/>
    <p:restoredTop sz="94663"/>
  </p:normalViewPr>
  <p:slideViewPr>
    <p:cSldViewPr snapToGrid="0" snapToObjects="1">
      <p:cViewPr varScale="1">
        <p:scale>
          <a:sx n="43" d="100"/>
          <a:sy n="43" d="100"/>
        </p:scale>
        <p:origin x="2256" y="56"/>
      </p:cViewPr>
      <p:guideLst/>
    </p:cSldViewPr>
  </p:slideViewPr>
  <p:notesTextViewPr>
    <p:cViewPr>
      <p:scale>
        <a:sx n="1" d="1"/>
        <a:sy n="1" d="1"/>
      </p:scale>
      <p:origin x="0" y="0"/>
    </p:cViewPr>
  </p:notesTextViewPr>
  <p:sorterViewPr>
    <p:cViewPr>
      <p:scale>
        <a:sx n="56" d="100"/>
        <a:sy n="56" d="100"/>
      </p:scale>
      <p:origin x="0" y="0"/>
    </p:cViewPr>
  </p:sorterViewPr>
  <p:notesViewPr>
    <p:cSldViewPr snapToGrid="0" snapToObjects="1">
      <p:cViewPr varScale="1">
        <p:scale>
          <a:sx n="71" d="100"/>
          <a:sy n="71" d="100"/>
        </p:scale>
        <p:origin x="3176"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FFF78E-3B04-FE4F-85E4-FB87D6B9A43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3908042-54F6-9949-B2D5-C733231D0E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5550E7B-E2E1-1744-BAC5-2450DC2C9399}" type="datetimeFigureOut">
              <a:rPr lang="en-US" smtClean="0"/>
              <a:t>11/17/2023</a:t>
            </a:fld>
            <a:endParaRPr lang="en-US"/>
          </a:p>
        </p:txBody>
      </p:sp>
      <p:sp>
        <p:nvSpPr>
          <p:cNvPr id="4" name="Footer Placeholder 3">
            <a:extLst>
              <a:ext uri="{FF2B5EF4-FFF2-40B4-BE49-F238E27FC236}">
                <a16:creationId xmlns:a16="http://schemas.microsoft.com/office/drawing/2014/main" id="{98743CD1-246B-1B4E-B06F-70FF755595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B7CFDFA-E6F2-274F-847F-9E381451836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FD034A-BE7D-944A-B2C4-153631F39F58}" type="slidenum">
              <a:rPr lang="en-US" smtClean="0"/>
              <a:t>‹#›</a:t>
            </a:fld>
            <a:endParaRPr lang="en-US"/>
          </a:p>
        </p:txBody>
      </p:sp>
    </p:spTree>
    <p:extLst>
      <p:ext uri="{BB962C8B-B14F-4D97-AF65-F5344CB8AC3E}">
        <p14:creationId xmlns:p14="http://schemas.microsoft.com/office/powerpoint/2010/main" val="32408353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F38278-3754-D043-970B-705C24BA7B0D}" type="datetimeFigureOut">
              <a:rPr lang="en-US" smtClean="0"/>
              <a:t>11/17/2023</a:t>
            </a:fld>
            <a:endParaRPr lang="en-US"/>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133B2F-6662-2B4E-A57B-B009C830B425}" type="slidenum">
              <a:rPr lang="en-US" smtClean="0"/>
              <a:t>‹#›</a:t>
            </a:fld>
            <a:endParaRPr lang="en-US"/>
          </a:p>
        </p:txBody>
      </p:sp>
    </p:spTree>
    <p:extLst>
      <p:ext uri="{BB962C8B-B14F-4D97-AF65-F5344CB8AC3E}">
        <p14:creationId xmlns:p14="http://schemas.microsoft.com/office/powerpoint/2010/main" val="330495985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p:spTree>
      <p:nvGrpSpPr>
        <p:cNvPr id="1" name=""/>
        <p:cNvGrpSpPr/>
        <p:nvPr/>
      </p:nvGrpSpPr>
      <p:grpSpPr>
        <a:xfrm>
          <a:off x="0" y="0"/>
          <a:ext cx="0" cy="0"/>
          <a:chOff x="0" y="0"/>
          <a:chExt cx="0" cy="0"/>
        </a:xfrm>
      </p:grpSpPr>
      <p:sp>
        <p:nvSpPr>
          <p:cNvPr id="85" name="Freeform 84">
            <a:extLst>
              <a:ext uri="{FF2B5EF4-FFF2-40B4-BE49-F238E27FC236}">
                <a16:creationId xmlns:a16="http://schemas.microsoft.com/office/drawing/2014/main" id="{0CFAA46A-EF82-094B-A9E3-4981FFAD9B93}"/>
              </a:ext>
            </a:extLst>
          </p:cNvPr>
          <p:cNvSpPr/>
          <p:nvPr userDrawn="1"/>
        </p:nvSpPr>
        <p:spPr>
          <a:xfrm>
            <a:off x="364906" y="2656011"/>
            <a:ext cx="6956072" cy="6691207"/>
          </a:xfrm>
          <a:custGeom>
            <a:avLst/>
            <a:gdLst>
              <a:gd name="connsiteX0" fmla="*/ 6837539 w 6837538"/>
              <a:gd name="connsiteY0" fmla="*/ 747378 h 7584050"/>
              <a:gd name="connsiteX1" fmla="*/ 6837539 w 6837538"/>
              <a:gd name="connsiteY1" fmla="*/ 7584051 h 7584050"/>
              <a:gd name="connsiteX2" fmla="*/ 1567906 w 6837538"/>
              <a:gd name="connsiteY2" fmla="*/ 7584051 h 7584050"/>
              <a:gd name="connsiteX3" fmla="*/ 0 w 6837538"/>
              <a:gd name="connsiteY3" fmla="*/ 6015782 h 7584050"/>
              <a:gd name="connsiteX4" fmla="*/ 0 w 6837538"/>
              <a:gd name="connsiteY4" fmla="*/ 0 h 7584050"/>
              <a:gd name="connsiteX5" fmla="*/ 6090334 w 6837538"/>
              <a:gd name="connsiteY5" fmla="*/ 0 h 7584050"/>
              <a:gd name="connsiteX6" fmla="*/ 6837539 w 6837538"/>
              <a:gd name="connsiteY6" fmla="*/ 747378 h 758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538" h="7584050">
                <a:moveTo>
                  <a:pt x="6837539" y="747378"/>
                </a:moveTo>
                <a:lnTo>
                  <a:pt x="6837539" y="7584051"/>
                </a:lnTo>
                <a:lnTo>
                  <a:pt x="1567906" y="7584051"/>
                </a:lnTo>
                <a:cubicBezTo>
                  <a:pt x="703108" y="7584051"/>
                  <a:pt x="0" y="6880780"/>
                  <a:pt x="0" y="6015782"/>
                </a:cubicBezTo>
                <a:lnTo>
                  <a:pt x="0" y="0"/>
                </a:lnTo>
                <a:lnTo>
                  <a:pt x="6090334" y="0"/>
                </a:lnTo>
                <a:cubicBezTo>
                  <a:pt x="6501910" y="0"/>
                  <a:pt x="6837539" y="333257"/>
                  <a:pt x="6837539" y="747378"/>
                </a:cubicBezTo>
                <a:close/>
              </a:path>
            </a:pathLst>
          </a:custGeom>
          <a:solidFill>
            <a:srgbClr val="086575"/>
          </a:solidFill>
          <a:ln w="24491" cap="flat">
            <a:noFill/>
            <a:prstDash val="solid"/>
            <a:miter/>
          </a:ln>
        </p:spPr>
        <p:txBody>
          <a:bodyPr rtlCol="0" anchor="ctr"/>
          <a:lstStyle/>
          <a:p>
            <a:endParaRPr lang="en-US"/>
          </a:p>
        </p:txBody>
      </p:sp>
      <p:pic>
        <p:nvPicPr>
          <p:cNvPr id="47" name="Picture 46">
            <a:extLst>
              <a:ext uri="{FF2B5EF4-FFF2-40B4-BE49-F238E27FC236}">
                <a16:creationId xmlns:a16="http://schemas.microsoft.com/office/drawing/2014/main" id="{9F3C5C75-EE9C-584A-A1E6-A3DC1AD629C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6136149" y="9981336"/>
            <a:ext cx="1184829" cy="272079"/>
          </a:xfrm>
          <a:prstGeom prst="rect">
            <a:avLst/>
          </a:prstGeom>
          <a:ln>
            <a:noFill/>
          </a:ln>
          <a:extLst>
            <a:ext uri="{53640926-AAD7-44D8-BBD7-CCE9431645EC}">
              <a14:shadowObscured xmlns:a14="http://schemas.microsoft.com/office/drawing/2010/main"/>
            </a:ext>
          </a:extLst>
        </p:spPr>
      </p:pic>
      <p:grpSp>
        <p:nvGrpSpPr>
          <p:cNvPr id="48" name="Graphic 95">
            <a:extLst>
              <a:ext uri="{FF2B5EF4-FFF2-40B4-BE49-F238E27FC236}">
                <a16:creationId xmlns:a16="http://schemas.microsoft.com/office/drawing/2014/main" id="{BEA59460-AC8E-3F4E-A5D9-A662F7B47DDF}"/>
              </a:ext>
            </a:extLst>
          </p:cNvPr>
          <p:cNvGrpSpPr/>
          <p:nvPr userDrawn="1"/>
        </p:nvGrpSpPr>
        <p:grpSpPr>
          <a:xfrm>
            <a:off x="889143" y="9948603"/>
            <a:ext cx="1509109" cy="423922"/>
            <a:chOff x="584588" y="9078286"/>
            <a:chExt cx="1509109" cy="423922"/>
          </a:xfrm>
          <a:solidFill>
            <a:srgbClr val="000000"/>
          </a:solidFill>
        </p:grpSpPr>
        <p:sp>
          <p:nvSpPr>
            <p:cNvPr id="49" name="Freeform 48">
              <a:extLst>
                <a:ext uri="{FF2B5EF4-FFF2-40B4-BE49-F238E27FC236}">
                  <a16:creationId xmlns:a16="http://schemas.microsoft.com/office/drawing/2014/main" id="{EA2EA486-32CC-B445-A3C2-FC7E151F61B5}"/>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25684"/>
              </a:solid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5E900425-EA53-C241-A37B-086289D06797}"/>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25684"/>
              </a:solidFill>
              <a:prstDash val="solid"/>
              <a:miter/>
            </a:ln>
          </p:spPr>
          <p:txBody>
            <a:bodyPr rtlCol="0" anchor="ctr"/>
            <a:lstStyle/>
            <a:p>
              <a:endParaRPr lang="en-US"/>
            </a:p>
          </p:txBody>
        </p:sp>
      </p:grpSp>
      <p:sp>
        <p:nvSpPr>
          <p:cNvPr id="51" name="Text Placeholder 23">
            <a:extLst>
              <a:ext uri="{FF2B5EF4-FFF2-40B4-BE49-F238E27FC236}">
                <a16:creationId xmlns:a16="http://schemas.microsoft.com/office/drawing/2014/main" id="{E962BAB9-7DAD-C648-8BD2-137D872D23D8}"/>
              </a:ext>
            </a:extLst>
          </p:cNvPr>
          <p:cNvSpPr>
            <a:spLocks noGrp="1"/>
          </p:cNvSpPr>
          <p:nvPr>
            <p:ph type="body" sz="quarter" idx="17" hasCustomPrompt="1"/>
          </p:nvPr>
        </p:nvSpPr>
        <p:spPr>
          <a:xfrm>
            <a:off x="933473" y="9987866"/>
            <a:ext cx="1230818" cy="419205"/>
          </a:xfrm>
          <a:prstGeom prst="rect">
            <a:avLst/>
          </a:prstGeom>
        </p:spPr>
        <p:txBody>
          <a:bodyPr>
            <a:noAutofit/>
          </a:bodyPr>
          <a:lstStyle>
            <a:lvl1pPr marL="0" indent="0" algn="l">
              <a:spcBef>
                <a:spcPts val="0"/>
              </a:spcBef>
              <a:buNone/>
              <a:defRPr sz="1000" b="0" i="0">
                <a:solidFill>
                  <a:srgbClr val="086575"/>
                </a:solidFill>
                <a:latin typeface="Calibri" panose="020F0502020204030204" pitchFamily="34" charset="0"/>
                <a:cs typeface="Calibri" panose="020F0502020204030204" pitchFamily="34" charset="0"/>
              </a:defRPr>
            </a:lvl1pPr>
          </a:lstStyle>
          <a:p>
            <a:pPr lvl="0"/>
            <a:r>
              <a:rPr lang="en-US" dirty="0"/>
              <a:t>2022 – 2024</a:t>
            </a:r>
          </a:p>
          <a:p>
            <a:pPr lvl="0"/>
            <a:r>
              <a:rPr lang="en-US" dirty="0"/>
              <a:t>Document Name</a:t>
            </a:r>
          </a:p>
        </p:txBody>
      </p:sp>
      <p:sp>
        <p:nvSpPr>
          <p:cNvPr id="52" name="Text Placeholder 23">
            <a:extLst>
              <a:ext uri="{FF2B5EF4-FFF2-40B4-BE49-F238E27FC236}">
                <a16:creationId xmlns:a16="http://schemas.microsoft.com/office/drawing/2014/main" id="{A0B45ACE-CB75-B044-8C7F-ECDC3457730F}"/>
              </a:ext>
            </a:extLst>
          </p:cNvPr>
          <p:cNvSpPr>
            <a:spLocks noGrp="1"/>
          </p:cNvSpPr>
          <p:nvPr>
            <p:ph type="body" sz="quarter" idx="18" hasCustomPrompt="1"/>
          </p:nvPr>
        </p:nvSpPr>
        <p:spPr>
          <a:xfrm>
            <a:off x="2497740" y="9981336"/>
            <a:ext cx="1779692" cy="419205"/>
          </a:xfrm>
          <a:prstGeom prst="rect">
            <a:avLst/>
          </a:prstGeom>
        </p:spPr>
        <p:txBody>
          <a:bodyPr>
            <a:noAutofit/>
          </a:bodyPr>
          <a:lstStyle>
            <a:lvl1pPr marL="0" indent="0" algn="l">
              <a:spcBef>
                <a:spcPts val="0"/>
              </a:spcBef>
              <a:buNone/>
              <a:defRPr sz="1000" b="0" i="0">
                <a:solidFill>
                  <a:srgbClr val="086575"/>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sp>
        <p:nvSpPr>
          <p:cNvPr id="55" name="Text Placeholder 32">
            <a:extLst>
              <a:ext uri="{FF2B5EF4-FFF2-40B4-BE49-F238E27FC236}">
                <a16:creationId xmlns:a16="http://schemas.microsoft.com/office/drawing/2014/main" id="{21A1A844-FDC2-6842-A04E-83AB524D9DA8}"/>
              </a:ext>
            </a:extLst>
          </p:cNvPr>
          <p:cNvSpPr>
            <a:spLocks noGrp="1"/>
          </p:cNvSpPr>
          <p:nvPr>
            <p:ph type="body" sz="quarter" idx="20" hasCustomPrompt="1"/>
          </p:nvPr>
        </p:nvSpPr>
        <p:spPr>
          <a:xfrm>
            <a:off x="790758" y="7295557"/>
            <a:ext cx="2725183" cy="1038225"/>
          </a:xfrm>
          <a:prstGeom prst="rect">
            <a:avLst/>
          </a:prstGeom>
        </p:spPr>
        <p:txBody>
          <a:bodyPr>
            <a:noAutofit/>
          </a:bodyPr>
          <a:lstStyle>
            <a:lvl1pPr marL="0" indent="0">
              <a:lnSpc>
                <a:spcPts val="3220"/>
              </a:lnSpc>
              <a:spcBef>
                <a:spcPts val="0"/>
              </a:spcBef>
              <a:buNone/>
              <a:defRPr sz="36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GUIDE TO </a:t>
            </a:r>
          </a:p>
          <a:p>
            <a:pPr lvl="0"/>
            <a:r>
              <a:rPr lang="en-GB" dirty="0"/>
              <a:t>DEISGN FOR CHANGE</a:t>
            </a:r>
            <a:endParaRPr lang="en-US" dirty="0"/>
          </a:p>
        </p:txBody>
      </p:sp>
      <p:grpSp>
        <p:nvGrpSpPr>
          <p:cNvPr id="56" name="Graphic 2">
            <a:extLst>
              <a:ext uri="{FF2B5EF4-FFF2-40B4-BE49-F238E27FC236}">
                <a16:creationId xmlns:a16="http://schemas.microsoft.com/office/drawing/2014/main" id="{B9C37EAE-F30B-5246-BF32-B86F709620F0}"/>
              </a:ext>
            </a:extLst>
          </p:cNvPr>
          <p:cNvGrpSpPr/>
          <p:nvPr userDrawn="1"/>
        </p:nvGrpSpPr>
        <p:grpSpPr>
          <a:xfrm>
            <a:off x="364906" y="733952"/>
            <a:ext cx="2725184" cy="1396990"/>
            <a:chOff x="4112108" y="1054254"/>
            <a:chExt cx="2408066" cy="1234428"/>
          </a:xfrm>
        </p:grpSpPr>
        <p:grpSp>
          <p:nvGrpSpPr>
            <p:cNvPr id="57" name="Graphic 2">
              <a:extLst>
                <a:ext uri="{FF2B5EF4-FFF2-40B4-BE49-F238E27FC236}">
                  <a16:creationId xmlns:a16="http://schemas.microsoft.com/office/drawing/2014/main" id="{FFA2A3BA-A96D-9A4B-AF33-F984BFB205C8}"/>
                </a:ext>
              </a:extLst>
            </p:cNvPr>
            <p:cNvGrpSpPr/>
            <p:nvPr/>
          </p:nvGrpSpPr>
          <p:grpSpPr>
            <a:xfrm>
              <a:off x="5038056" y="1057107"/>
              <a:ext cx="1482118" cy="1231575"/>
              <a:chOff x="5038056" y="1057107"/>
              <a:chExt cx="1482118" cy="1231575"/>
            </a:xfrm>
            <a:solidFill>
              <a:srgbClr val="E25684"/>
            </a:solidFill>
          </p:grpSpPr>
          <p:sp>
            <p:nvSpPr>
              <p:cNvPr id="80" name="Freeform 79">
                <a:extLst>
                  <a:ext uri="{FF2B5EF4-FFF2-40B4-BE49-F238E27FC236}">
                    <a16:creationId xmlns:a16="http://schemas.microsoft.com/office/drawing/2014/main" id="{BB9FDF28-6CBB-994F-9C77-7BE44ADDDE56}"/>
                  </a:ext>
                </a:extLst>
              </p:cNvPr>
              <p:cNvSpPr/>
              <p:nvPr/>
            </p:nvSpPr>
            <p:spPr>
              <a:xfrm>
                <a:off x="5038056" y="2004327"/>
                <a:ext cx="156859" cy="273894"/>
              </a:xfrm>
              <a:custGeom>
                <a:avLst/>
                <a:gdLst>
                  <a:gd name="connsiteX0" fmla="*/ 130241 w 156859"/>
                  <a:gd name="connsiteY0" fmla="*/ 0 h 273894"/>
                  <a:gd name="connsiteX1" fmla="*/ 0 w 156859"/>
                  <a:gd name="connsiteY1" fmla="*/ 263433 h 273894"/>
                  <a:gd name="connsiteX2" fmla="*/ 21865 w 156859"/>
                  <a:gd name="connsiteY2" fmla="*/ 273895 h 273894"/>
                  <a:gd name="connsiteX3" fmla="*/ 156860 w 156859"/>
                  <a:gd name="connsiteY3" fmla="*/ 0 h 273894"/>
                  <a:gd name="connsiteX4" fmla="*/ 130241 w 156859"/>
                  <a:gd name="connsiteY4" fmla="*/ 0 h 273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859" h="273894">
                    <a:moveTo>
                      <a:pt x="130241" y="0"/>
                    </a:moveTo>
                    <a:lnTo>
                      <a:pt x="0" y="263433"/>
                    </a:lnTo>
                    <a:lnTo>
                      <a:pt x="21865" y="273895"/>
                    </a:lnTo>
                    <a:lnTo>
                      <a:pt x="156860" y="0"/>
                    </a:lnTo>
                    <a:cubicBezTo>
                      <a:pt x="148304" y="0"/>
                      <a:pt x="139748" y="0"/>
                      <a:pt x="130241" y="0"/>
                    </a:cubicBezTo>
                    <a:close/>
                  </a:path>
                </a:pathLst>
              </a:custGeom>
              <a:solidFill>
                <a:srgbClr val="E25684"/>
              </a:solidFill>
              <a:ln w="9497"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D90EE9A2-C0A6-6E4D-9163-C9CBBCB8440F}"/>
                  </a:ext>
                </a:extLst>
              </p:cNvPr>
              <p:cNvSpPr/>
              <p:nvPr/>
            </p:nvSpPr>
            <p:spPr>
              <a:xfrm>
                <a:off x="5496276" y="1057107"/>
                <a:ext cx="1023898" cy="1231575"/>
              </a:xfrm>
              <a:custGeom>
                <a:avLst/>
                <a:gdLst>
                  <a:gd name="connsiteX0" fmla="*/ 966826 w 1023898"/>
                  <a:gd name="connsiteY0" fmla="*/ 346172 h 1231575"/>
                  <a:gd name="connsiteX1" fmla="*/ 816621 w 1023898"/>
                  <a:gd name="connsiteY1" fmla="*/ 153115 h 1231575"/>
                  <a:gd name="connsiteX2" fmla="*/ 608425 w 1023898"/>
                  <a:gd name="connsiteY2" fmla="*/ 38041 h 1231575"/>
                  <a:gd name="connsiteX3" fmla="*/ 379315 w 1023898"/>
                  <a:gd name="connsiteY3" fmla="*/ 0 h 1231575"/>
                  <a:gd name="connsiteX4" fmla="*/ 138797 w 1023898"/>
                  <a:gd name="connsiteY4" fmla="*/ 0 h 1231575"/>
                  <a:gd name="connsiteX5" fmla="*/ 0 w 1023898"/>
                  <a:gd name="connsiteY5" fmla="*/ 281503 h 1231575"/>
                  <a:gd name="connsiteX6" fmla="*/ 26619 w 1023898"/>
                  <a:gd name="connsiteY6" fmla="*/ 281503 h 1231575"/>
                  <a:gd name="connsiteX7" fmla="*/ 153057 w 1023898"/>
                  <a:gd name="connsiteY7" fmla="*/ 24727 h 1231575"/>
                  <a:gd name="connsiteX8" fmla="*/ 379315 w 1023898"/>
                  <a:gd name="connsiteY8" fmla="*/ 24727 h 1231575"/>
                  <a:gd name="connsiteX9" fmla="*/ 600820 w 1023898"/>
                  <a:gd name="connsiteY9" fmla="*/ 61817 h 1231575"/>
                  <a:gd name="connsiteX10" fmla="*/ 801411 w 1023898"/>
                  <a:gd name="connsiteY10" fmla="*/ 173086 h 1231575"/>
                  <a:gd name="connsiteX11" fmla="*/ 944961 w 1023898"/>
                  <a:gd name="connsiteY11" fmla="*/ 357585 h 1231575"/>
                  <a:gd name="connsiteX12" fmla="*/ 1000099 w 1023898"/>
                  <a:gd name="connsiteY12" fmla="*/ 615312 h 1231575"/>
                  <a:gd name="connsiteX13" fmla="*/ 944961 w 1023898"/>
                  <a:gd name="connsiteY13" fmla="*/ 873990 h 1231575"/>
                  <a:gd name="connsiteX14" fmla="*/ 801411 w 1023898"/>
                  <a:gd name="connsiteY14" fmla="*/ 1058489 h 1231575"/>
                  <a:gd name="connsiteX15" fmla="*/ 600820 w 1023898"/>
                  <a:gd name="connsiteY15" fmla="*/ 1169759 h 1231575"/>
                  <a:gd name="connsiteX16" fmla="*/ 379315 w 1023898"/>
                  <a:gd name="connsiteY16" fmla="*/ 1206849 h 1231575"/>
                  <a:gd name="connsiteX17" fmla="*/ 7605 w 1023898"/>
                  <a:gd name="connsiteY17" fmla="*/ 1206849 h 1231575"/>
                  <a:gd name="connsiteX18" fmla="*/ 7605 w 1023898"/>
                  <a:gd name="connsiteY18" fmla="*/ 1231575 h 1231575"/>
                  <a:gd name="connsiteX19" fmla="*/ 379315 w 1023898"/>
                  <a:gd name="connsiteY19" fmla="*/ 1231575 h 1231575"/>
                  <a:gd name="connsiteX20" fmla="*/ 608425 w 1023898"/>
                  <a:gd name="connsiteY20" fmla="*/ 1193534 h 1231575"/>
                  <a:gd name="connsiteX21" fmla="*/ 816621 w 1023898"/>
                  <a:gd name="connsiteY21" fmla="*/ 1078460 h 1231575"/>
                  <a:gd name="connsiteX22" fmla="*/ 966826 w 1023898"/>
                  <a:gd name="connsiteY22" fmla="*/ 886354 h 1231575"/>
                  <a:gd name="connsiteX23" fmla="*/ 1023866 w 1023898"/>
                  <a:gd name="connsiteY23" fmla="*/ 617214 h 1231575"/>
                  <a:gd name="connsiteX24" fmla="*/ 966826 w 1023898"/>
                  <a:gd name="connsiteY24" fmla="*/ 346172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3898" h="1231575">
                    <a:moveTo>
                      <a:pt x="966826" y="346172"/>
                    </a:moveTo>
                    <a:cubicBezTo>
                      <a:pt x="928800" y="270091"/>
                      <a:pt x="878414" y="204470"/>
                      <a:pt x="816621" y="153115"/>
                    </a:cubicBezTo>
                    <a:cubicBezTo>
                      <a:pt x="754828" y="101759"/>
                      <a:pt x="685429" y="62768"/>
                      <a:pt x="608425" y="38041"/>
                    </a:cubicBezTo>
                    <a:cubicBezTo>
                      <a:pt x="532372" y="12363"/>
                      <a:pt x="455369" y="0"/>
                      <a:pt x="379315" y="0"/>
                    </a:cubicBezTo>
                    <a:lnTo>
                      <a:pt x="138797" y="0"/>
                    </a:lnTo>
                    <a:lnTo>
                      <a:pt x="0" y="281503"/>
                    </a:lnTo>
                    <a:lnTo>
                      <a:pt x="26619" y="281503"/>
                    </a:lnTo>
                    <a:lnTo>
                      <a:pt x="153057" y="24727"/>
                    </a:lnTo>
                    <a:lnTo>
                      <a:pt x="379315" y="24727"/>
                    </a:lnTo>
                    <a:cubicBezTo>
                      <a:pt x="452516" y="24727"/>
                      <a:pt x="526668" y="37090"/>
                      <a:pt x="600820" y="61817"/>
                    </a:cubicBezTo>
                    <a:cubicBezTo>
                      <a:pt x="674021" y="86543"/>
                      <a:pt x="741519" y="123633"/>
                      <a:pt x="801411" y="173086"/>
                    </a:cubicBezTo>
                    <a:cubicBezTo>
                      <a:pt x="860352" y="222539"/>
                      <a:pt x="908836" y="284356"/>
                      <a:pt x="944961" y="357585"/>
                    </a:cubicBezTo>
                    <a:cubicBezTo>
                      <a:pt x="981086" y="430814"/>
                      <a:pt x="1000099" y="517357"/>
                      <a:pt x="1000099" y="615312"/>
                    </a:cubicBezTo>
                    <a:cubicBezTo>
                      <a:pt x="1000099" y="714218"/>
                      <a:pt x="982037" y="800762"/>
                      <a:pt x="944961" y="873990"/>
                    </a:cubicBezTo>
                    <a:cubicBezTo>
                      <a:pt x="908836" y="947219"/>
                      <a:pt x="860352" y="1009036"/>
                      <a:pt x="801411" y="1058489"/>
                    </a:cubicBezTo>
                    <a:cubicBezTo>
                      <a:pt x="742469" y="1107942"/>
                      <a:pt x="674972" y="1145032"/>
                      <a:pt x="600820" y="1169759"/>
                    </a:cubicBezTo>
                    <a:cubicBezTo>
                      <a:pt x="526668" y="1194485"/>
                      <a:pt x="452516" y="1206849"/>
                      <a:pt x="379315" y="1206849"/>
                    </a:cubicBezTo>
                    <a:lnTo>
                      <a:pt x="7605" y="1206849"/>
                    </a:lnTo>
                    <a:lnTo>
                      <a:pt x="7605" y="1231575"/>
                    </a:lnTo>
                    <a:lnTo>
                      <a:pt x="379315" y="1231575"/>
                    </a:lnTo>
                    <a:cubicBezTo>
                      <a:pt x="455369" y="1231575"/>
                      <a:pt x="532372" y="1219212"/>
                      <a:pt x="608425" y="1193534"/>
                    </a:cubicBezTo>
                    <a:cubicBezTo>
                      <a:pt x="684479" y="1167857"/>
                      <a:pt x="754828" y="1129816"/>
                      <a:pt x="816621" y="1078460"/>
                    </a:cubicBezTo>
                    <a:cubicBezTo>
                      <a:pt x="878414" y="1027105"/>
                      <a:pt x="928800" y="962436"/>
                      <a:pt x="966826" y="886354"/>
                    </a:cubicBezTo>
                    <a:cubicBezTo>
                      <a:pt x="1004853" y="810272"/>
                      <a:pt x="1023866" y="719925"/>
                      <a:pt x="1023866" y="617214"/>
                    </a:cubicBezTo>
                    <a:cubicBezTo>
                      <a:pt x="1024817" y="513553"/>
                      <a:pt x="1004853" y="423205"/>
                      <a:pt x="966826" y="346172"/>
                    </a:cubicBezTo>
                    <a:close/>
                  </a:path>
                </a:pathLst>
              </a:custGeom>
              <a:solidFill>
                <a:srgbClr val="E25684"/>
              </a:solidFill>
              <a:ln w="9497"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5FCA3BC6-D456-D54E-A6B6-B24FD0E7DB91}"/>
                  </a:ext>
                </a:extLst>
              </p:cNvPr>
              <p:cNvSpPr/>
              <p:nvPr/>
            </p:nvSpPr>
            <p:spPr>
              <a:xfrm>
                <a:off x="5231991" y="2000760"/>
                <a:ext cx="161613" cy="271754"/>
              </a:xfrm>
              <a:custGeom>
                <a:avLst/>
                <a:gdLst>
                  <a:gd name="connsiteX0" fmla="*/ 133093 w 161613"/>
                  <a:gd name="connsiteY0" fmla="*/ 713 h 271754"/>
                  <a:gd name="connsiteX1" fmla="*/ 0 w 161613"/>
                  <a:gd name="connsiteY1" fmla="*/ 260343 h 271754"/>
                  <a:gd name="connsiteX2" fmla="*/ 21865 w 161613"/>
                  <a:gd name="connsiteY2" fmla="*/ 271755 h 271754"/>
                  <a:gd name="connsiteX3" fmla="*/ 161613 w 161613"/>
                  <a:gd name="connsiteY3" fmla="*/ 713 h 271754"/>
                  <a:gd name="connsiteX4" fmla="*/ 133093 w 161613"/>
                  <a:gd name="connsiteY4" fmla="*/ 713 h 271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13" h="271754">
                    <a:moveTo>
                      <a:pt x="133093" y="713"/>
                    </a:moveTo>
                    <a:lnTo>
                      <a:pt x="0" y="260343"/>
                    </a:lnTo>
                    <a:lnTo>
                      <a:pt x="21865" y="271755"/>
                    </a:lnTo>
                    <a:lnTo>
                      <a:pt x="161613" y="713"/>
                    </a:lnTo>
                    <a:cubicBezTo>
                      <a:pt x="151156" y="-238"/>
                      <a:pt x="141649" y="-238"/>
                      <a:pt x="133093" y="713"/>
                    </a:cubicBezTo>
                    <a:close/>
                  </a:path>
                </a:pathLst>
              </a:custGeom>
              <a:solidFill>
                <a:srgbClr val="E25684"/>
              </a:solidFill>
              <a:ln w="9497"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C3A53B8A-0180-F84C-9D21-96C3D90FE112}"/>
                  </a:ext>
                </a:extLst>
              </p:cNvPr>
              <p:cNvSpPr/>
              <p:nvPr/>
            </p:nvSpPr>
            <p:spPr>
              <a:xfrm>
                <a:off x="5705422" y="1233998"/>
                <a:ext cx="639797" cy="874941"/>
              </a:xfrm>
              <a:custGeom>
                <a:avLst/>
                <a:gdLst>
                  <a:gd name="connsiteX0" fmla="*/ 599870 w 639797"/>
                  <a:gd name="connsiteY0" fmla="*/ 248217 h 874941"/>
                  <a:gd name="connsiteX1" fmla="*/ 495296 w 639797"/>
                  <a:gd name="connsiteY1" fmla="*/ 113172 h 874941"/>
                  <a:gd name="connsiteX2" fmla="*/ 345091 w 639797"/>
                  <a:gd name="connsiteY2" fmla="*/ 29482 h 874941"/>
                  <a:gd name="connsiteX3" fmla="*/ 171120 w 639797"/>
                  <a:gd name="connsiteY3" fmla="*/ 0 h 874941"/>
                  <a:gd name="connsiteX4" fmla="*/ 54188 w 639797"/>
                  <a:gd name="connsiteY4" fmla="*/ 0 h 874941"/>
                  <a:gd name="connsiteX5" fmla="*/ 0 w 639797"/>
                  <a:gd name="connsiteY5" fmla="*/ 104613 h 874941"/>
                  <a:gd name="connsiteX6" fmla="*/ 27569 w 639797"/>
                  <a:gd name="connsiteY6" fmla="*/ 104613 h 874941"/>
                  <a:gd name="connsiteX7" fmla="*/ 68448 w 639797"/>
                  <a:gd name="connsiteY7" fmla="*/ 24727 h 874941"/>
                  <a:gd name="connsiteX8" fmla="*/ 171120 w 639797"/>
                  <a:gd name="connsiteY8" fmla="*/ 24727 h 874941"/>
                  <a:gd name="connsiteX9" fmla="*/ 337486 w 639797"/>
                  <a:gd name="connsiteY9" fmla="*/ 52306 h 874941"/>
                  <a:gd name="connsiteX10" fmla="*/ 480086 w 639797"/>
                  <a:gd name="connsiteY10" fmla="*/ 131241 h 874941"/>
                  <a:gd name="connsiteX11" fmla="*/ 578955 w 639797"/>
                  <a:gd name="connsiteY11" fmla="*/ 258678 h 874941"/>
                  <a:gd name="connsiteX12" fmla="*/ 615080 w 639797"/>
                  <a:gd name="connsiteY12" fmla="*/ 437471 h 874941"/>
                  <a:gd name="connsiteX13" fmla="*/ 578955 w 639797"/>
                  <a:gd name="connsiteY13" fmla="*/ 616263 h 874941"/>
                  <a:gd name="connsiteX14" fmla="*/ 480086 w 639797"/>
                  <a:gd name="connsiteY14" fmla="*/ 743700 h 874941"/>
                  <a:gd name="connsiteX15" fmla="*/ 337486 w 639797"/>
                  <a:gd name="connsiteY15" fmla="*/ 822635 h 874941"/>
                  <a:gd name="connsiteX16" fmla="*/ 171120 w 639797"/>
                  <a:gd name="connsiteY16" fmla="*/ 850215 h 874941"/>
                  <a:gd name="connsiteX17" fmla="*/ 56089 w 639797"/>
                  <a:gd name="connsiteY17" fmla="*/ 850215 h 874941"/>
                  <a:gd name="connsiteX18" fmla="*/ 56089 w 639797"/>
                  <a:gd name="connsiteY18" fmla="*/ 874941 h 874941"/>
                  <a:gd name="connsiteX19" fmla="*/ 171120 w 639797"/>
                  <a:gd name="connsiteY19" fmla="*/ 874941 h 874941"/>
                  <a:gd name="connsiteX20" fmla="*/ 345091 w 639797"/>
                  <a:gd name="connsiteY20" fmla="*/ 845460 h 874941"/>
                  <a:gd name="connsiteX21" fmla="*/ 495296 w 639797"/>
                  <a:gd name="connsiteY21" fmla="*/ 761770 h 874941"/>
                  <a:gd name="connsiteX22" fmla="*/ 600820 w 639797"/>
                  <a:gd name="connsiteY22" fmla="*/ 626724 h 874941"/>
                  <a:gd name="connsiteX23" fmla="*/ 639798 w 639797"/>
                  <a:gd name="connsiteY23" fmla="*/ 436520 h 874941"/>
                  <a:gd name="connsiteX24" fmla="*/ 599870 w 639797"/>
                  <a:gd name="connsiteY24" fmla="*/ 248217 h 874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9797" h="874941">
                    <a:moveTo>
                      <a:pt x="599870" y="248217"/>
                    </a:moveTo>
                    <a:cubicBezTo>
                      <a:pt x="572300" y="193058"/>
                      <a:pt x="538076" y="148360"/>
                      <a:pt x="495296" y="113172"/>
                    </a:cubicBezTo>
                    <a:cubicBezTo>
                      <a:pt x="450615" y="76082"/>
                      <a:pt x="401181" y="48502"/>
                      <a:pt x="345091" y="29482"/>
                    </a:cubicBezTo>
                    <a:cubicBezTo>
                      <a:pt x="287101" y="10461"/>
                      <a:pt x="228160" y="0"/>
                      <a:pt x="171120" y="0"/>
                    </a:cubicBezTo>
                    <a:lnTo>
                      <a:pt x="54188" y="0"/>
                    </a:lnTo>
                    <a:lnTo>
                      <a:pt x="0" y="104613"/>
                    </a:lnTo>
                    <a:lnTo>
                      <a:pt x="27569" y="104613"/>
                    </a:lnTo>
                    <a:lnTo>
                      <a:pt x="68448" y="24727"/>
                    </a:lnTo>
                    <a:lnTo>
                      <a:pt x="171120" y="24727"/>
                    </a:lnTo>
                    <a:cubicBezTo>
                      <a:pt x="225308" y="24727"/>
                      <a:pt x="281397" y="34237"/>
                      <a:pt x="337486" y="52306"/>
                    </a:cubicBezTo>
                    <a:cubicBezTo>
                      <a:pt x="390723" y="70376"/>
                      <a:pt x="437306" y="96053"/>
                      <a:pt x="480086" y="131241"/>
                    </a:cubicBezTo>
                    <a:cubicBezTo>
                      <a:pt x="520964" y="164527"/>
                      <a:pt x="553287" y="206372"/>
                      <a:pt x="578955" y="258678"/>
                    </a:cubicBezTo>
                    <a:cubicBezTo>
                      <a:pt x="602721" y="307181"/>
                      <a:pt x="615080" y="368046"/>
                      <a:pt x="615080" y="437471"/>
                    </a:cubicBezTo>
                    <a:cubicBezTo>
                      <a:pt x="615080" y="508797"/>
                      <a:pt x="602721" y="568712"/>
                      <a:pt x="578955" y="616263"/>
                    </a:cubicBezTo>
                    <a:cubicBezTo>
                      <a:pt x="553287" y="667618"/>
                      <a:pt x="520964" y="709463"/>
                      <a:pt x="480086" y="743700"/>
                    </a:cubicBezTo>
                    <a:cubicBezTo>
                      <a:pt x="437306" y="778888"/>
                      <a:pt x="390723" y="805517"/>
                      <a:pt x="337486" y="822635"/>
                    </a:cubicBezTo>
                    <a:cubicBezTo>
                      <a:pt x="281397" y="840705"/>
                      <a:pt x="225308" y="850215"/>
                      <a:pt x="171120" y="850215"/>
                    </a:cubicBezTo>
                    <a:lnTo>
                      <a:pt x="56089" y="850215"/>
                    </a:lnTo>
                    <a:lnTo>
                      <a:pt x="56089" y="874941"/>
                    </a:lnTo>
                    <a:lnTo>
                      <a:pt x="171120" y="874941"/>
                    </a:lnTo>
                    <a:cubicBezTo>
                      <a:pt x="228160" y="874941"/>
                      <a:pt x="286150" y="865431"/>
                      <a:pt x="345091" y="845460"/>
                    </a:cubicBezTo>
                    <a:cubicBezTo>
                      <a:pt x="401181" y="826439"/>
                      <a:pt x="450615" y="799811"/>
                      <a:pt x="495296" y="761770"/>
                    </a:cubicBezTo>
                    <a:cubicBezTo>
                      <a:pt x="539027" y="725631"/>
                      <a:pt x="573251" y="681884"/>
                      <a:pt x="600820" y="626724"/>
                    </a:cubicBezTo>
                    <a:cubicBezTo>
                      <a:pt x="626488" y="575369"/>
                      <a:pt x="639798" y="511651"/>
                      <a:pt x="639798" y="436520"/>
                    </a:cubicBezTo>
                    <a:cubicBezTo>
                      <a:pt x="638847" y="363291"/>
                      <a:pt x="625538" y="299572"/>
                      <a:pt x="599870" y="248217"/>
                    </a:cubicBezTo>
                    <a:close/>
                  </a:path>
                </a:pathLst>
              </a:custGeom>
              <a:solidFill>
                <a:srgbClr val="E25684"/>
              </a:solidFill>
              <a:ln w="9497" cap="flat">
                <a:noFill/>
                <a:prstDash val="solid"/>
                <a:miter/>
              </a:ln>
            </p:spPr>
            <p:txBody>
              <a:bodyPr rtlCol="0" anchor="ctr"/>
              <a:lstStyle/>
              <a:p>
                <a:endParaRPr lang="en-US"/>
              </a:p>
            </p:txBody>
          </p:sp>
        </p:grpSp>
        <p:grpSp>
          <p:nvGrpSpPr>
            <p:cNvPr id="58" name="Graphic 2">
              <a:extLst>
                <a:ext uri="{FF2B5EF4-FFF2-40B4-BE49-F238E27FC236}">
                  <a16:creationId xmlns:a16="http://schemas.microsoft.com/office/drawing/2014/main" id="{EFC6F97F-AD44-3348-9265-5AF595602648}"/>
                </a:ext>
              </a:extLst>
            </p:cNvPr>
            <p:cNvGrpSpPr/>
            <p:nvPr/>
          </p:nvGrpSpPr>
          <p:grpSpPr>
            <a:xfrm>
              <a:off x="4112108" y="1054254"/>
              <a:ext cx="1223505" cy="1231575"/>
              <a:chOff x="4112108" y="1054254"/>
              <a:chExt cx="1223505" cy="1231575"/>
            </a:xfrm>
            <a:solidFill>
              <a:srgbClr val="F1983D"/>
            </a:solidFill>
          </p:grpSpPr>
          <p:sp>
            <p:nvSpPr>
              <p:cNvPr id="78" name="Freeform 77">
                <a:extLst>
                  <a:ext uri="{FF2B5EF4-FFF2-40B4-BE49-F238E27FC236}">
                    <a16:creationId xmlns:a16="http://schemas.microsoft.com/office/drawing/2014/main" id="{F7694CD8-BF9D-A644-A551-6BB9A25DA3E6}"/>
                  </a:ext>
                </a:extLst>
              </p:cNvPr>
              <p:cNvSpPr/>
              <p:nvPr/>
            </p:nvSpPr>
            <p:spPr>
              <a:xfrm>
                <a:off x="4112108" y="1054254"/>
                <a:ext cx="1223505" cy="1231575"/>
              </a:xfrm>
              <a:custGeom>
                <a:avLst/>
                <a:gdLst>
                  <a:gd name="connsiteX0" fmla="*/ 644551 w 1223505"/>
                  <a:gd name="connsiteY0" fmla="*/ 2853 h 1231575"/>
                  <a:gd name="connsiteX1" fmla="*/ 415441 w 1223505"/>
                  <a:gd name="connsiteY1" fmla="*/ 40894 h 1231575"/>
                  <a:gd name="connsiteX2" fmla="*/ 207245 w 1223505"/>
                  <a:gd name="connsiteY2" fmla="*/ 155968 h 1231575"/>
                  <a:gd name="connsiteX3" fmla="*/ 57040 w 1223505"/>
                  <a:gd name="connsiteY3" fmla="*/ 348075 h 1231575"/>
                  <a:gd name="connsiteX4" fmla="*/ 0 w 1223505"/>
                  <a:gd name="connsiteY4" fmla="*/ 617214 h 1231575"/>
                  <a:gd name="connsiteX5" fmla="*/ 57040 w 1223505"/>
                  <a:gd name="connsiteY5" fmla="*/ 885403 h 1231575"/>
                  <a:gd name="connsiteX6" fmla="*/ 207245 w 1223505"/>
                  <a:gd name="connsiteY6" fmla="*/ 1078460 h 1231575"/>
                  <a:gd name="connsiteX7" fmla="*/ 415441 w 1223505"/>
                  <a:gd name="connsiteY7" fmla="*/ 1193534 h 1231575"/>
                  <a:gd name="connsiteX8" fmla="*/ 644551 w 1223505"/>
                  <a:gd name="connsiteY8" fmla="*/ 1231575 h 1231575"/>
                  <a:gd name="connsiteX9" fmla="*/ 937355 w 1223505"/>
                  <a:gd name="connsiteY9" fmla="*/ 1231575 h 1231575"/>
                  <a:gd name="connsiteX10" fmla="*/ 937355 w 1223505"/>
                  <a:gd name="connsiteY10" fmla="*/ 1206849 h 1231575"/>
                  <a:gd name="connsiteX11" fmla="*/ 644551 w 1223505"/>
                  <a:gd name="connsiteY11" fmla="*/ 1206849 h 1231575"/>
                  <a:gd name="connsiteX12" fmla="*/ 423046 w 1223505"/>
                  <a:gd name="connsiteY12" fmla="*/ 1169759 h 1231575"/>
                  <a:gd name="connsiteX13" fmla="*/ 222456 w 1223505"/>
                  <a:gd name="connsiteY13" fmla="*/ 1058489 h 1231575"/>
                  <a:gd name="connsiteX14" fmla="*/ 78905 w 1223505"/>
                  <a:gd name="connsiteY14" fmla="*/ 873990 h 1231575"/>
                  <a:gd name="connsiteX15" fmla="*/ 23767 w 1223505"/>
                  <a:gd name="connsiteY15" fmla="*/ 616263 h 1231575"/>
                  <a:gd name="connsiteX16" fmla="*/ 78905 w 1223505"/>
                  <a:gd name="connsiteY16" fmla="*/ 357585 h 1231575"/>
                  <a:gd name="connsiteX17" fmla="*/ 222456 w 1223505"/>
                  <a:gd name="connsiteY17" fmla="*/ 173086 h 1231575"/>
                  <a:gd name="connsiteX18" fmla="*/ 423046 w 1223505"/>
                  <a:gd name="connsiteY18" fmla="*/ 61817 h 1231575"/>
                  <a:gd name="connsiteX19" fmla="*/ 644551 w 1223505"/>
                  <a:gd name="connsiteY19" fmla="*/ 24727 h 1231575"/>
                  <a:gd name="connsiteX20" fmla="*/ 1223506 w 1223505"/>
                  <a:gd name="connsiteY20" fmla="*/ 24727 h 1231575"/>
                  <a:gd name="connsiteX21" fmla="*/ 1223506 w 1223505"/>
                  <a:gd name="connsiteY21" fmla="*/ 0 h 1231575"/>
                  <a:gd name="connsiteX22" fmla="*/ 644551 w 1223505"/>
                  <a:gd name="connsiteY22" fmla="*/ 0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3505" h="1231575">
                    <a:moveTo>
                      <a:pt x="644551" y="2853"/>
                    </a:moveTo>
                    <a:cubicBezTo>
                      <a:pt x="568498" y="2853"/>
                      <a:pt x="491494" y="15216"/>
                      <a:pt x="415441" y="40894"/>
                    </a:cubicBezTo>
                    <a:cubicBezTo>
                      <a:pt x="339387" y="66572"/>
                      <a:pt x="269038" y="104613"/>
                      <a:pt x="207245" y="155968"/>
                    </a:cubicBezTo>
                    <a:cubicBezTo>
                      <a:pt x="145452" y="207323"/>
                      <a:pt x="95066" y="271993"/>
                      <a:pt x="57040" y="348075"/>
                    </a:cubicBezTo>
                    <a:cubicBezTo>
                      <a:pt x="19013" y="424156"/>
                      <a:pt x="0" y="514504"/>
                      <a:pt x="0" y="617214"/>
                    </a:cubicBezTo>
                    <a:cubicBezTo>
                      <a:pt x="0" y="718023"/>
                      <a:pt x="19013" y="808370"/>
                      <a:pt x="57040" y="885403"/>
                    </a:cubicBezTo>
                    <a:cubicBezTo>
                      <a:pt x="95066" y="961485"/>
                      <a:pt x="145452" y="1027105"/>
                      <a:pt x="207245" y="1078460"/>
                    </a:cubicBezTo>
                    <a:cubicBezTo>
                      <a:pt x="269038" y="1129816"/>
                      <a:pt x="338437" y="1168808"/>
                      <a:pt x="415441" y="1193534"/>
                    </a:cubicBezTo>
                    <a:cubicBezTo>
                      <a:pt x="491494" y="1219212"/>
                      <a:pt x="568498" y="1231575"/>
                      <a:pt x="644551" y="1231575"/>
                    </a:cubicBezTo>
                    <a:lnTo>
                      <a:pt x="937355" y="1231575"/>
                    </a:lnTo>
                    <a:lnTo>
                      <a:pt x="937355" y="1206849"/>
                    </a:lnTo>
                    <a:lnTo>
                      <a:pt x="644551" y="1206849"/>
                    </a:lnTo>
                    <a:cubicBezTo>
                      <a:pt x="571350" y="1206849"/>
                      <a:pt x="497198" y="1194485"/>
                      <a:pt x="423046" y="1169759"/>
                    </a:cubicBezTo>
                    <a:cubicBezTo>
                      <a:pt x="349845" y="1145032"/>
                      <a:pt x="282347" y="1107942"/>
                      <a:pt x="222456" y="1058489"/>
                    </a:cubicBezTo>
                    <a:cubicBezTo>
                      <a:pt x="163514" y="1009036"/>
                      <a:pt x="115030" y="947219"/>
                      <a:pt x="78905" y="873990"/>
                    </a:cubicBezTo>
                    <a:cubicBezTo>
                      <a:pt x="42780" y="800762"/>
                      <a:pt x="23767" y="714218"/>
                      <a:pt x="23767" y="616263"/>
                    </a:cubicBezTo>
                    <a:cubicBezTo>
                      <a:pt x="23767" y="517357"/>
                      <a:pt x="41829" y="430814"/>
                      <a:pt x="78905" y="357585"/>
                    </a:cubicBezTo>
                    <a:cubicBezTo>
                      <a:pt x="115030" y="284356"/>
                      <a:pt x="163514" y="222539"/>
                      <a:pt x="222456" y="173086"/>
                    </a:cubicBezTo>
                    <a:cubicBezTo>
                      <a:pt x="281397" y="123633"/>
                      <a:pt x="348894" y="86543"/>
                      <a:pt x="423046" y="61817"/>
                    </a:cubicBezTo>
                    <a:cubicBezTo>
                      <a:pt x="497198" y="37090"/>
                      <a:pt x="571350" y="24727"/>
                      <a:pt x="644551" y="24727"/>
                    </a:cubicBezTo>
                    <a:lnTo>
                      <a:pt x="1223506" y="24727"/>
                    </a:lnTo>
                    <a:lnTo>
                      <a:pt x="1223506" y="0"/>
                    </a:lnTo>
                    <a:lnTo>
                      <a:pt x="644551" y="0"/>
                    </a:lnTo>
                    <a:close/>
                  </a:path>
                </a:pathLst>
              </a:custGeom>
              <a:solidFill>
                <a:srgbClr val="F1983D"/>
              </a:solidFill>
              <a:ln w="9497"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EBE86A43-BB40-3E4F-9180-3F698EA43A10}"/>
                  </a:ext>
                </a:extLst>
              </p:cNvPr>
              <p:cNvSpPr/>
              <p:nvPr/>
            </p:nvSpPr>
            <p:spPr>
              <a:xfrm>
                <a:off x="4288932" y="1234884"/>
                <a:ext cx="765285" cy="875006"/>
              </a:xfrm>
              <a:custGeom>
                <a:avLst/>
                <a:gdLst>
                  <a:gd name="connsiteX0" fmla="*/ 294706 w 765285"/>
                  <a:gd name="connsiteY0" fmla="*/ 28596 h 875006"/>
                  <a:gd name="connsiteX1" fmla="*/ 144501 w 765285"/>
                  <a:gd name="connsiteY1" fmla="*/ 112286 h 875006"/>
                  <a:gd name="connsiteX2" fmla="*/ 38977 w 765285"/>
                  <a:gd name="connsiteY2" fmla="*/ 247331 h 875006"/>
                  <a:gd name="connsiteX3" fmla="*/ 0 w 765285"/>
                  <a:gd name="connsiteY3" fmla="*/ 437536 h 875006"/>
                  <a:gd name="connsiteX4" fmla="*/ 38977 w 765285"/>
                  <a:gd name="connsiteY4" fmla="*/ 626789 h 875006"/>
                  <a:gd name="connsiteX5" fmla="*/ 143550 w 765285"/>
                  <a:gd name="connsiteY5" fmla="*/ 761834 h 875006"/>
                  <a:gd name="connsiteX6" fmla="*/ 293755 w 765285"/>
                  <a:gd name="connsiteY6" fmla="*/ 845525 h 875006"/>
                  <a:gd name="connsiteX7" fmla="*/ 467727 w 765285"/>
                  <a:gd name="connsiteY7" fmla="*/ 875006 h 875006"/>
                  <a:gd name="connsiteX8" fmla="*/ 635995 w 765285"/>
                  <a:gd name="connsiteY8" fmla="*/ 875006 h 875006"/>
                  <a:gd name="connsiteX9" fmla="*/ 665465 w 765285"/>
                  <a:gd name="connsiteY9" fmla="*/ 875006 h 875006"/>
                  <a:gd name="connsiteX10" fmla="*/ 665465 w 765285"/>
                  <a:gd name="connsiteY10" fmla="*/ 850280 h 875006"/>
                  <a:gd name="connsiteX11" fmla="*/ 635995 w 765285"/>
                  <a:gd name="connsiteY11" fmla="*/ 850280 h 875006"/>
                  <a:gd name="connsiteX12" fmla="*/ 467727 w 765285"/>
                  <a:gd name="connsiteY12" fmla="*/ 850280 h 875006"/>
                  <a:gd name="connsiteX13" fmla="*/ 301361 w 765285"/>
                  <a:gd name="connsiteY13" fmla="*/ 822700 h 875006"/>
                  <a:gd name="connsiteX14" fmla="*/ 158761 w 765285"/>
                  <a:gd name="connsiteY14" fmla="*/ 743765 h 875006"/>
                  <a:gd name="connsiteX15" fmla="*/ 59892 w 765285"/>
                  <a:gd name="connsiteY15" fmla="*/ 616328 h 875006"/>
                  <a:gd name="connsiteX16" fmla="*/ 23767 w 765285"/>
                  <a:gd name="connsiteY16" fmla="*/ 437536 h 875006"/>
                  <a:gd name="connsiteX17" fmla="*/ 59892 w 765285"/>
                  <a:gd name="connsiteY17" fmla="*/ 258743 h 875006"/>
                  <a:gd name="connsiteX18" fmla="*/ 158761 w 765285"/>
                  <a:gd name="connsiteY18" fmla="*/ 131306 h 875006"/>
                  <a:gd name="connsiteX19" fmla="*/ 301361 w 765285"/>
                  <a:gd name="connsiteY19" fmla="*/ 52371 h 875006"/>
                  <a:gd name="connsiteX20" fmla="*/ 467727 w 765285"/>
                  <a:gd name="connsiteY20" fmla="*/ 24791 h 875006"/>
                  <a:gd name="connsiteX21" fmla="*/ 765285 w 765285"/>
                  <a:gd name="connsiteY21" fmla="*/ 24791 h 875006"/>
                  <a:gd name="connsiteX22" fmla="*/ 765285 w 765285"/>
                  <a:gd name="connsiteY22" fmla="*/ 65 h 875006"/>
                  <a:gd name="connsiteX23" fmla="*/ 467727 w 765285"/>
                  <a:gd name="connsiteY23" fmla="*/ 65 h 875006"/>
                  <a:gd name="connsiteX24" fmla="*/ 294706 w 765285"/>
                  <a:gd name="connsiteY24" fmla="*/ 28596 h 87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5285" h="875006">
                    <a:moveTo>
                      <a:pt x="294706" y="28596"/>
                    </a:moveTo>
                    <a:cubicBezTo>
                      <a:pt x="238617" y="47616"/>
                      <a:pt x="189182" y="74245"/>
                      <a:pt x="144501" y="112286"/>
                    </a:cubicBezTo>
                    <a:cubicBezTo>
                      <a:pt x="100770" y="148424"/>
                      <a:pt x="66547" y="192172"/>
                      <a:pt x="38977" y="247331"/>
                    </a:cubicBezTo>
                    <a:cubicBezTo>
                      <a:pt x="13309" y="298686"/>
                      <a:pt x="0" y="362405"/>
                      <a:pt x="0" y="437536"/>
                    </a:cubicBezTo>
                    <a:cubicBezTo>
                      <a:pt x="0" y="511715"/>
                      <a:pt x="13309" y="575434"/>
                      <a:pt x="38977" y="626789"/>
                    </a:cubicBezTo>
                    <a:cubicBezTo>
                      <a:pt x="66547" y="681949"/>
                      <a:pt x="100770" y="726647"/>
                      <a:pt x="143550" y="761834"/>
                    </a:cubicBezTo>
                    <a:cubicBezTo>
                      <a:pt x="188232" y="798924"/>
                      <a:pt x="237666" y="826504"/>
                      <a:pt x="293755" y="845525"/>
                    </a:cubicBezTo>
                    <a:cubicBezTo>
                      <a:pt x="351746" y="864545"/>
                      <a:pt x="410687" y="875006"/>
                      <a:pt x="467727" y="875006"/>
                    </a:cubicBezTo>
                    <a:lnTo>
                      <a:pt x="635995" y="875006"/>
                    </a:lnTo>
                    <a:lnTo>
                      <a:pt x="665465" y="875006"/>
                    </a:lnTo>
                    <a:lnTo>
                      <a:pt x="665465" y="850280"/>
                    </a:lnTo>
                    <a:lnTo>
                      <a:pt x="635995" y="850280"/>
                    </a:lnTo>
                    <a:lnTo>
                      <a:pt x="467727" y="850280"/>
                    </a:lnTo>
                    <a:cubicBezTo>
                      <a:pt x="413539" y="850280"/>
                      <a:pt x="357450" y="840769"/>
                      <a:pt x="301361" y="822700"/>
                    </a:cubicBezTo>
                    <a:cubicBezTo>
                      <a:pt x="248123" y="804631"/>
                      <a:pt x="201541" y="778953"/>
                      <a:pt x="158761" y="743765"/>
                    </a:cubicBezTo>
                    <a:cubicBezTo>
                      <a:pt x="117882" y="709528"/>
                      <a:pt x="85560" y="668634"/>
                      <a:pt x="59892" y="616328"/>
                    </a:cubicBezTo>
                    <a:cubicBezTo>
                      <a:pt x="36125" y="567826"/>
                      <a:pt x="23767" y="507911"/>
                      <a:pt x="23767" y="437536"/>
                    </a:cubicBezTo>
                    <a:cubicBezTo>
                      <a:pt x="23767" y="367160"/>
                      <a:pt x="36125" y="306294"/>
                      <a:pt x="59892" y="258743"/>
                    </a:cubicBezTo>
                    <a:cubicBezTo>
                      <a:pt x="85560" y="207388"/>
                      <a:pt x="117882" y="165543"/>
                      <a:pt x="158761" y="131306"/>
                    </a:cubicBezTo>
                    <a:cubicBezTo>
                      <a:pt x="201541" y="96118"/>
                      <a:pt x="248123" y="69490"/>
                      <a:pt x="301361" y="52371"/>
                    </a:cubicBezTo>
                    <a:cubicBezTo>
                      <a:pt x="357450" y="34302"/>
                      <a:pt x="413539" y="24791"/>
                      <a:pt x="467727" y="24791"/>
                    </a:cubicBezTo>
                    <a:lnTo>
                      <a:pt x="765285" y="24791"/>
                    </a:lnTo>
                    <a:lnTo>
                      <a:pt x="765285" y="65"/>
                    </a:lnTo>
                    <a:lnTo>
                      <a:pt x="467727" y="65"/>
                    </a:lnTo>
                    <a:cubicBezTo>
                      <a:pt x="411638" y="-886"/>
                      <a:pt x="352697" y="8624"/>
                      <a:pt x="294706" y="28596"/>
                    </a:cubicBezTo>
                    <a:close/>
                  </a:path>
                </a:pathLst>
              </a:custGeom>
              <a:solidFill>
                <a:srgbClr val="F1983D"/>
              </a:solidFill>
              <a:ln w="9497" cap="flat">
                <a:noFill/>
                <a:prstDash val="solid"/>
                <a:miter/>
              </a:ln>
            </p:spPr>
            <p:txBody>
              <a:bodyPr rtlCol="0" anchor="ctr"/>
              <a:lstStyle/>
              <a:p>
                <a:endParaRPr lang="en-US"/>
              </a:p>
            </p:txBody>
          </p:sp>
        </p:grpSp>
        <p:grpSp>
          <p:nvGrpSpPr>
            <p:cNvPr id="59" name="Graphic 2">
              <a:extLst>
                <a:ext uri="{FF2B5EF4-FFF2-40B4-BE49-F238E27FC236}">
                  <a16:creationId xmlns:a16="http://schemas.microsoft.com/office/drawing/2014/main" id="{947A8260-16C8-2F46-BEEA-6299185FE9B9}"/>
                </a:ext>
              </a:extLst>
            </p:cNvPr>
            <p:cNvGrpSpPr/>
            <p:nvPr/>
          </p:nvGrpSpPr>
          <p:grpSpPr>
            <a:xfrm>
              <a:off x="4449594" y="1366190"/>
              <a:ext cx="1600919" cy="664765"/>
              <a:chOff x="4449594" y="1366190"/>
              <a:chExt cx="1600919" cy="664765"/>
            </a:xfrm>
            <a:solidFill>
              <a:srgbClr val="086575"/>
            </a:solidFill>
          </p:grpSpPr>
          <p:grpSp>
            <p:nvGrpSpPr>
              <p:cNvPr id="60" name="Graphic 2">
                <a:extLst>
                  <a:ext uri="{FF2B5EF4-FFF2-40B4-BE49-F238E27FC236}">
                    <a16:creationId xmlns:a16="http://schemas.microsoft.com/office/drawing/2014/main" id="{77B82934-5DDB-BA4B-8A04-82D4BF7C0267}"/>
                  </a:ext>
                </a:extLst>
              </p:cNvPr>
              <p:cNvGrpSpPr/>
              <p:nvPr/>
            </p:nvGrpSpPr>
            <p:grpSpPr>
              <a:xfrm>
                <a:off x="4866936" y="1683832"/>
                <a:ext cx="1183577" cy="347123"/>
                <a:chOff x="4866936" y="1683832"/>
                <a:chExt cx="1183577" cy="347123"/>
              </a:xfrm>
              <a:solidFill>
                <a:srgbClr val="086575"/>
              </a:solidFill>
            </p:grpSpPr>
            <p:sp>
              <p:nvSpPr>
                <p:cNvPr id="72" name="Freeform 71">
                  <a:extLst>
                    <a:ext uri="{FF2B5EF4-FFF2-40B4-BE49-F238E27FC236}">
                      <a16:creationId xmlns:a16="http://schemas.microsoft.com/office/drawing/2014/main" id="{46DF24B2-5257-BA4F-B4B3-6CA479CA8148}"/>
                    </a:ext>
                  </a:extLst>
                </p:cNvPr>
                <p:cNvSpPr/>
                <p:nvPr/>
              </p:nvSpPr>
              <p:spPr>
                <a:xfrm>
                  <a:off x="4866936" y="1757061"/>
                  <a:ext cx="145451" cy="195910"/>
                </a:xfrm>
                <a:custGeom>
                  <a:avLst/>
                  <a:gdLst>
                    <a:gd name="connsiteX0" fmla="*/ 87461 w 145451"/>
                    <a:gd name="connsiteY0" fmla="*/ 195911 h 195910"/>
                    <a:gd name="connsiteX1" fmla="*/ 21865 w 145451"/>
                    <a:gd name="connsiteY1" fmla="*/ 171184 h 195910"/>
                    <a:gd name="connsiteX2" fmla="*/ 0 w 145451"/>
                    <a:gd name="connsiteY2" fmla="*/ 98906 h 195910"/>
                    <a:gd name="connsiteX3" fmla="*/ 23767 w 145451"/>
                    <a:gd name="connsiteY3" fmla="*/ 25678 h 195910"/>
                    <a:gd name="connsiteX4" fmla="*/ 91264 w 145451"/>
                    <a:gd name="connsiteY4" fmla="*/ 0 h 195910"/>
                    <a:gd name="connsiteX5" fmla="*/ 145452 w 145451"/>
                    <a:gd name="connsiteY5" fmla="*/ 11412 h 195910"/>
                    <a:gd name="connsiteX6" fmla="*/ 133093 w 145451"/>
                    <a:gd name="connsiteY6" fmla="*/ 43747 h 195910"/>
                    <a:gd name="connsiteX7" fmla="*/ 91264 w 145451"/>
                    <a:gd name="connsiteY7" fmla="*/ 34237 h 195910"/>
                    <a:gd name="connsiteX8" fmla="*/ 41829 w 145451"/>
                    <a:gd name="connsiteY8" fmla="*/ 99857 h 195910"/>
                    <a:gd name="connsiteX9" fmla="*/ 54188 w 145451"/>
                    <a:gd name="connsiteY9" fmla="*/ 147409 h 195910"/>
                    <a:gd name="connsiteX10" fmla="*/ 90313 w 145451"/>
                    <a:gd name="connsiteY10" fmla="*/ 163576 h 195910"/>
                    <a:gd name="connsiteX11" fmla="*/ 140698 w 145451"/>
                    <a:gd name="connsiteY11" fmla="*/ 150262 h 195910"/>
                    <a:gd name="connsiteX12" fmla="*/ 140698 w 145451"/>
                    <a:gd name="connsiteY12" fmla="*/ 185450 h 195910"/>
                    <a:gd name="connsiteX13" fmla="*/ 117883 w 145451"/>
                    <a:gd name="connsiteY13" fmla="*/ 194960 h 195910"/>
                    <a:gd name="connsiteX14" fmla="*/ 87461 w 145451"/>
                    <a:gd name="connsiteY14" fmla="*/ 195911 h 19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5451" h="195910">
                      <a:moveTo>
                        <a:pt x="87461" y="195911"/>
                      </a:moveTo>
                      <a:cubicBezTo>
                        <a:pt x="58941" y="195911"/>
                        <a:pt x="37076" y="187352"/>
                        <a:pt x="21865" y="171184"/>
                      </a:cubicBezTo>
                      <a:cubicBezTo>
                        <a:pt x="6655" y="154066"/>
                        <a:pt x="0" y="130290"/>
                        <a:pt x="0" y="98906"/>
                      </a:cubicBezTo>
                      <a:cubicBezTo>
                        <a:pt x="0" y="67523"/>
                        <a:pt x="7605" y="42796"/>
                        <a:pt x="23767" y="25678"/>
                      </a:cubicBezTo>
                      <a:cubicBezTo>
                        <a:pt x="38977" y="8559"/>
                        <a:pt x="61793" y="0"/>
                        <a:pt x="91264" y="0"/>
                      </a:cubicBezTo>
                      <a:cubicBezTo>
                        <a:pt x="111228" y="0"/>
                        <a:pt x="129290" y="3804"/>
                        <a:pt x="145452" y="11412"/>
                      </a:cubicBezTo>
                      <a:lnTo>
                        <a:pt x="133093" y="43747"/>
                      </a:lnTo>
                      <a:cubicBezTo>
                        <a:pt x="115981" y="37090"/>
                        <a:pt x="101721" y="34237"/>
                        <a:pt x="91264" y="34237"/>
                      </a:cubicBezTo>
                      <a:cubicBezTo>
                        <a:pt x="58941" y="34237"/>
                        <a:pt x="41829" y="56110"/>
                        <a:pt x="41829" y="99857"/>
                      </a:cubicBezTo>
                      <a:cubicBezTo>
                        <a:pt x="41829" y="120780"/>
                        <a:pt x="45632" y="136947"/>
                        <a:pt x="54188" y="147409"/>
                      </a:cubicBezTo>
                      <a:cubicBezTo>
                        <a:pt x="62744" y="157870"/>
                        <a:pt x="74152" y="163576"/>
                        <a:pt x="90313" y="163576"/>
                      </a:cubicBezTo>
                      <a:cubicBezTo>
                        <a:pt x="108376" y="163576"/>
                        <a:pt x="125488" y="158821"/>
                        <a:pt x="140698" y="150262"/>
                      </a:cubicBezTo>
                      <a:lnTo>
                        <a:pt x="140698" y="185450"/>
                      </a:lnTo>
                      <a:cubicBezTo>
                        <a:pt x="133093" y="189254"/>
                        <a:pt x="125488" y="193058"/>
                        <a:pt x="117883" y="194960"/>
                      </a:cubicBezTo>
                      <a:cubicBezTo>
                        <a:pt x="109326" y="194960"/>
                        <a:pt x="99820" y="195911"/>
                        <a:pt x="87461" y="195911"/>
                      </a:cubicBezTo>
                      <a:close/>
                    </a:path>
                  </a:pathLst>
                </a:custGeom>
                <a:solidFill>
                  <a:srgbClr val="086575"/>
                </a:solidFill>
                <a:ln w="9497"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A0D55452-7B6E-C74B-99D2-D771224A554C}"/>
                    </a:ext>
                  </a:extLst>
                </p:cNvPr>
                <p:cNvSpPr/>
                <p:nvPr/>
              </p:nvSpPr>
              <p:spPr>
                <a:xfrm>
                  <a:off x="5054217" y="1683832"/>
                  <a:ext cx="166366" cy="266286"/>
                </a:xfrm>
                <a:custGeom>
                  <a:avLst/>
                  <a:gdLst>
                    <a:gd name="connsiteX0" fmla="*/ 164465 w 166366"/>
                    <a:gd name="connsiteY0" fmla="*/ 265335 h 266286"/>
                    <a:gd name="connsiteX1" fmla="*/ 124537 w 166366"/>
                    <a:gd name="connsiteY1" fmla="*/ 265335 h 266286"/>
                    <a:gd name="connsiteX2" fmla="*/ 124537 w 166366"/>
                    <a:gd name="connsiteY2" fmla="*/ 149311 h 266286"/>
                    <a:gd name="connsiteX3" fmla="*/ 115981 w 166366"/>
                    <a:gd name="connsiteY3" fmla="*/ 116976 h 266286"/>
                    <a:gd name="connsiteX4" fmla="*/ 88412 w 166366"/>
                    <a:gd name="connsiteY4" fmla="*/ 106515 h 266286"/>
                    <a:gd name="connsiteX5" fmla="*/ 51336 w 166366"/>
                    <a:gd name="connsiteY5" fmla="*/ 121731 h 266286"/>
                    <a:gd name="connsiteX6" fmla="*/ 39928 w 166366"/>
                    <a:gd name="connsiteY6" fmla="*/ 172135 h 266286"/>
                    <a:gd name="connsiteX7" fmla="*/ 39928 w 166366"/>
                    <a:gd name="connsiteY7" fmla="*/ 266287 h 266286"/>
                    <a:gd name="connsiteX8" fmla="*/ 0 w 166366"/>
                    <a:gd name="connsiteY8" fmla="*/ 266287 h 266286"/>
                    <a:gd name="connsiteX9" fmla="*/ 0 w 166366"/>
                    <a:gd name="connsiteY9" fmla="*/ 0 h 266286"/>
                    <a:gd name="connsiteX10" fmla="*/ 39928 w 166366"/>
                    <a:gd name="connsiteY10" fmla="*/ 0 h 266286"/>
                    <a:gd name="connsiteX11" fmla="*/ 39928 w 166366"/>
                    <a:gd name="connsiteY11" fmla="*/ 67523 h 266286"/>
                    <a:gd name="connsiteX12" fmla="*/ 38027 w 166366"/>
                    <a:gd name="connsiteY12" fmla="*/ 102710 h 266286"/>
                    <a:gd name="connsiteX13" fmla="*/ 40879 w 166366"/>
                    <a:gd name="connsiteY13" fmla="*/ 102710 h 266286"/>
                    <a:gd name="connsiteX14" fmla="*/ 63695 w 166366"/>
                    <a:gd name="connsiteY14" fmla="*/ 81788 h 266286"/>
                    <a:gd name="connsiteX15" fmla="*/ 97919 w 166366"/>
                    <a:gd name="connsiteY15" fmla="*/ 74180 h 266286"/>
                    <a:gd name="connsiteX16" fmla="*/ 166366 w 166366"/>
                    <a:gd name="connsiteY16" fmla="*/ 143605 h 266286"/>
                    <a:gd name="connsiteX17" fmla="*/ 166366 w 166366"/>
                    <a:gd name="connsiteY17" fmla="*/ 265335 h 26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6366" h="266286">
                      <a:moveTo>
                        <a:pt x="164465" y="265335"/>
                      </a:moveTo>
                      <a:lnTo>
                        <a:pt x="124537" y="265335"/>
                      </a:lnTo>
                      <a:lnTo>
                        <a:pt x="124537" y="149311"/>
                      </a:lnTo>
                      <a:cubicBezTo>
                        <a:pt x="124537" y="135045"/>
                        <a:pt x="121685" y="123633"/>
                        <a:pt x="115981" y="116976"/>
                      </a:cubicBezTo>
                      <a:cubicBezTo>
                        <a:pt x="110277" y="109368"/>
                        <a:pt x="100771" y="106515"/>
                        <a:pt x="88412" y="106515"/>
                      </a:cubicBezTo>
                      <a:cubicBezTo>
                        <a:pt x="71300" y="106515"/>
                        <a:pt x="58941" y="111270"/>
                        <a:pt x="51336" y="121731"/>
                      </a:cubicBezTo>
                      <a:cubicBezTo>
                        <a:pt x="43731" y="132192"/>
                        <a:pt x="39928" y="148360"/>
                        <a:pt x="39928" y="172135"/>
                      </a:cubicBezTo>
                      <a:lnTo>
                        <a:pt x="39928" y="266287"/>
                      </a:lnTo>
                      <a:lnTo>
                        <a:pt x="0" y="266287"/>
                      </a:lnTo>
                      <a:lnTo>
                        <a:pt x="0" y="0"/>
                      </a:lnTo>
                      <a:lnTo>
                        <a:pt x="39928" y="0"/>
                      </a:lnTo>
                      <a:lnTo>
                        <a:pt x="39928" y="67523"/>
                      </a:lnTo>
                      <a:cubicBezTo>
                        <a:pt x="39928" y="77984"/>
                        <a:pt x="38977" y="90347"/>
                        <a:pt x="38027" y="102710"/>
                      </a:cubicBezTo>
                      <a:lnTo>
                        <a:pt x="40879" y="102710"/>
                      </a:lnTo>
                      <a:cubicBezTo>
                        <a:pt x="46583" y="93200"/>
                        <a:pt x="54188" y="86543"/>
                        <a:pt x="63695" y="81788"/>
                      </a:cubicBezTo>
                      <a:cubicBezTo>
                        <a:pt x="73201" y="77033"/>
                        <a:pt x="84609" y="74180"/>
                        <a:pt x="97919" y="74180"/>
                      </a:cubicBezTo>
                      <a:cubicBezTo>
                        <a:pt x="143550" y="74180"/>
                        <a:pt x="166366" y="97004"/>
                        <a:pt x="166366" y="143605"/>
                      </a:cubicBezTo>
                      <a:lnTo>
                        <a:pt x="166366" y="265335"/>
                      </a:lnTo>
                      <a:close/>
                    </a:path>
                  </a:pathLst>
                </a:custGeom>
                <a:solidFill>
                  <a:srgbClr val="086575"/>
                </a:solidFill>
                <a:ln w="9497"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B58C3EB8-473E-DF40-A687-05C6E795F8FD}"/>
                    </a:ext>
                  </a:extLst>
                </p:cNvPr>
                <p:cNvSpPr/>
                <p:nvPr/>
              </p:nvSpPr>
              <p:spPr>
                <a:xfrm>
                  <a:off x="5261462" y="1758012"/>
                  <a:ext cx="158760" cy="194959"/>
                </a:xfrm>
                <a:custGeom>
                  <a:avLst/>
                  <a:gdLst>
                    <a:gd name="connsiteX0" fmla="*/ 131192 w 158760"/>
                    <a:gd name="connsiteY0" fmla="*/ 191156 h 194959"/>
                    <a:gd name="connsiteX1" fmla="*/ 123586 w 158760"/>
                    <a:gd name="connsiteY1" fmla="*/ 164527 h 194959"/>
                    <a:gd name="connsiteX2" fmla="*/ 121685 w 158760"/>
                    <a:gd name="connsiteY2" fmla="*/ 164527 h 194959"/>
                    <a:gd name="connsiteX3" fmla="*/ 94116 w 158760"/>
                    <a:gd name="connsiteY3" fmla="*/ 188303 h 194959"/>
                    <a:gd name="connsiteX4" fmla="*/ 58941 w 158760"/>
                    <a:gd name="connsiteY4" fmla="*/ 194960 h 194959"/>
                    <a:gd name="connsiteX5" fmla="*/ 15211 w 158760"/>
                    <a:gd name="connsiteY5" fmla="*/ 179743 h 194959"/>
                    <a:gd name="connsiteX6" fmla="*/ 0 w 158760"/>
                    <a:gd name="connsiteY6" fmla="*/ 136947 h 194959"/>
                    <a:gd name="connsiteX7" fmla="*/ 21865 w 158760"/>
                    <a:gd name="connsiteY7" fmla="*/ 93200 h 194959"/>
                    <a:gd name="connsiteX8" fmla="*/ 88412 w 158760"/>
                    <a:gd name="connsiteY8" fmla="*/ 77033 h 194959"/>
                    <a:gd name="connsiteX9" fmla="*/ 120734 w 158760"/>
                    <a:gd name="connsiteY9" fmla="*/ 76082 h 194959"/>
                    <a:gd name="connsiteX10" fmla="*/ 120734 w 158760"/>
                    <a:gd name="connsiteY10" fmla="*/ 65621 h 194959"/>
                    <a:gd name="connsiteX11" fmla="*/ 112178 w 158760"/>
                    <a:gd name="connsiteY11" fmla="*/ 38041 h 194959"/>
                    <a:gd name="connsiteX12" fmla="*/ 85560 w 158760"/>
                    <a:gd name="connsiteY12" fmla="*/ 29482 h 194959"/>
                    <a:gd name="connsiteX13" fmla="*/ 57991 w 158760"/>
                    <a:gd name="connsiteY13" fmla="*/ 34237 h 194959"/>
                    <a:gd name="connsiteX14" fmla="*/ 32323 w 158760"/>
                    <a:gd name="connsiteY14" fmla="*/ 44698 h 194959"/>
                    <a:gd name="connsiteX15" fmla="*/ 19013 w 158760"/>
                    <a:gd name="connsiteY15" fmla="*/ 16167 h 194959"/>
                    <a:gd name="connsiteX16" fmla="*/ 52287 w 158760"/>
                    <a:gd name="connsiteY16" fmla="*/ 3804 h 194959"/>
                    <a:gd name="connsiteX17" fmla="*/ 86511 w 158760"/>
                    <a:gd name="connsiteY17" fmla="*/ 0 h 194959"/>
                    <a:gd name="connsiteX18" fmla="*/ 140698 w 158760"/>
                    <a:gd name="connsiteY18" fmla="*/ 16167 h 194959"/>
                    <a:gd name="connsiteX19" fmla="*/ 158761 w 158760"/>
                    <a:gd name="connsiteY19" fmla="*/ 65621 h 194959"/>
                    <a:gd name="connsiteX20" fmla="*/ 158761 w 158760"/>
                    <a:gd name="connsiteY20" fmla="*/ 193058 h 194959"/>
                    <a:gd name="connsiteX21" fmla="*/ 131192 w 158760"/>
                    <a:gd name="connsiteY21" fmla="*/ 193058 h 194959"/>
                    <a:gd name="connsiteX22" fmla="*/ 71300 w 158760"/>
                    <a:gd name="connsiteY22" fmla="*/ 163576 h 194959"/>
                    <a:gd name="connsiteX23" fmla="*/ 106474 w 158760"/>
                    <a:gd name="connsiteY23" fmla="*/ 151213 h 194959"/>
                    <a:gd name="connsiteX24" fmla="*/ 119784 w 158760"/>
                    <a:gd name="connsiteY24" fmla="*/ 116976 h 194959"/>
                    <a:gd name="connsiteX25" fmla="*/ 119784 w 158760"/>
                    <a:gd name="connsiteY25" fmla="*/ 100808 h 194959"/>
                    <a:gd name="connsiteX26" fmla="*/ 95066 w 158760"/>
                    <a:gd name="connsiteY26" fmla="*/ 101760 h 194959"/>
                    <a:gd name="connsiteX27" fmla="*/ 54188 w 158760"/>
                    <a:gd name="connsiteY27" fmla="*/ 111270 h 194959"/>
                    <a:gd name="connsiteX28" fmla="*/ 40879 w 158760"/>
                    <a:gd name="connsiteY28" fmla="*/ 136947 h 194959"/>
                    <a:gd name="connsiteX29" fmla="*/ 48484 w 158760"/>
                    <a:gd name="connsiteY29" fmla="*/ 156919 h 194959"/>
                    <a:gd name="connsiteX30" fmla="*/ 71300 w 158760"/>
                    <a:gd name="connsiteY30" fmla="*/ 163576 h 19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8760" h="194959">
                      <a:moveTo>
                        <a:pt x="131192" y="191156"/>
                      </a:moveTo>
                      <a:lnTo>
                        <a:pt x="123586" y="164527"/>
                      </a:lnTo>
                      <a:lnTo>
                        <a:pt x="121685" y="164527"/>
                      </a:lnTo>
                      <a:cubicBezTo>
                        <a:pt x="112178" y="175939"/>
                        <a:pt x="103623" y="183547"/>
                        <a:pt x="94116" y="188303"/>
                      </a:cubicBezTo>
                      <a:cubicBezTo>
                        <a:pt x="84609" y="192107"/>
                        <a:pt x="73201" y="194960"/>
                        <a:pt x="58941" y="194960"/>
                      </a:cubicBezTo>
                      <a:cubicBezTo>
                        <a:pt x="39928" y="194960"/>
                        <a:pt x="25668" y="190205"/>
                        <a:pt x="15211" y="179743"/>
                      </a:cubicBezTo>
                      <a:cubicBezTo>
                        <a:pt x="4753" y="169282"/>
                        <a:pt x="0" y="155968"/>
                        <a:pt x="0" y="136947"/>
                      </a:cubicBezTo>
                      <a:cubicBezTo>
                        <a:pt x="0" y="116976"/>
                        <a:pt x="7605" y="102711"/>
                        <a:pt x="21865" y="93200"/>
                      </a:cubicBezTo>
                      <a:cubicBezTo>
                        <a:pt x="36125" y="83690"/>
                        <a:pt x="57991" y="77984"/>
                        <a:pt x="88412" y="77033"/>
                      </a:cubicBezTo>
                      <a:lnTo>
                        <a:pt x="120734" y="76082"/>
                      </a:lnTo>
                      <a:lnTo>
                        <a:pt x="120734" y="65621"/>
                      </a:lnTo>
                      <a:cubicBezTo>
                        <a:pt x="120734" y="53257"/>
                        <a:pt x="117883" y="44698"/>
                        <a:pt x="112178" y="38041"/>
                      </a:cubicBezTo>
                      <a:cubicBezTo>
                        <a:pt x="106474" y="32335"/>
                        <a:pt x="97919" y="29482"/>
                        <a:pt x="85560" y="29482"/>
                      </a:cubicBezTo>
                      <a:cubicBezTo>
                        <a:pt x="76053" y="29482"/>
                        <a:pt x="66547" y="31384"/>
                        <a:pt x="57991" y="34237"/>
                      </a:cubicBezTo>
                      <a:cubicBezTo>
                        <a:pt x="49435" y="37090"/>
                        <a:pt x="40879" y="40894"/>
                        <a:pt x="32323" y="44698"/>
                      </a:cubicBezTo>
                      <a:lnTo>
                        <a:pt x="19013" y="16167"/>
                      </a:lnTo>
                      <a:cubicBezTo>
                        <a:pt x="29471" y="10461"/>
                        <a:pt x="40879" y="6657"/>
                        <a:pt x="52287" y="3804"/>
                      </a:cubicBezTo>
                      <a:cubicBezTo>
                        <a:pt x="63695" y="951"/>
                        <a:pt x="76053" y="0"/>
                        <a:pt x="86511" y="0"/>
                      </a:cubicBezTo>
                      <a:cubicBezTo>
                        <a:pt x="110277" y="0"/>
                        <a:pt x="128340" y="5706"/>
                        <a:pt x="140698" y="16167"/>
                      </a:cubicBezTo>
                      <a:cubicBezTo>
                        <a:pt x="153057" y="26629"/>
                        <a:pt x="158761" y="42796"/>
                        <a:pt x="158761" y="65621"/>
                      </a:cubicBezTo>
                      <a:lnTo>
                        <a:pt x="158761" y="193058"/>
                      </a:lnTo>
                      <a:lnTo>
                        <a:pt x="131192" y="193058"/>
                      </a:lnTo>
                      <a:close/>
                      <a:moveTo>
                        <a:pt x="71300" y="163576"/>
                      </a:moveTo>
                      <a:cubicBezTo>
                        <a:pt x="85560" y="163576"/>
                        <a:pt x="97919" y="159772"/>
                        <a:pt x="106474" y="151213"/>
                      </a:cubicBezTo>
                      <a:cubicBezTo>
                        <a:pt x="115030" y="142654"/>
                        <a:pt x="119784" y="131241"/>
                        <a:pt x="119784" y="116976"/>
                      </a:cubicBezTo>
                      <a:lnTo>
                        <a:pt x="119784" y="100808"/>
                      </a:lnTo>
                      <a:lnTo>
                        <a:pt x="95066" y="101760"/>
                      </a:lnTo>
                      <a:cubicBezTo>
                        <a:pt x="76053" y="102711"/>
                        <a:pt x="62744" y="105564"/>
                        <a:pt x="54188" y="111270"/>
                      </a:cubicBezTo>
                      <a:cubicBezTo>
                        <a:pt x="45632" y="116976"/>
                        <a:pt x="40879" y="125535"/>
                        <a:pt x="40879" y="136947"/>
                      </a:cubicBezTo>
                      <a:cubicBezTo>
                        <a:pt x="40879" y="145507"/>
                        <a:pt x="43731" y="152164"/>
                        <a:pt x="48484" y="156919"/>
                      </a:cubicBezTo>
                      <a:cubicBezTo>
                        <a:pt x="54188" y="161674"/>
                        <a:pt x="61793" y="163576"/>
                        <a:pt x="71300" y="163576"/>
                      </a:cubicBezTo>
                      <a:close/>
                    </a:path>
                  </a:pathLst>
                </a:custGeom>
                <a:solidFill>
                  <a:srgbClr val="086575"/>
                </a:solidFill>
                <a:ln w="9497"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67CE7A70-F47A-ED4F-BD70-1FB48A911EBB}"/>
                    </a:ext>
                  </a:extLst>
                </p:cNvPr>
                <p:cNvSpPr/>
                <p:nvPr/>
              </p:nvSpPr>
              <p:spPr>
                <a:xfrm>
                  <a:off x="5480115" y="1757061"/>
                  <a:ext cx="167317" cy="193057"/>
                </a:xfrm>
                <a:custGeom>
                  <a:avLst/>
                  <a:gdLst>
                    <a:gd name="connsiteX0" fmla="*/ 164465 w 167317"/>
                    <a:gd name="connsiteY0" fmla="*/ 192107 h 193057"/>
                    <a:gd name="connsiteX1" fmla="*/ 124537 w 167317"/>
                    <a:gd name="connsiteY1" fmla="*/ 192107 h 193057"/>
                    <a:gd name="connsiteX2" fmla="*/ 124537 w 167317"/>
                    <a:gd name="connsiteY2" fmla="*/ 76082 h 193057"/>
                    <a:gd name="connsiteX3" fmla="*/ 115981 w 167317"/>
                    <a:gd name="connsiteY3" fmla="*/ 43747 h 193057"/>
                    <a:gd name="connsiteX4" fmla="*/ 88412 w 167317"/>
                    <a:gd name="connsiteY4" fmla="*/ 33286 h 193057"/>
                    <a:gd name="connsiteX5" fmla="*/ 51336 w 167317"/>
                    <a:gd name="connsiteY5" fmla="*/ 48502 h 193057"/>
                    <a:gd name="connsiteX6" fmla="*/ 39928 w 167317"/>
                    <a:gd name="connsiteY6" fmla="*/ 98906 h 193057"/>
                    <a:gd name="connsiteX7" fmla="*/ 39928 w 167317"/>
                    <a:gd name="connsiteY7" fmla="*/ 193058 h 193057"/>
                    <a:gd name="connsiteX8" fmla="*/ 0 w 167317"/>
                    <a:gd name="connsiteY8" fmla="*/ 193058 h 193057"/>
                    <a:gd name="connsiteX9" fmla="*/ 0 w 167317"/>
                    <a:gd name="connsiteY9" fmla="*/ 3804 h 193057"/>
                    <a:gd name="connsiteX10" fmla="*/ 31372 w 167317"/>
                    <a:gd name="connsiteY10" fmla="*/ 3804 h 193057"/>
                    <a:gd name="connsiteX11" fmla="*/ 37076 w 167317"/>
                    <a:gd name="connsiteY11" fmla="*/ 28531 h 193057"/>
                    <a:gd name="connsiteX12" fmla="*/ 38977 w 167317"/>
                    <a:gd name="connsiteY12" fmla="*/ 28531 h 193057"/>
                    <a:gd name="connsiteX13" fmla="*/ 63695 w 167317"/>
                    <a:gd name="connsiteY13" fmla="*/ 7608 h 193057"/>
                    <a:gd name="connsiteX14" fmla="*/ 98869 w 167317"/>
                    <a:gd name="connsiteY14" fmla="*/ 0 h 193057"/>
                    <a:gd name="connsiteX15" fmla="*/ 167317 w 167317"/>
                    <a:gd name="connsiteY15" fmla="*/ 69425 h 193057"/>
                    <a:gd name="connsiteX16" fmla="*/ 167317 w 167317"/>
                    <a:gd name="connsiteY16" fmla="*/ 192107 h 19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317" h="193057">
                      <a:moveTo>
                        <a:pt x="164465" y="192107"/>
                      </a:moveTo>
                      <a:lnTo>
                        <a:pt x="124537" y="192107"/>
                      </a:lnTo>
                      <a:lnTo>
                        <a:pt x="124537" y="76082"/>
                      </a:lnTo>
                      <a:cubicBezTo>
                        <a:pt x="124537" y="61817"/>
                        <a:pt x="121685" y="50404"/>
                        <a:pt x="115981" y="43747"/>
                      </a:cubicBezTo>
                      <a:cubicBezTo>
                        <a:pt x="110277" y="36139"/>
                        <a:pt x="100771" y="33286"/>
                        <a:pt x="88412" y="33286"/>
                      </a:cubicBezTo>
                      <a:cubicBezTo>
                        <a:pt x="71300" y="33286"/>
                        <a:pt x="58941" y="38041"/>
                        <a:pt x="51336" y="48502"/>
                      </a:cubicBezTo>
                      <a:cubicBezTo>
                        <a:pt x="43731" y="58963"/>
                        <a:pt x="39928" y="75131"/>
                        <a:pt x="39928" y="98906"/>
                      </a:cubicBezTo>
                      <a:lnTo>
                        <a:pt x="39928" y="193058"/>
                      </a:lnTo>
                      <a:lnTo>
                        <a:pt x="0" y="193058"/>
                      </a:lnTo>
                      <a:lnTo>
                        <a:pt x="0" y="3804"/>
                      </a:lnTo>
                      <a:lnTo>
                        <a:pt x="31372" y="3804"/>
                      </a:lnTo>
                      <a:lnTo>
                        <a:pt x="37076" y="28531"/>
                      </a:lnTo>
                      <a:lnTo>
                        <a:pt x="38977" y="28531"/>
                      </a:lnTo>
                      <a:cubicBezTo>
                        <a:pt x="44681" y="19971"/>
                        <a:pt x="53237" y="12363"/>
                        <a:pt x="63695" y="7608"/>
                      </a:cubicBezTo>
                      <a:cubicBezTo>
                        <a:pt x="74152" y="2853"/>
                        <a:pt x="85560" y="0"/>
                        <a:pt x="98869" y="0"/>
                      </a:cubicBezTo>
                      <a:cubicBezTo>
                        <a:pt x="144501" y="0"/>
                        <a:pt x="167317" y="22825"/>
                        <a:pt x="167317" y="69425"/>
                      </a:cubicBezTo>
                      <a:lnTo>
                        <a:pt x="167317" y="192107"/>
                      </a:lnTo>
                      <a:close/>
                    </a:path>
                  </a:pathLst>
                </a:custGeom>
                <a:solidFill>
                  <a:srgbClr val="086575"/>
                </a:solidFill>
                <a:ln w="9497"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3A09B566-646C-6045-A468-65F7D0EEE3F9}"/>
                    </a:ext>
                  </a:extLst>
                </p:cNvPr>
                <p:cNvSpPr/>
                <p:nvPr/>
              </p:nvSpPr>
              <p:spPr>
                <a:xfrm>
                  <a:off x="5675952" y="1754207"/>
                  <a:ext cx="184428" cy="276747"/>
                </a:xfrm>
                <a:custGeom>
                  <a:avLst/>
                  <a:gdLst>
                    <a:gd name="connsiteX0" fmla="*/ 184429 w 184428"/>
                    <a:gd name="connsiteY0" fmla="*/ 5706 h 276747"/>
                    <a:gd name="connsiteX1" fmla="*/ 184429 w 184428"/>
                    <a:gd name="connsiteY1" fmla="*/ 27580 h 276747"/>
                    <a:gd name="connsiteX2" fmla="*/ 152106 w 184428"/>
                    <a:gd name="connsiteY2" fmla="*/ 33286 h 276747"/>
                    <a:gd name="connsiteX3" fmla="*/ 159712 w 184428"/>
                    <a:gd name="connsiteY3" fmla="*/ 47551 h 276747"/>
                    <a:gd name="connsiteX4" fmla="*/ 162564 w 184428"/>
                    <a:gd name="connsiteY4" fmla="*/ 65621 h 276747"/>
                    <a:gd name="connsiteX5" fmla="*/ 142600 w 184428"/>
                    <a:gd name="connsiteY5" fmla="*/ 111270 h 276747"/>
                    <a:gd name="connsiteX6" fmla="*/ 87461 w 184428"/>
                    <a:gd name="connsiteY6" fmla="*/ 128388 h 276747"/>
                    <a:gd name="connsiteX7" fmla="*/ 71300 w 184428"/>
                    <a:gd name="connsiteY7" fmla="*/ 127437 h 276747"/>
                    <a:gd name="connsiteX8" fmla="*/ 57990 w 184428"/>
                    <a:gd name="connsiteY8" fmla="*/ 146458 h 276747"/>
                    <a:gd name="connsiteX9" fmla="*/ 63695 w 184428"/>
                    <a:gd name="connsiteY9" fmla="*/ 155968 h 276747"/>
                    <a:gd name="connsiteX10" fmla="*/ 85560 w 184428"/>
                    <a:gd name="connsiteY10" fmla="*/ 158821 h 276747"/>
                    <a:gd name="connsiteX11" fmla="*/ 118833 w 184428"/>
                    <a:gd name="connsiteY11" fmla="*/ 158821 h 276747"/>
                    <a:gd name="connsiteX12" fmla="*/ 166366 w 184428"/>
                    <a:gd name="connsiteY12" fmla="*/ 172135 h 276747"/>
                    <a:gd name="connsiteX13" fmla="*/ 182528 w 184428"/>
                    <a:gd name="connsiteY13" fmla="*/ 210176 h 276747"/>
                    <a:gd name="connsiteX14" fmla="*/ 155909 w 184428"/>
                    <a:gd name="connsiteY14" fmla="*/ 259629 h 276747"/>
                    <a:gd name="connsiteX15" fmla="*/ 78905 w 184428"/>
                    <a:gd name="connsiteY15" fmla="*/ 276748 h 276747"/>
                    <a:gd name="connsiteX16" fmla="*/ 19964 w 184428"/>
                    <a:gd name="connsiteY16" fmla="*/ 263433 h 276747"/>
                    <a:gd name="connsiteX17" fmla="*/ 0 w 184428"/>
                    <a:gd name="connsiteY17" fmla="*/ 224442 h 276747"/>
                    <a:gd name="connsiteX18" fmla="*/ 11408 w 184428"/>
                    <a:gd name="connsiteY18" fmla="*/ 194960 h 276747"/>
                    <a:gd name="connsiteX19" fmla="*/ 41829 w 184428"/>
                    <a:gd name="connsiteY19" fmla="*/ 178792 h 276747"/>
                    <a:gd name="connsiteX20" fmla="*/ 28520 w 184428"/>
                    <a:gd name="connsiteY20" fmla="*/ 167380 h 276747"/>
                    <a:gd name="connsiteX21" fmla="*/ 23767 w 184428"/>
                    <a:gd name="connsiteY21" fmla="*/ 151213 h 276747"/>
                    <a:gd name="connsiteX22" fmla="*/ 29471 w 184428"/>
                    <a:gd name="connsiteY22" fmla="*/ 133143 h 276747"/>
                    <a:gd name="connsiteX23" fmla="*/ 47533 w 184428"/>
                    <a:gd name="connsiteY23" fmla="*/ 118878 h 276747"/>
                    <a:gd name="connsiteX24" fmla="*/ 23767 w 184428"/>
                    <a:gd name="connsiteY24" fmla="*/ 97955 h 276747"/>
                    <a:gd name="connsiteX25" fmla="*/ 14260 w 184428"/>
                    <a:gd name="connsiteY25" fmla="*/ 64670 h 276747"/>
                    <a:gd name="connsiteX26" fmla="*/ 33273 w 184428"/>
                    <a:gd name="connsiteY26" fmla="*/ 17118 h 276747"/>
                    <a:gd name="connsiteX27" fmla="*/ 88412 w 184428"/>
                    <a:gd name="connsiteY27" fmla="*/ 0 h 276747"/>
                    <a:gd name="connsiteX28" fmla="*/ 105524 w 184428"/>
                    <a:gd name="connsiteY28" fmla="*/ 951 h 276747"/>
                    <a:gd name="connsiteX29" fmla="*/ 118833 w 184428"/>
                    <a:gd name="connsiteY29" fmla="*/ 2853 h 276747"/>
                    <a:gd name="connsiteX30" fmla="*/ 184429 w 184428"/>
                    <a:gd name="connsiteY30" fmla="*/ 2853 h 276747"/>
                    <a:gd name="connsiteX31" fmla="*/ 35175 w 184428"/>
                    <a:gd name="connsiteY31" fmla="*/ 224442 h 276747"/>
                    <a:gd name="connsiteX32" fmla="*/ 46583 w 184428"/>
                    <a:gd name="connsiteY32" fmla="*/ 244413 h 276747"/>
                    <a:gd name="connsiteX33" fmla="*/ 79856 w 184428"/>
                    <a:gd name="connsiteY33" fmla="*/ 251070 h 276747"/>
                    <a:gd name="connsiteX34" fmla="*/ 128340 w 184428"/>
                    <a:gd name="connsiteY34" fmla="*/ 241560 h 276747"/>
                    <a:gd name="connsiteX35" fmla="*/ 144501 w 184428"/>
                    <a:gd name="connsiteY35" fmla="*/ 216833 h 276747"/>
                    <a:gd name="connsiteX36" fmla="*/ 135945 w 184428"/>
                    <a:gd name="connsiteY36" fmla="*/ 199715 h 276747"/>
                    <a:gd name="connsiteX37" fmla="*/ 103622 w 184428"/>
                    <a:gd name="connsiteY37" fmla="*/ 194960 h 276747"/>
                    <a:gd name="connsiteX38" fmla="*/ 73201 w 184428"/>
                    <a:gd name="connsiteY38" fmla="*/ 194960 h 276747"/>
                    <a:gd name="connsiteX39" fmla="*/ 45632 w 184428"/>
                    <a:gd name="connsiteY39" fmla="*/ 203519 h 276747"/>
                    <a:gd name="connsiteX40" fmla="*/ 35175 w 184428"/>
                    <a:gd name="connsiteY40" fmla="*/ 224442 h 276747"/>
                    <a:gd name="connsiteX41" fmla="*/ 52287 w 184428"/>
                    <a:gd name="connsiteY41" fmla="*/ 66572 h 276747"/>
                    <a:gd name="connsiteX42" fmla="*/ 61793 w 184428"/>
                    <a:gd name="connsiteY42" fmla="*/ 94151 h 276747"/>
                    <a:gd name="connsiteX43" fmla="*/ 88412 w 184428"/>
                    <a:gd name="connsiteY43" fmla="*/ 103662 h 276747"/>
                    <a:gd name="connsiteX44" fmla="*/ 123586 w 184428"/>
                    <a:gd name="connsiteY44" fmla="*/ 66572 h 276747"/>
                    <a:gd name="connsiteX45" fmla="*/ 115030 w 184428"/>
                    <a:gd name="connsiteY45" fmla="*/ 38041 h 276747"/>
                    <a:gd name="connsiteX46" fmla="*/ 88412 w 184428"/>
                    <a:gd name="connsiteY46" fmla="*/ 27580 h 276747"/>
                    <a:gd name="connsiteX47" fmla="*/ 61793 w 184428"/>
                    <a:gd name="connsiteY47" fmla="*/ 37090 h 276747"/>
                    <a:gd name="connsiteX48" fmla="*/ 52287 w 184428"/>
                    <a:gd name="connsiteY48" fmla="*/ 66572 h 27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84428" h="276747">
                      <a:moveTo>
                        <a:pt x="184429" y="5706"/>
                      </a:moveTo>
                      <a:lnTo>
                        <a:pt x="184429" y="27580"/>
                      </a:lnTo>
                      <a:lnTo>
                        <a:pt x="152106" y="33286"/>
                      </a:lnTo>
                      <a:cubicBezTo>
                        <a:pt x="154958" y="37090"/>
                        <a:pt x="157810" y="41845"/>
                        <a:pt x="159712" y="47551"/>
                      </a:cubicBezTo>
                      <a:cubicBezTo>
                        <a:pt x="161613" y="53257"/>
                        <a:pt x="162564" y="59914"/>
                        <a:pt x="162564" y="65621"/>
                      </a:cubicBezTo>
                      <a:cubicBezTo>
                        <a:pt x="162564" y="85592"/>
                        <a:pt x="155909" y="100809"/>
                        <a:pt x="142600" y="111270"/>
                      </a:cubicBezTo>
                      <a:cubicBezTo>
                        <a:pt x="129290" y="122682"/>
                        <a:pt x="110277" y="128388"/>
                        <a:pt x="87461" y="128388"/>
                      </a:cubicBezTo>
                      <a:cubicBezTo>
                        <a:pt x="81757" y="128388"/>
                        <a:pt x="76053" y="128388"/>
                        <a:pt x="71300" y="127437"/>
                      </a:cubicBezTo>
                      <a:cubicBezTo>
                        <a:pt x="62744" y="133143"/>
                        <a:pt x="57990" y="138849"/>
                        <a:pt x="57990" y="146458"/>
                      </a:cubicBezTo>
                      <a:cubicBezTo>
                        <a:pt x="57990" y="151213"/>
                        <a:pt x="59892" y="154066"/>
                        <a:pt x="63695" y="155968"/>
                      </a:cubicBezTo>
                      <a:cubicBezTo>
                        <a:pt x="67497" y="157870"/>
                        <a:pt x="75102" y="158821"/>
                        <a:pt x="85560" y="158821"/>
                      </a:cubicBezTo>
                      <a:lnTo>
                        <a:pt x="118833" y="158821"/>
                      </a:lnTo>
                      <a:cubicBezTo>
                        <a:pt x="139748" y="158821"/>
                        <a:pt x="155909" y="163576"/>
                        <a:pt x="166366" y="172135"/>
                      </a:cubicBezTo>
                      <a:cubicBezTo>
                        <a:pt x="176824" y="180694"/>
                        <a:pt x="182528" y="194009"/>
                        <a:pt x="182528" y="210176"/>
                      </a:cubicBezTo>
                      <a:cubicBezTo>
                        <a:pt x="182528" y="232050"/>
                        <a:pt x="173972" y="248217"/>
                        <a:pt x="155909" y="259629"/>
                      </a:cubicBezTo>
                      <a:cubicBezTo>
                        <a:pt x="137846" y="271042"/>
                        <a:pt x="113129" y="276748"/>
                        <a:pt x="78905" y="276748"/>
                      </a:cubicBezTo>
                      <a:cubicBezTo>
                        <a:pt x="53237" y="276748"/>
                        <a:pt x="33273" y="271993"/>
                        <a:pt x="19964" y="263433"/>
                      </a:cubicBezTo>
                      <a:cubicBezTo>
                        <a:pt x="6655" y="253923"/>
                        <a:pt x="0" y="241560"/>
                        <a:pt x="0" y="224442"/>
                      </a:cubicBezTo>
                      <a:cubicBezTo>
                        <a:pt x="0" y="213029"/>
                        <a:pt x="3803" y="202568"/>
                        <a:pt x="11408" y="194960"/>
                      </a:cubicBezTo>
                      <a:cubicBezTo>
                        <a:pt x="19013" y="187352"/>
                        <a:pt x="29471" y="181646"/>
                        <a:pt x="41829" y="178792"/>
                      </a:cubicBezTo>
                      <a:cubicBezTo>
                        <a:pt x="36125" y="176890"/>
                        <a:pt x="32323" y="173086"/>
                        <a:pt x="28520" y="167380"/>
                      </a:cubicBezTo>
                      <a:cubicBezTo>
                        <a:pt x="24717" y="162625"/>
                        <a:pt x="23767" y="156919"/>
                        <a:pt x="23767" y="151213"/>
                      </a:cubicBezTo>
                      <a:cubicBezTo>
                        <a:pt x="23767" y="144556"/>
                        <a:pt x="25668" y="137898"/>
                        <a:pt x="29471" y="133143"/>
                      </a:cubicBezTo>
                      <a:cubicBezTo>
                        <a:pt x="33273" y="128388"/>
                        <a:pt x="38977" y="123633"/>
                        <a:pt x="47533" y="118878"/>
                      </a:cubicBezTo>
                      <a:cubicBezTo>
                        <a:pt x="38027" y="115074"/>
                        <a:pt x="29471" y="107466"/>
                        <a:pt x="23767" y="97955"/>
                      </a:cubicBezTo>
                      <a:cubicBezTo>
                        <a:pt x="18063" y="88445"/>
                        <a:pt x="14260" y="77033"/>
                        <a:pt x="14260" y="64670"/>
                      </a:cubicBezTo>
                      <a:cubicBezTo>
                        <a:pt x="14260" y="43747"/>
                        <a:pt x="20915" y="28531"/>
                        <a:pt x="33273" y="17118"/>
                      </a:cubicBezTo>
                      <a:cubicBezTo>
                        <a:pt x="46583" y="5706"/>
                        <a:pt x="64645" y="0"/>
                        <a:pt x="88412" y="0"/>
                      </a:cubicBezTo>
                      <a:cubicBezTo>
                        <a:pt x="94116" y="0"/>
                        <a:pt x="99820" y="0"/>
                        <a:pt x="105524" y="951"/>
                      </a:cubicBezTo>
                      <a:cubicBezTo>
                        <a:pt x="111228" y="1902"/>
                        <a:pt x="115981" y="2853"/>
                        <a:pt x="118833" y="2853"/>
                      </a:cubicBezTo>
                      <a:lnTo>
                        <a:pt x="184429" y="2853"/>
                      </a:lnTo>
                      <a:close/>
                      <a:moveTo>
                        <a:pt x="35175" y="224442"/>
                      </a:moveTo>
                      <a:cubicBezTo>
                        <a:pt x="35175" y="233001"/>
                        <a:pt x="38977" y="239658"/>
                        <a:pt x="46583" y="244413"/>
                      </a:cubicBezTo>
                      <a:cubicBezTo>
                        <a:pt x="54188" y="249168"/>
                        <a:pt x="65596" y="251070"/>
                        <a:pt x="79856" y="251070"/>
                      </a:cubicBezTo>
                      <a:cubicBezTo>
                        <a:pt x="101721" y="251070"/>
                        <a:pt x="117882" y="248217"/>
                        <a:pt x="128340" y="241560"/>
                      </a:cubicBezTo>
                      <a:cubicBezTo>
                        <a:pt x="138797" y="234903"/>
                        <a:pt x="144501" y="227295"/>
                        <a:pt x="144501" y="216833"/>
                      </a:cubicBezTo>
                      <a:cubicBezTo>
                        <a:pt x="144501" y="208274"/>
                        <a:pt x="141649" y="202568"/>
                        <a:pt x="135945" y="199715"/>
                      </a:cubicBezTo>
                      <a:cubicBezTo>
                        <a:pt x="130241" y="195911"/>
                        <a:pt x="118833" y="194960"/>
                        <a:pt x="103622" y="194960"/>
                      </a:cubicBezTo>
                      <a:lnTo>
                        <a:pt x="73201" y="194960"/>
                      </a:lnTo>
                      <a:cubicBezTo>
                        <a:pt x="61793" y="194960"/>
                        <a:pt x="52287" y="197813"/>
                        <a:pt x="45632" y="203519"/>
                      </a:cubicBezTo>
                      <a:cubicBezTo>
                        <a:pt x="38977" y="209225"/>
                        <a:pt x="35175" y="214931"/>
                        <a:pt x="35175" y="224442"/>
                      </a:cubicBezTo>
                      <a:close/>
                      <a:moveTo>
                        <a:pt x="52287" y="66572"/>
                      </a:moveTo>
                      <a:cubicBezTo>
                        <a:pt x="52287" y="77984"/>
                        <a:pt x="55139" y="87494"/>
                        <a:pt x="61793" y="94151"/>
                      </a:cubicBezTo>
                      <a:cubicBezTo>
                        <a:pt x="67497" y="100809"/>
                        <a:pt x="77004" y="103662"/>
                        <a:pt x="88412" y="103662"/>
                      </a:cubicBezTo>
                      <a:cubicBezTo>
                        <a:pt x="111228" y="103662"/>
                        <a:pt x="123586" y="91298"/>
                        <a:pt x="123586" y="66572"/>
                      </a:cubicBezTo>
                      <a:cubicBezTo>
                        <a:pt x="123586" y="54208"/>
                        <a:pt x="120734" y="44698"/>
                        <a:pt x="115030" y="38041"/>
                      </a:cubicBezTo>
                      <a:cubicBezTo>
                        <a:pt x="109326" y="31384"/>
                        <a:pt x="100770" y="27580"/>
                        <a:pt x="88412" y="27580"/>
                      </a:cubicBezTo>
                      <a:cubicBezTo>
                        <a:pt x="77004" y="27580"/>
                        <a:pt x="67497" y="30433"/>
                        <a:pt x="61793" y="37090"/>
                      </a:cubicBezTo>
                      <a:cubicBezTo>
                        <a:pt x="55139" y="44698"/>
                        <a:pt x="52287" y="54208"/>
                        <a:pt x="52287" y="66572"/>
                      </a:cubicBezTo>
                      <a:close/>
                    </a:path>
                  </a:pathLst>
                </a:custGeom>
                <a:solidFill>
                  <a:srgbClr val="086575"/>
                </a:solidFill>
                <a:ln w="9497"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48513A4A-A792-1C43-B2EA-5A66DA0B34CD}"/>
                    </a:ext>
                  </a:extLst>
                </p:cNvPr>
                <p:cNvSpPr/>
                <p:nvPr/>
              </p:nvSpPr>
              <p:spPr>
                <a:xfrm>
                  <a:off x="5883197" y="1756110"/>
                  <a:ext cx="167316" cy="196861"/>
                </a:xfrm>
                <a:custGeom>
                  <a:avLst/>
                  <a:gdLst>
                    <a:gd name="connsiteX0" fmla="*/ 94116 w 167316"/>
                    <a:gd name="connsiteY0" fmla="*/ 196862 h 196861"/>
                    <a:gd name="connsiteX1" fmla="*/ 24717 w 167316"/>
                    <a:gd name="connsiteY1" fmla="*/ 171184 h 196861"/>
                    <a:gd name="connsiteX2" fmla="*/ 0 w 167316"/>
                    <a:gd name="connsiteY2" fmla="*/ 99857 h 196861"/>
                    <a:gd name="connsiteX3" fmla="*/ 22816 w 167316"/>
                    <a:gd name="connsiteY3" fmla="*/ 26629 h 196861"/>
                    <a:gd name="connsiteX4" fmla="*/ 86510 w 167316"/>
                    <a:gd name="connsiteY4" fmla="*/ 0 h 196861"/>
                    <a:gd name="connsiteX5" fmla="*/ 145452 w 167316"/>
                    <a:gd name="connsiteY5" fmla="*/ 22825 h 196861"/>
                    <a:gd name="connsiteX6" fmla="*/ 167317 w 167316"/>
                    <a:gd name="connsiteY6" fmla="*/ 85592 h 196861"/>
                    <a:gd name="connsiteX7" fmla="*/ 167317 w 167316"/>
                    <a:gd name="connsiteY7" fmla="*/ 107466 h 196861"/>
                    <a:gd name="connsiteX8" fmla="*/ 41829 w 167316"/>
                    <a:gd name="connsiteY8" fmla="*/ 107466 h 196861"/>
                    <a:gd name="connsiteX9" fmla="*/ 57040 w 167316"/>
                    <a:gd name="connsiteY9" fmla="*/ 150262 h 196861"/>
                    <a:gd name="connsiteX10" fmla="*/ 96968 w 167316"/>
                    <a:gd name="connsiteY10" fmla="*/ 165478 h 196861"/>
                    <a:gd name="connsiteX11" fmla="*/ 128340 w 167316"/>
                    <a:gd name="connsiteY11" fmla="*/ 162625 h 196861"/>
                    <a:gd name="connsiteX12" fmla="*/ 159712 w 167316"/>
                    <a:gd name="connsiteY12" fmla="*/ 152164 h 196861"/>
                    <a:gd name="connsiteX13" fmla="*/ 159712 w 167316"/>
                    <a:gd name="connsiteY13" fmla="*/ 184499 h 196861"/>
                    <a:gd name="connsiteX14" fmla="*/ 130241 w 167316"/>
                    <a:gd name="connsiteY14" fmla="*/ 194009 h 196861"/>
                    <a:gd name="connsiteX15" fmla="*/ 94116 w 167316"/>
                    <a:gd name="connsiteY15" fmla="*/ 196862 h 196861"/>
                    <a:gd name="connsiteX16" fmla="*/ 87461 w 167316"/>
                    <a:gd name="connsiteY16" fmla="*/ 30433 h 196861"/>
                    <a:gd name="connsiteX17" fmla="*/ 57040 w 167316"/>
                    <a:gd name="connsiteY17" fmla="*/ 42796 h 196861"/>
                    <a:gd name="connsiteX18" fmla="*/ 43730 w 167316"/>
                    <a:gd name="connsiteY18" fmla="*/ 77984 h 196861"/>
                    <a:gd name="connsiteX19" fmla="*/ 129290 w 167316"/>
                    <a:gd name="connsiteY19" fmla="*/ 77984 h 196861"/>
                    <a:gd name="connsiteX20" fmla="*/ 117882 w 167316"/>
                    <a:gd name="connsiteY20" fmla="*/ 42796 h 196861"/>
                    <a:gd name="connsiteX21" fmla="*/ 87461 w 167316"/>
                    <a:gd name="connsiteY21" fmla="*/ 30433 h 19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7316" h="196861">
                      <a:moveTo>
                        <a:pt x="94116" y="196862"/>
                      </a:moveTo>
                      <a:cubicBezTo>
                        <a:pt x="64645" y="196862"/>
                        <a:pt x="41829" y="188303"/>
                        <a:pt x="24717" y="171184"/>
                      </a:cubicBezTo>
                      <a:cubicBezTo>
                        <a:pt x="8556" y="154066"/>
                        <a:pt x="0" y="130290"/>
                        <a:pt x="0" y="99857"/>
                      </a:cubicBezTo>
                      <a:cubicBezTo>
                        <a:pt x="0" y="68474"/>
                        <a:pt x="7605" y="44698"/>
                        <a:pt x="22816" y="26629"/>
                      </a:cubicBezTo>
                      <a:cubicBezTo>
                        <a:pt x="38027" y="8559"/>
                        <a:pt x="58941" y="0"/>
                        <a:pt x="86510" y="0"/>
                      </a:cubicBezTo>
                      <a:cubicBezTo>
                        <a:pt x="111228" y="0"/>
                        <a:pt x="131192" y="7608"/>
                        <a:pt x="145452" y="22825"/>
                      </a:cubicBezTo>
                      <a:cubicBezTo>
                        <a:pt x="159712" y="38041"/>
                        <a:pt x="167317" y="58963"/>
                        <a:pt x="167317" y="85592"/>
                      </a:cubicBezTo>
                      <a:lnTo>
                        <a:pt x="167317" y="107466"/>
                      </a:lnTo>
                      <a:lnTo>
                        <a:pt x="41829" y="107466"/>
                      </a:lnTo>
                      <a:cubicBezTo>
                        <a:pt x="42780" y="125535"/>
                        <a:pt x="47533" y="139800"/>
                        <a:pt x="57040" y="150262"/>
                      </a:cubicBezTo>
                      <a:cubicBezTo>
                        <a:pt x="66547" y="159772"/>
                        <a:pt x="79856" y="165478"/>
                        <a:pt x="96968" y="165478"/>
                      </a:cubicBezTo>
                      <a:cubicBezTo>
                        <a:pt x="108376" y="165478"/>
                        <a:pt x="118833" y="164527"/>
                        <a:pt x="128340" y="162625"/>
                      </a:cubicBezTo>
                      <a:cubicBezTo>
                        <a:pt x="137846" y="160723"/>
                        <a:pt x="148304" y="156919"/>
                        <a:pt x="159712" y="152164"/>
                      </a:cubicBezTo>
                      <a:lnTo>
                        <a:pt x="159712" y="184499"/>
                      </a:lnTo>
                      <a:cubicBezTo>
                        <a:pt x="150205" y="189254"/>
                        <a:pt x="139748" y="192107"/>
                        <a:pt x="130241" y="194009"/>
                      </a:cubicBezTo>
                      <a:cubicBezTo>
                        <a:pt x="118833" y="194960"/>
                        <a:pt x="107425" y="196862"/>
                        <a:pt x="94116" y="196862"/>
                      </a:cubicBezTo>
                      <a:close/>
                      <a:moveTo>
                        <a:pt x="87461" y="30433"/>
                      </a:moveTo>
                      <a:cubicBezTo>
                        <a:pt x="75102" y="30433"/>
                        <a:pt x="64645" y="34237"/>
                        <a:pt x="57040" y="42796"/>
                      </a:cubicBezTo>
                      <a:cubicBezTo>
                        <a:pt x="49435" y="51355"/>
                        <a:pt x="44681" y="62768"/>
                        <a:pt x="43730" y="77984"/>
                      </a:cubicBezTo>
                      <a:lnTo>
                        <a:pt x="129290" y="77984"/>
                      </a:lnTo>
                      <a:cubicBezTo>
                        <a:pt x="129290" y="62768"/>
                        <a:pt x="125488" y="50404"/>
                        <a:pt x="117882" y="42796"/>
                      </a:cubicBezTo>
                      <a:cubicBezTo>
                        <a:pt x="110277" y="35188"/>
                        <a:pt x="99820" y="30433"/>
                        <a:pt x="87461" y="30433"/>
                      </a:cubicBezTo>
                      <a:close/>
                    </a:path>
                  </a:pathLst>
                </a:custGeom>
                <a:solidFill>
                  <a:srgbClr val="086575"/>
                </a:solidFill>
                <a:ln w="9497" cap="flat">
                  <a:noFill/>
                  <a:prstDash val="solid"/>
                  <a:miter/>
                </a:ln>
              </p:spPr>
              <p:txBody>
                <a:bodyPr rtlCol="0" anchor="ctr"/>
                <a:lstStyle/>
                <a:p>
                  <a:endParaRPr lang="en-US"/>
                </a:p>
              </p:txBody>
            </p:sp>
          </p:grpSp>
          <p:grpSp>
            <p:nvGrpSpPr>
              <p:cNvPr id="61" name="Graphic 2">
                <a:extLst>
                  <a:ext uri="{FF2B5EF4-FFF2-40B4-BE49-F238E27FC236}">
                    <a16:creationId xmlns:a16="http://schemas.microsoft.com/office/drawing/2014/main" id="{D5FABB89-0005-7849-9273-DB2F14BBFD90}"/>
                  </a:ext>
                </a:extLst>
              </p:cNvPr>
              <p:cNvGrpSpPr/>
              <p:nvPr/>
            </p:nvGrpSpPr>
            <p:grpSpPr>
              <a:xfrm>
                <a:off x="4449594" y="1366190"/>
                <a:ext cx="1063793" cy="348074"/>
                <a:chOff x="4449594" y="1366190"/>
                <a:chExt cx="1063793" cy="348074"/>
              </a:xfrm>
              <a:solidFill>
                <a:srgbClr val="086575"/>
              </a:solidFill>
            </p:grpSpPr>
            <p:sp>
              <p:nvSpPr>
                <p:cNvPr id="66" name="Freeform 65">
                  <a:extLst>
                    <a:ext uri="{FF2B5EF4-FFF2-40B4-BE49-F238E27FC236}">
                      <a16:creationId xmlns:a16="http://schemas.microsoft.com/office/drawing/2014/main" id="{D962C8B8-27D1-E442-AEC3-7AF6353D8163}"/>
                    </a:ext>
                  </a:extLst>
                </p:cNvPr>
                <p:cNvSpPr/>
                <p:nvPr/>
              </p:nvSpPr>
              <p:spPr>
                <a:xfrm>
                  <a:off x="4449594" y="1366190"/>
                  <a:ext cx="172070" cy="270090"/>
                </a:xfrm>
                <a:custGeom>
                  <a:avLst/>
                  <a:gdLst>
                    <a:gd name="connsiteX0" fmla="*/ 75102 w 172070"/>
                    <a:gd name="connsiteY0" fmla="*/ 270091 h 270090"/>
                    <a:gd name="connsiteX1" fmla="*/ 19964 w 172070"/>
                    <a:gd name="connsiteY1" fmla="*/ 244413 h 270090"/>
                    <a:gd name="connsiteX2" fmla="*/ 0 w 172070"/>
                    <a:gd name="connsiteY2" fmla="*/ 172135 h 270090"/>
                    <a:gd name="connsiteX3" fmla="*/ 19964 w 172070"/>
                    <a:gd name="connsiteY3" fmla="*/ 99857 h 270090"/>
                    <a:gd name="connsiteX4" fmla="*/ 76053 w 172070"/>
                    <a:gd name="connsiteY4" fmla="*/ 74180 h 270090"/>
                    <a:gd name="connsiteX5" fmla="*/ 133093 w 172070"/>
                    <a:gd name="connsiteY5" fmla="*/ 101759 h 270090"/>
                    <a:gd name="connsiteX6" fmla="*/ 134994 w 172070"/>
                    <a:gd name="connsiteY6" fmla="*/ 101759 h 270090"/>
                    <a:gd name="connsiteX7" fmla="*/ 132142 w 172070"/>
                    <a:gd name="connsiteY7" fmla="*/ 69425 h 270090"/>
                    <a:gd name="connsiteX8" fmla="*/ 132142 w 172070"/>
                    <a:gd name="connsiteY8" fmla="*/ 0 h 270090"/>
                    <a:gd name="connsiteX9" fmla="*/ 172070 w 172070"/>
                    <a:gd name="connsiteY9" fmla="*/ 0 h 270090"/>
                    <a:gd name="connsiteX10" fmla="*/ 172070 w 172070"/>
                    <a:gd name="connsiteY10" fmla="*/ 266287 h 270090"/>
                    <a:gd name="connsiteX11" fmla="*/ 140698 w 172070"/>
                    <a:gd name="connsiteY11" fmla="*/ 266287 h 270090"/>
                    <a:gd name="connsiteX12" fmla="*/ 134044 w 172070"/>
                    <a:gd name="connsiteY12" fmla="*/ 241560 h 270090"/>
                    <a:gd name="connsiteX13" fmla="*/ 132142 w 172070"/>
                    <a:gd name="connsiteY13" fmla="*/ 241560 h 270090"/>
                    <a:gd name="connsiteX14" fmla="*/ 75102 w 172070"/>
                    <a:gd name="connsiteY14" fmla="*/ 270091 h 270090"/>
                    <a:gd name="connsiteX15" fmla="*/ 86510 w 172070"/>
                    <a:gd name="connsiteY15" fmla="*/ 236805 h 270090"/>
                    <a:gd name="connsiteX16" fmla="*/ 122636 w 172070"/>
                    <a:gd name="connsiteY16" fmla="*/ 222539 h 270090"/>
                    <a:gd name="connsiteX17" fmla="*/ 134044 w 172070"/>
                    <a:gd name="connsiteY17" fmla="*/ 176890 h 270090"/>
                    <a:gd name="connsiteX18" fmla="*/ 134044 w 172070"/>
                    <a:gd name="connsiteY18" fmla="*/ 171184 h 270090"/>
                    <a:gd name="connsiteX19" fmla="*/ 122636 w 172070"/>
                    <a:gd name="connsiteY19" fmla="*/ 120780 h 270090"/>
                    <a:gd name="connsiteX20" fmla="*/ 86510 w 172070"/>
                    <a:gd name="connsiteY20" fmla="*/ 105564 h 270090"/>
                    <a:gd name="connsiteX21" fmla="*/ 54188 w 172070"/>
                    <a:gd name="connsiteY21" fmla="*/ 122682 h 270090"/>
                    <a:gd name="connsiteX22" fmla="*/ 42780 w 172070"/>
                    <a:gd name="connsiteY22" fmla="*/ 172135 h 270090"/>
                    <a:gd name="connsiteX23" fmla="*/ 54188 w 172070"/>
                    <a:gd name="connsiteY23" fmla="*/ 219686 h 270090"/>
                    <a:gd name="connsiteX24" fmla="*/ 86510 w 172070"/>
                    <a:gd name="connsiteY24" fmla="*/ 236805 h 27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2070" h="270090">
                      <a:moveTo>
                        <a:pt x="75102" y="270091"/>
                      </a:moveTo>
                      <a:cubicBezTo>
                        <a:pt x="51336" y="270091"/>
                        <a:pt x="33273" y="261531"/>
                        <a:pt x="19964" y="244413"/>
                      </a:cubicBezTo>
                      <a:cubicBezTo>
                        <a:pt x="6655" y="227295"/>
                        <a:pt x="0" y="203519"/>
                        <a:pt x="0" y="172135"/>
                      </a:cubicBezTo>
                      <a:cubicBezTo>
                        <a:pt x="0" y="140751"/>
                        <a:pt x="6655" y="116976"/>
                        <a:pt x="19964" y="99857"/>
                      </a:cubicBezTo>
                      <a:cubicBezTo>
                        <a:pt x="33273" y="82739"/>
                        <a:pt x="52287" y="74180"/>
                        <a:pt x="76053" y="74180"/>
                      </a:cubicBezTo>
                      <a:cubicBezTo>
                        <a:pt x="100770" y="74180"/>
                        <a:pt x="119784" y="83690"/>
                        <a:pt x="133093" y="101759"/>
                      </a:cubicBezTo>
                      <a:lnTo>
                        <a:pt x="134994" y="101759"/>
                      </a:lnTo>
                      <a:cubicBezTo>
                        <a:pt x="133093" y="88445"/>
                        <a:pt x="132142" y="77033"/>
                        <a:pt x="132142" y="69425"/>
                      </a:cubicBezTo>
                      <a:lnTo>
                        <a:pt x="132142" y="0"/>
                      </a:lnTo>
                      <a:lnTo>
                        <a:pt x="172070" y="0"/>
                      </a:lnTo>
                      <a:lnTo>
                        <a:pt x="172070" y="266287"/>
                      </a:lnTo>
                      <a:lnTo>
                        <a:pt x="140698" y="266287"/>
                      </a:lnTo>
                      <a:lnTo>
                        <a:pt x="134044" y="241560"/>
                      </a:lnTo>
                      <a:lnTo>
                        <a:pt x="132142" y="241560"/>
                      </a:lnTo>
                      <a:cubicBezTo>
                        <a:pt x="118833" y="260580"/>
                        <a:pt x="99820" y="270091"/>
                        <a:pt x="75102" y="270091"/>
                      </a:cubicBezTo>
                      <a:close/>
                      <a:moveTo>
                        <a:pt x="86510" y="236805"/>
                      </a:moveTo>
                      <a:cubicBezTo>
                        <a:pt x="102672" y="236805"/>
                        <a:pt x="115030" y="232050"/>
                        <a:pt x="122636" y="222539"/>
                      </a:cubicBezTo>
                      <a:cubicBezTo>
                        <a:pt x="130241" y="213029"/>
                        <a:pt x="134044" y="197813"/>
                        <a:pt x="134044" y="176890"/>
                      </a:cubicBezTo>
                      <a:lnTo>
                        <a:pt x="134044" y="171184"/>
                      </a:lnTo>
                      <a:cubicBezTo>
                        <a:pt x="134044" y="147409"/>
                        <a:pt x="130241" y="130290"/>
                        <a:pt x="122636" y="120780"/>
                      </a:cubicBezTo>
                      <a:cubicBezTo>
                        <a:pt x="115030" y="110319"/>
                        <a:pt x="102672" y="105564"/>
                        <a:pt x="86510" y="105564"/>
                      </a:cubicBezTo>
                      <a:cubicBezTo>
                        <a:pt x="72251" y="105564"/>
                        <a:pt x="61793" y="111270"/>
                        <a:pt x="54188" y="122682"/>
                      </a:cubicBezTo>
                      <a:cubicBezTo>
                        <a:pt x="46583" y="134094"/>
                        <a:pt x="42780" y="150262"/>
                        <a:pt x="42780" y="172135"/>
                      </a:cubicBezTo>
                      <a:cubicBezTo>
                        <a:pt x="42780" y="193058"/>
                        <a:pt x="46583" y="209225"/>
                        <a:pt x="54188" y="219686"/>
                      </a:cubicBezTo>
                      <a:cubicBezTo>
                        <a:pt x="59892" y="232050"/>
                        <a:pt x="71300" y="236805"/>
                        <a:pt x="86510" y="236805"/>
                      </a:cubicBezTo>
                      <a:close/>
                    </a:path>
                  </a:pathLst>
                </a:custGeom>
                <a:solidFill>
                  <a:srgbClr val="086575"/>
                </a:solidFill>
                <a:ln w="9497"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11AE55BC-F192-B14E-AD34-B568408B83A2}"/>
                    </a:ext>
                  </a:extLst>
                </p:cNvPr>
                <p:cNvSpPr/>
                <p:nvPr/>
              </p:nvSpPr>
              <p:spPr>
                <a:xfrm>
                  <a:off x="4668247" y="1439419"/>
                  <a:ext cx="167316" cy="196861"/>
                </a:xfrm>
                <a:custGeom>
                  <a:avLst/>
                  <a:gdLst>
                    <a:gd name="connsiteX0" fmla="*/ 94116 w 167316"/>
                    <a:gd name="connsiteY0" fmla="*/ 196862 h 196861"/>
                    <a:gd name="connsiteX1" fmla="*/ 24717 w 167316"/>
                    <a:gd name="connsiteY1" fmla="*/ 171184 h 196861"/>
                    <a:gd name="connsiteX2" fmla="*/ 0 w 167316"/>
                    <a:gd name="connsiteY2" fmla="*/ 99857 h 196861"/>
                    <a:gd name="connsiteX3" fmla="*/ 22816 w 167316"/>
                    <a:gd name="connsiteY3" fmla="*/ 26629 h 196861"/>
                    <a:gd name="connsiteX4" fmla="*/ 86510 w 167316"/>
                    <a:gd name="connsiteY4" fmla="*/ 0 h 196861"/>
                    <a:gd name="connsiteX5" fmla="*/ 145452 w 167316"/>
                    <a:gd name="connsiteY5" fmla="*/ 22825 h 196861"/>
                    <a:gd name="connsiteX6" fmla="*/ 167317 w 167316"/>
                    <a:gd name="connsiteY6" fmla="*/ 85592 h 196861"/>
                    <a:gd name="connsiteX7" fmla="*/ 167317 w 167316"/>
                    <a:gd name="connsiteY7" fmla="*/ 107466 h 196861"/>
                    <a:gd name="connsiteX8" fmla="*/ 40879 w 167316"/>
                    <a:gd name="connsiteY8" fmla="*/ 107466 h 196861"/>
                    <a:gd name="connsiteX9" fmla="*/ 56089 w 167316"/>
                    <a:gd name="connsiteY9" fmla="*/ 150262 h 196861"/>
                    <a:gd name="connsiteX10" fmla="*/ 96017 w 167316"/>
                    <a:gd name="connsiteY10" fmla="*/ 165478 h 196861"/>
                    <a:gd name="connsiteX11" fmla="*/ 127389 w 167316"/>
                    <a:gd name="connsiteY11" fmla="*/ 162625 h 196861"/>
                    <a:gd name="connsiteX12" fmla="*/ 158761 w 167316"/>
                    <a:gd name="connsiteY12" fmla="*/ 152164 h 196861"/>
                    <a:gd name="connsiteX13" fmla="*/ 158761 w 167316"/>
                    <a:gd name="connsiteY13" fmla="*/ 184499 h 196861"/>
                    <a:gd name="connsiteX14" fmla="*/ 129290 w 167316"/>
                    <a:gd name="connsiteY14" fmla="*/ 194009 h 196861"/>
                    <a:gd name="connsiteX15" fmla="*/ 94116 w 167316"/>
                    <a:gd name="connsiteY15" fmla="*/ 196862 h 196861"/>
                    <a:gd name="connsiteX16" fmla="*/ 86510 w 167316"/>
                    <a:gd name="connsiteY16" fmla="*/ 30433 h 196861"/>
                    <a:gd name="connsiteX17" fmla="*/ 56089 w 167316"/>
                    <a:gd name="connsiteY17" fmla="*/ 42796 h 196861"/>
                    <a:gd name="connsiteX18" fmla="*/ 42780 w 167316"/>
                    <a:gd name="connsiteY18" fmla="*/ 77984 h 196861"/>
                    <a:gd name="connsiteX19" fmla="*/ 128340 w 167316"/>
                    <a:gd name="connsiteY19" fmla="*/ 77984 h 196861"/>
                    <a:gd name="connsiteX20" fmla="*/ 116932 w 167316"/>
                    <a:gd name="connsiteY20" fmla="*/ 42796 h 196861"/>
                    <a:gd name="connsiteX21" fmla="*/ 86510 w 167316"/>
                    <a:gd name="connsiteY21" fmla="*/ 30433 h 19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7316" h="196861">
                      <a:moveTo>
                        <a:pt x="94116" y="196862"/>
                      </a:moveTo>
                      <a:cubicBezTo>
                        <a:pt x="64645" y="196862"/>
                        <a:pt x="41829" y="188303"/>
                        <a:pt x="24717" y="171184"/>
                      </a:cubicBezTo>
                      <a:cubicBezTo>
                        <a:pt x="8556" y="154066"/>
                        <a:pt x="0" y="130290"/>
                        <a:pt x="0" y="99857"/>
                      </a:cubicBezTo>
                      <a:cubicBezTo>
                        <a:pt x="0" y="68474"/>
                        <a:pt x="7605" y="44698"/>
                        <a:pt x="22816" y="26629"/>
                      </a:cubicBezTo>
                      <a:cubicBezTo>
                        <a:pt x="38027" y="8559"/>
                        <a:pt x="58941" y="0"/>
                        <a:pt x="86510" y="0"/>
                      </a:cubicBezTo>
                      <a:cubicBezTo>
                        <a:pt x="111228" y="0"/>
                        <a:pt x="131192" y="7608"/>
                        <a:pt x="145452" y="22825"/>
                      </a:cubicBezTo>
                      <a:cubicBezTo>
                        <a:pt x="159712" y="38041"/>
                        <a:pt x="167317" y="58963"/>
                        <a:pt x="167317" y="85592"/>
                      </a:cubicBezTo>
                      <a:lnTo>
                        <a:pt x="167317" y="107466"/>
                      </a:lnTo>
                      <a:lnTo>
                        <a:pt x="40879" y="107466"/>
                      </a:lnTo>
                      <a:cubicBezTo>
                        <a:pt x="41829" y="125535"/>
                        <a:pt x="46583" y="139800"/>
                        <a:pt x="56089" y="150262"/>
                      </a:cubicBezTo>
                      <a:cubicBezTo>
                        <a:pt x="65596" y="159772"/>
                        <a:pt x="78905" y="165478"/>
                        <a:pt x="96017" y="165478"/>
                      </a:cubicBezTo>
                      <a:cubicBezTo>
                        <a:pt x="107425" y="165478"/>
                        <a:pt x="117882" y="164527"/>
                        <a:pt x="127389" y="162625"/>
                      </a:cubicBezTo>
                      <a:cubicBezTo>
                        <a:pt x="136896" y="160723"/>
                        <a:pt x="147353" y="156919"/>
                        <a:pt x="158761" y="152164"/>
                      </a:cubicBezTo>
                      <a:lnTo>
                        <a:pt x="158761" y="184499"/>
                      </a:lnTo>
                      <a:cubicBezTo>
                        <a:pt x="149254" y="189254"/>
                        <a:pt x="138797" y="192107"/>
                        <a:pt x="129290" y="194009"/>
                      </a:cubicBezTo>
                      <a:cubicBezTo>
                        <a:pt x="117882" y="194960"/>
                        <a:pt x="106474" y="196862"/>
                        <a:pt x="94116" y="196862"/>
                      </a:cubicBezTo>
                      <a:close/>
                      <a:moveTo>
                        <a:pt x="86510" y="30433"/>
                      </a:moveTo>
                      <a:cubicBezTo>
                        <a:pt x="74152" y="30433"/>
                        <a:pt x="63695" y="34237"/>
                        <a:pt x="56089" y="42796"/>
                      </a:cubicBezTo>
                      <a:cubicBezTo>
                        <a:pt x="48484" y="51355"/>
                        <a:pt x="43731" y="62768"/>
                        <a:pt x="42780" y="77984"/>
                      </a:cubicBezTo>
                      <a:lnTo>
                        <a:pt x="128340" y="77984"/>
                      </a:lnTo>
                      <a:cubicBezTo>
                        <a:pt x="128340" y="62768"/>
                        <a:pt x="124537" y="50404"/>
                        <a:pt x="116932" y="42796"/>
                      </a:cubicBezTo>
                      <a:cubicBezTo>
                        <a:pt x="109326" y="35188"/>
                        <a:pt x="98869" y="30433"/>
                        <a:pt x="86510" y="30433"/>
                      </a:cubicBezTo>
                      <a:close/>
                    </a:path>
                  </a:pathLst>
                </a:custGeom>
                <a:solidFill>
                  <a:srgbClr val="086575"/>
                </a:solidFill>
                <a:ln w="949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F9CB8293-93A2-094D-A491-5A0214868CF2}"/>
                    </a:ext>
                  </a:extLst>
                </p:cNvPr>
                <p:cNvSpPr/>
                <p:nvPr/>
              </p:nvSpPr>
              <p:spPr>
                <a:xfrm>
                  <a:off x="4868837" y="1438468"/>
                  <a:ext cx="139747" cy="197812"/>
                </a:xfrm>
                <a:custGeom>
                  <a:avLst/>
                  <a:gdLst>
                    <a:gd name="connsiteX0" fmla="*/ 139748 w 139747"/>
                    <a:gd name="connsiteY0" fmla="*/ 139800 h 197812"/>
                    <a:gd name="connsiteX1" fmla="*/ 119784 w 139747"/>
                    <a:gd name="connsiteY1" fmla="*/ 182596 h 197812"/>
                    <a:gd name="connsiteX2" fmla="*/ 61793 w 139747"/>
                    <a:gd name="connsiteY2" fmla="*/ 197813 h 197812"/>
                    <a:gd name="connsiteX3" fmla="*/ 951 w 139747"/>
                    <a:gd name="connsiteY3" fmla="*/ 186401 h 197812"/>
                    <a:gd name="connsiteX4" fmla="*/ 951 w 139747"/>
                    <a:gd name="connsiteY4" fmla="*/ 151213 h 197812"/>
                    <a:gd name="connsiteX5" fmla="*/ 62744 w 139747"/>
                    <a:gd name="connsiteY5" fmla="*/ 166429 h 197812"/>
                    <a:gd name="connsiteX6" fmla="*/ 99820 w 139747"/>
                    <a:gd name="connsiteY6" fmla="*/ 143605 h 197812"/>
                    <a:gd name="connsiteX7" fmla="*/ 96017 w 139747"/>
                    <a:gd name="connsiteY7" fmla="*/ 131241 h 197812"/>
                    <a:gd name="connsiteX8" fmla="*/ 82708 w 139747"/>
                    <a:gd name="connsiteY8" fmla="*/ 121731 h 197812"/>
                    <a:gd name="connsiteX9" fmla="*/ 56089 w 139747"/>
                    <a:gd name="connsiteY9" fmla="*/ 110319 h 197812"/>
                    <a:gd name="connsiteX10" fmla="*/ 11408 w 139747"/>
                    <a:gd name="connsiteY10" fmla="*/ 84641 h 197812"/>
                    <a:gd name="connsiteX11" fmla="*/ 0 w 139747"/>
                    <a:gd name="connsiteY11" fmla="*/ 51355 h 197812"/>
                    <a:gd name="connsiteX12" fmla="*/ 19964 w 139747"/>
                    <a:gd name="connsiteY12" fmla="*/ 13314 h 197812"/>
                    <a:gd name="connsiteX13" fmla="*/ 73201 w 139747"/>
                    <a:gd name="connsiteY13" fmla="*/ 0 h 197812"/>
                    <a:gd name="connsiteX14" fmla="*/ 135945 w 139747"/>
                    <a:gd name="connsiteY14" fmla="*/ 13314 h 197812"/>
                    <a:gd name="connsiteX15" fmla="*/ 122636 w 139747"/>
                    <a:gd name="connsiteY15" fmla="*/ 43747 h 197812"/>
                    <a:gd name="connsiteX16" fmla="*/ 71300 w 139747"/>
                    <a:gd name="connsiteY16" fmla="*/ 31384 h 197812"/>
                    <a:gd name="connsiteX17" fmla="*/ 39928 w 139747"/>
                    <a:gd name="connsiteY17" fmla="*/ 49453 h 197812"/>
                    <a:gd name="connsiteX18" fmla="*/ 48484 w 139747"/>
                    <a:gd name="connsiteY18" fmla="*/ 64670 h 197812"/>
                    <a:gd name="connsiteX19" fmla="*/ 84609 w 139747"/>
                    <a:gd name="connsiteY19" fmla="*/ 81788 h 197812"/>
                    <a:gd name="connsiteX20" fmla="*/ 118833 w 139747"/>
                    <a:gd name="connsiteY20" fmla="*/ 97955 h 197812"/>
                    <a:gd name="connsiteX21" fmla="*/ 134994 w 139747"/>
                    <a:gd name="connsiteY21" fmla="*/ 115074 h 197812"/>
                    <a:gd name="connsiteX22" fmla="*/ 139748 w 139747"/>
                    <a:gd name="connsiteY22" fmla="*/ 139800 h 19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747" h="197812">
                      <a:moveTo>
                        <a:pt x="139748" y="139800"/>
                      </a:moveTo>
                      <a:cubicBezTo>
                        <a:pt x="139748" y="157870"/>
                        <a:pt x="133093" y="172135"/>
                        <a:pt x="119784" y="182596"/>
                      </a:cubicBezTo>
                      <a:cubicBezTo>
                        <a:pt x="106474" y="193058"/>
                        <a:pt x="87461" y="197813"/>
                        <a:pt x="61793" y="197813"/>
                      </a:cubicBezTo>
                      <a:cubicBezTo>
                        <a:pt x="36125" y="197813"/>
                        <a:pt x="16161" y="194009"/>
                        <a:pt x="951" y="186401"/>
                      </a:cubicBezTo>
                      <a:lnTo>
                        <a:pt x="951" y="151213"/>
                      </a:lnTo>
                      <a:cubicBezTo>
                        <a:pt x="22816" y="161674"/>
                        <a:pt x="43731" y="166429"/>
                        <a:pt x="62744" y="166429"/>
                      </a:cubicBezTo>
                      <a:cubicBezTo>
                        <a:pt x="87461" y="166429"/>
                        <a:pt x="99820" y="158821"/>
                        <a:pt x="99820" y="143605"/>
                      </a:cubicBezTo>
                      <a:cubicBezTo>
                        <a:pt x="99820" y="138849"/>
                        <a:pt x="98869" y="135045"/>
                        <a:pt x="96017" y="131241"/>
                      </a:cubicBezTo>
                      <a:cubicBezTo>
                        <a:pt x="93165" y="128388"/>
                        <a:pt x="88412" y="124584"/>
                        <a:pt x="82708" y="121731"/>
                      </a:cubicBezTo>
                      <a:cubicBezTo>
                        <a:pt x="76053" y="117927"/>
                        <a:pt x="67497" y="114123"/>
                        <a:pt x="56089" y="110319"/>
                      </a:cubicBezTo>
                      <a:cubicBezTo>
                        <a:pt x="34224" y="101759"/>
                        <a:pt x="19964" y="93200"/>
                        <a:pt x="11408" y="84641"/>
                      </a:cubicBezTo>
                      <a:cubicBezTo>
                        <a:pt x="3803" y="76082"/>
                        <a:pt x="0" y="65621"/>
                        <a:pt x="0" y="51355"/>
                      </a:cubicBezTo>
                      <a:cubicBezTo>
                        <a:pt x="0" y="35188"/>
                        <a:pt x="6655" y="22825"/>
                        <a:pt x="19964" y="13314"/>
                      </a:cubicBezTo>
                      <a:cubicBezTo>
                        <a:pt x="33273" y="3804"/>
                        <a:pt x="50385" y="0"/>
                        <a:pt x="73201" y="0"/>
                      </a:cubicBezTo>
                      <a:cubicBezTo>
                        <a:pt x="95066" y="0"/>
                        <a:pt x="116932" y="4755"/>
                        <a:pt x="135945" y="13314"/>
                      </a:cubicBezTo>
                      <a:lnTo>
                        <a:pt x="122636" y="43747"/>
                      </a:lnTo>
                      <a:cubicBezTo>
                        <a:pt x="102672" y="35188"/>
                        <a:pt x="84609" y="31384"/>
                        <a:pt x="71300" y="31384"/>
                      </a:cubicBezTo>
                      <a:cubicBezTo>
                        <a:pt x="50385" y="31384"/>
                        <a:pt x="39928" y="37090"/>
                        <a:pt x="39928" y="49453"/>
                      </a:cubicBezTo>
                      <a:cubicBezTo>
                        <a:pt x="39928" y="55159"/>
                        <a:pt x="42780" y="60866"/>
                        <a:pt x="48484" y="64670"/>
                      </a:cubicBezTo>
                      <a:cubicBezTo>
                        <a:pt x="54188" y="68474"/>
                        <a:pt x="66546" y="74180"/>
                        <a:pt x="84609" y="81788"/>
                      </a:cubicBezTo>
                      <a:cubicBezTo>
                        <a:pt x="99820" y="87494"/>
                        <a:pt x="111228" y="93200"/>
                        <a:pt x="118833" y="97955"/>
                      </a:cubicBezTo>
                      <a:cubicBezTo>
                        <a:pt x="125488" y="102711"/>
                        <a:pt x="131192" y="108417"/>
                        <a:pt x="134994" y="115074"/>
                      </a:cubicBezTo>
                      <a:cubicBezTo>
                        <a:pt x="137846" y="122682"/>
                        <a:pt x="139748" y="131241"/>
                        <a:pt x="139748" y="139800"/>
                      </a:cubicBezTo>
                      <a:close/>
                    </a:path>
                  </a:pathLst>
                </a:custGeom>
                <a:solidFill>
                  <a:srgbClr val="086575"/>
                </a:solidFill>
                <a:ln w="9497"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2B685DEE-8626-FC42-9FA4-EDFCBFDA094A}"/>
                    </a:ext>
                  </a:extLst>
                </p:cNvPr>
                <p:cNvSpPr/>
                <p:nvPr/>
              </p:nvSpPr>
              <p:spPr>
                <a:xfrm>
                  <a:off x="5049464" y="1370945"/>
                  <a:ext cx="44681" cy="261531"/>
                </a:xfrm>
                <a:custGeom>
                  <a:avLst/>
                  <a:gdLst>
                    <a:gd name="connsiteX0" fmla="*/ 0 w 44681"/>
                    <a:gd name="connsiteY0" fmla="*/ 21873 h 261531"/>
                    <a:gd name="connsiteX1" fmla="*/ 5704 w 44681"/>
                    <a:gd name="connsiteY1" fmla="*/ 5706 h 261531"/>
                    <a:gd name="connsiteX2" fmla="*/ 22816 w 44681"/>
                    <a:gd name="connsiteY2" fmla="*/ 0 h 261531"/>
                    <a:gd name="connsiteX3" fmla="*/ 38977 w 44681"/>
                    <a:gd name="connsiteY3" fmla="*/ 5706 h 261531"/>
                    <a:gd name="connsiteX4" fmla="*/ 44681 w 44681"/>
                    <a:gd name="connsiteY4" fmla="*/ 21873 h 261531"/>
                    <a:gd name="connsiteX5" fmla="*/ 38977 w 44681"/>
                    <a:gd name="connsiteY5" fmla="*/ 38041 h 261531"/>
                    <a:gd name="connsiteX6" fmla="*/ 22816 w 44681"/>
                    <a:gd name="connsiteY6" fmla="*/ 43747 h 261531"/>
                    <a:gd name="connsiteX7" fmla="*/ 5704 w 44681"/>
                    <a:gd name="connsiteY7" fmla="*/ 38041 h 261531"/>
                    <a:gd name="connsiteX8" fmla="*/ 0 w 44681"/>
                    <a:gd name="connsiteY8" fmla="*/ 21873 h 261531"/>
                    <a:gd name="connsiteX9" fmla="*/ 42780 w 44681"/>
                    <a:gd name="connsiteY9" fmla="*/ 261531 h 261531"/>
                    <a:gd name="connsiteX10" fmla="*/ 2852 w 44681"/>
                    <a:gd name="connsiteY10" fmla="*/ 261531 h 261531"/>
                    <a:gd name="connsiteX11" fmla="*/ 2852 w 44681"/>
                    <a:gd name="connsiteY11" fmla="*/ 72278 h 261531"/>
                    <a:gd name="connsiteX12" fmla="*/ 42780 w 44681"/>
                    <a:gd name="connsiteY12" fmla="*/ 72278 h 261531"/>
                    <a:gd name="connsiteX13" fmla="*/ 42780 w 44681"/>
                    <a:gd name="connsiteY13" fmla="*/ 261531 h 26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681" h="261531">
                      <a:moveTo>
                        <a:pt x="0" y="21873"/>
                      </a:moveTo>
                      <a:cubicBezTo>
                        <a:pt x="0" y="14265"/>
                        <a:pt x="1901" y="9510"/>
                        <a:pt x="5704" y="5706"/>
                      </a:cubicBezTo>
                      <a:cubicBezTo>
                        <a:pt x="9507" y="1902"/>
                        <a:pt x="15211" y="0"/>
                        <a:pt x="22816" y="0"/>
                      </a:cubicBezTo>
                      <a:cubicBezTo>
                        <a:pt x="29471" y="0"/>
                        <a:pt x="35175" y="1902"/>
                        <a:pt x="38977" y="5706"/>
                      </a:cubicBezTo>
                      <a:cubicBezTo>
                        <a:pt x="42780" y="9510"/>
                        <a:pt x="44681" y="15216"/>
                        <a:pt x="44681" y="21873"/>
                      </a:cubicBezTo>
                      <a:cubicBezTo>
                        <a:pt x="44681" y="28531"/>
                        <a:pt x="42780" y="34237"/>
                        <a:pt x="38977" y="38041"/>
                      </a:cubicBezTo>
                      <a:cubicBezTo>
                        <a:pt x="35175" y="41845"/>
                        <a:pt x="29471" y="43747"/>
                        <a:pt x="22816" y="43747"/>
                      </a:cubicBezTo>
                      <a:cubicBezTo>
                        <a:pt x="15211" y="43747"/>
                        <a:pt x="9507" y="41845"/>
                        <a:pt x="5704" y="38041"/>
                      </a:cubicBezTo>
                      <a:cubicBezTo>
                        <a:pt x="1901" y="34237"/>
                        <a:pt x="0" y="28531"/>
                        <a:pt x="0" y="21873"/>
                      </a:cubicBezTo>
                      <a:close/>
                      <a:moveTo>
                        <a:pt x="42780" y="261531"/>
                      </a:moveTo>
                      <a:lnTo>
                        <a:pt x="2852" y="261531"/>
                      </a:lnTo>
                      <a:lnTo>
                        <a:pt x="2852" y="72278"/>
                      </a:lnTo>
                      <a:lnTo>
                        <a:pt x="42780" y="72278"/>
                      </a:lnTo>
                      <a:lnTo>
                        <a:pt x="42780" y="261531"/>
                      </a:lnTo>
                      <a:close/>
                    </a:path>
                  </a:pathLst>
                </a:custGeom>
                <a:solidFill>
                  <a:srgbClr val="086575"/>
                </a:solidFill>
                <a:ln w="9497"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A36F6BA8-60C0-9843-B105-6C9DF0F5D064}"/>
                    </a:ext>
                  </a:extLst>
                </p:cNvPr>
                <p:cNvSpPr/>
                <p:nvPr/>
              </p:nvSpPr>
              <p:spPr>
                <a:xfrm>
                  <a:off x="5124566" y="1437517"/>
                  <a:ext cx="184428" cy="276747"/>
                </a:xfrm>
                <a:custGeom>
                  <a:avLst/>
                  <a:gdLst>
                    <a:gd name="connsiteX0" fmla="*/ 184429 w 184428"/>
                    <a:gd name="connsiteY0" fmla="*/ 5706 h 276747"/>
                    <a:gd name="connsiteX1" fmla="*/ 184429 w 184428"/>
                    <a:gd name="connsiteY1" fmla="*/ 27580 h 276747"/>
                    <a:gd name="connsiteX2" fmla="*/ 152106 w 184428"/>
                    <a:gd name="connsiteY2" fmla="*/ 33286 h 276747"/>
                    <a:gd name="connsiteX3" fmla="*/ 159712 w 184428"/>
                    <a:gd name="connsiteY3" fmla="*/ 47551 h 276747"/>
                    <a:gd name="connsiteX4" fmla="*/ 162564 w 184428"/>
                    <a:gd name="connsiteY4" fmla="*/ 65621 h 276747"/>
                    <a:gd name="connsiteX5" fmla="*/ 142600 w 184428"/>
                    <a:gd name="connsiteY5" fmla="*/ 111270 h 276747"/>
                    <a:gd name="connsiteX6" fmla="*/ 87461 w 184428"/>
                    <a:gd name="connsiteY6" fmla="*/ 128388 h 276747"/>
                    <a:gd name="connsiteX7" fmla="*/ 71300 w 184428"/>
                    <a:gd name="connsiteY7" fmla="*/ 127437 h 276747"/>
                    <a:gd name="connsiteX8" fmla="*/ 57990 w 184428"/>
                    <a:gd name="connsiteY8" fmla="*/ 146458 h 276747"/>
                    <a:gd name="connsiteX9" fmla="*/ 63695 w 184428"/>
                    <a:gd name="connsiteY9" fmla="*/ 155968 h 276747"/>
                    <a:gd name="connsiteX10" fmla="*/ 85560 w 184428"/>
                    <a:gd name="connsiteY10" fmla="*/ 158821 h 276747"/>
                    <a:gd name="connsiteX11" fmla="*/ 118833 w 184428"/>
                    <a:gd name="connsiteY11" fmla="*/ 158821 h 276747"/>
                    <a:gd name="connsiteX12" fmla="*/ 166366 w 184428"/>
                    <a:gd name="connsiteY12" fmla="*/ 172135 h 276747"/>
                    <a:gd name="connsiteX13" fmla="*/ 182528 w 184428"/>
                    <a:gd name="connsiteY13" fmla="*/ 210176 h 276747"/>
                    <a:gd name="connsiteX14" fmla="*/ 155909 w 184428"/>
                    <a:gd name="connsiteY14" fmla="*/ 259629 h 276747"/>
                    <a:gd name="connsiteX15" fmla="*/ 78905 w 184428"/>
                    <a:gd name="connsiteY15" fmla="*/ 276748 h 276747"/>
                    <a:gd name="connsiteX16" fmla="*/ 19964 w 184428"/>
                    <a:gd name="connsiteY16" fmla="*/ 263433 h 276747"/>
                    <a:gd name="connsiteX17" fmla="*/ 0 w 184428"/>
                    <a:gd name="connsiteY17" fmla="*/ 224441 h 276747"/>
                    <a:gd name="connsiteX18" fmla="*/ 11408 w 184428"/>
                    <a:gd name="connsiteY18" fmla="*/ 194960 h 276747"/>
                    <a:gd name="connsiteX19" fmla="*/ 41829 w 184428"/>
                    <a:gd name="connsiteY19" fmla="*/ 178792 h 276747"/>
                    <a:gd name="connsiteX20" fmla="*/ 28520 w 184428"/>
                    <a:gd name="connsiteY20" fmla="*/ 167380 h 276747"/>
                    <a:gd name="connsiteX21" fmla="*/ 23767 w 184428"/>
                    <a:gd name="connsiteY21" fmla="*/ 151213 h 276747"/>
                    <a:gd name="connsiteX22" fmla="*/ 29471 w 184428"/>
                    <a:gd name="connsiteY22" fmla="*/ 133143 h 276747"/>
                    <a:gd name="connsiteX23" fmla="*/ 47533 w 184428"/>
                    <a:gd name="connsiteY23" fmla="*/ 118878 h 276747"/>
                    <a:gd name="connsiteX24" fmla="*/ 23767 w 184428"/>
                    <a:gd name="connsiteY24" fmla="*/ 97955 h 276747"/>
                    <a:gd name="connsiteX25" fmla="*/ 14260 w 184428"/>
                    <a:gd name="connsiteY25" fmla="*/ 64670 h 276747"/>
                    <a:gd name="connsiteX26" fmla="*/ 33273 w 184428"/>
                    <a:gd name="connsiteY26" fmla="*/ 17118 h 276747"/>
                    <a:gd name="connsiteX27" fmla="*/ 88412 w 184428"/>
                    <a:gd name="connsiteY27" fmla="*/ 0 h 276747"/>
                    <a:gd name="connsiteX28" fmla="*/ 105524 w 184428"/>
                    <a:gd name="connsiteY28" fmla="*/ 951 h 276747"/>
                    <a:gd name="connsiteX29" fmla="*/ 118833 w 184428"/>
                    <a:gd name="connsiteY29" fmla="*/ 2853 h 276747"/>
                    <a:gd name="connsiteX30" fmla="*/ 184429 w 184428"/>
                    <a:gd name="connsiteY30" fmla="*/ 2853 h 276747"/>
                    <a:gd name="connsiteX31" fmla="*/ 36125 w 184428"/>
                    <a:gd name="connsiteY31" fmla="*/ 224441 h 276747"/>
                    <a:gd name="connsiteX32" fmla="*/ 47533 w 184428"/>
                    <a:gd name="connsiteY32" fmla="*/ 244413 h 276747"/>
                    <a:gd name="connsiteX33" fmla="*/ 80807 w 184428"/>
                    <a:gd name="connsiteY33" fmla="*/ 251070 h 276747"/>
                    <a:gd name="connsiteX34" fmla="*/ 129290 w 184428"/>
                    <a:gd name="connsiteY34" fmla="*/ 241560 h 276747"/>
                    <a:gd name="connsiteX35" fmla="*/ 145452 w 184428"/>
                    <a:gd name="connsiteY35" fmla="*/ 216833 h 276747"/>
                    <a:gd name="connsiteX36" fmla="*/ 136896 w 184428"/>
                    <a:gd name="connsiteY36" fmla="*/ 199715 h 276747"/>
                    <a:gd name="connsiteX37" fmla="*/ 104573 w 184428"/>
                    <a:gd name="connsiteY37" fmla="*/ 194960 h 276747"/>
                    <a:gd name="connsiteX38" fmla="*/ 74152 w 184428"/>
                    <a:gd name="connsiteY38" fmla="*/ 194960 h 276747"/>
                    <a:gd name="connsiteX39" fmla="*/ 46583 w 184428"/>
                    <a:gd name="connsiteY39" fmla="*/ 203519 h 276747"/>
                    <a:gd name="connsiteX40" fmla="*/ 36125 w 184428"/>
                    <a:gd name="connsiteY40" fmla="*/ 224441 h 276747"/>
                    <a:gd name="connsiteX41" fmla="*/ 53237 w 184428"/>
                    <a:gd name="connsiteY41" fmla="*/ 66572 h 276747"/>
                    <a:gd name="connsiteX42" fmla="*/ 62744 w 184428"/>
                    <a:gd name="connsiteY42" fmla="*/ 94151 h 276747"/>
                    <a:gd name="connsiteX43" fmla="*/ 89362 w 184428"/>
                    <a:gd name="connsiteY43" fmla="*/ 103662 h 276747"/>
                    <a:gd name="connsiteX44" fmla="*/ 124537 w 184428"/>
                    <a:gd name="connsiteY44" fmla="*/ 66572 h 276747"/>
                    <a:gd name="connsiteX45" fmla="*/ 115981 w 184428"/>
                    <a:gd name="connsiteY45" fmla="*/ 38041 h 276747"/>
                    <a:gd name="connsiteX46" fmla="*/ 89362 w 184428"/>
                    <a:gd name="connsiteY46" fmla="*/ 27580 h 276747"/>
                    <a:gd name="connsiteX47" fmla="*/ 62744 w 184428"/>
                    <a:gd name="connsiteY47" fmla="*/ 37090 h 276747"/>
                    <a:gd name="connsiteX48" fmla="*/ 53237 w 184428"/>
                    <a:gd name="connsiteY48" fmla="*/ 66572 h 27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84428" h="276747">
                      <a:moveTo>
                        <a:pt x="184429" y="5706"/>
                      </a:moveTo>
                      <a:lnTo>
                        <a:pt x="184429" y="27580"/>
                      </a:lnTo>
                      <a:lnTo>
                        <a:pt x="152106" y="33286"/>
                      </a:lnTo>
                      <a:cubicBezTo>
                        <a:pt x="154958" y="37090"/>
                        <a:pt x="157810" y="41845"/>
                        <a:pt x="159712" y="47551"/>
                      </a:cubicBezTo>
                      <a:cubicBezTo>
                        <a:pt x="161613" y="53257"/>
                        <a:pt x="162564" y="59914"/>
                        <a:pt x="162564" y="65621"/>
                      </a:cubicBezTo>
                      <a:cubicBezTo>
                        <a:pt x="162564" y="85592"/>
                        <a:pt x="155909" y="100808"/>
                        <a:pt x="142600" y="111270"/>
                      </a:cubicBezTo>
                      <a:cubicBezTo>
                        <a:pt x="129290" y="122682"/>
                        <a:pt x="110277" y="128388"/>
                        <a:pt x="87461" y="128388"/>
                      </a:cubicBezTo>
                      <a:cubicBezTo>
                        <a:pt x="81757" y="128388"/>
                        <a:pt x="76053" y="128388"/>
                        <a:pt x="71300" y="127437"/>
                      </a:cubicBezTo>
                      <a:cubicBezTo>
                        <a:pt x="62744" y="133143"/>
                        <a:pt x="57990" y="138849"/>
                        <a:pt x="57990" y="146458"/>
                      </a:cubicBezTo>
                      <a:cubicBezTo>
                        <a:pt x="57990" y="151213"/>
                        <a:pt x="59892" y="154066"/>
                        <a:pt x="63695" y="155968"/>
                      </a:cubicBezTo>
                      <a:cubicBezTo>
                        <a:pt x="67497" y="157870"/>
                        <a:pt x="75102" y="158821"/>
                        <a:pt x="85560" y="158821"/>
                      </a:cubicBezTo>
                      <a:lnTo>
                        <a:pt x="118833" y="158821"/>
                      </a:lnTo>
                      <a:cubicBezTo>
                        <a:pt x="139748" y="158821"/>
                        <a:pt x="155909" y="163576"/>
                        <a:pt x="166366" y="172135"/>
                      </a:cubicBezTo>
                      <a:cubicBezTo>
                        <a:pt x="176824" y="180694"/>
                        <a:pt x="182528" y="194009"/>
                        <a:pt x="182528" y="210176"/>
                      </a:cubicBezTo>
                      <a:cubicBezTo>
                        <a:pt x="182528" y="232050"/>
                        <a:pt x="173972" y="248217"/>
                        <a:pt x="155909" y="259629"/>
                      </a:cubicBezTo>
                      <a:cubicBezTo>
                        <a:pt x="137846" y="271042"/>
                        <a:pt x="113129" y="276748"/>
                        <a:pt x="78905" y="276748"/>
                      </a:cubicBezTo>
                      <a:cubicBezTo>
                        <a:pt x="53237" y="276748"/>
                        <a:pt x="33273" y="271993"/>
                        <a:pt x="19964" y="263433"/>
                      </a:cubicBezTo>
                      <a:cubicBezTo>
                        <a:pt x="6655" y="253923"/>
                        <a:pt x="0" y="241560"/>
                        <a:pt x="0" y="224441"/>
                      </a:cubicBezTo>
                      <a:cubicBezTo>
                        <a:pt x="0" y="213029"/>
                        <a:pt x="3803" y="202568"/>
                        <a:pt x="11408" y="194960"/>
                      </a:cubicBezTo>
                      <a:cubicBezTo>
                        <a:pt x="19013" y="187352"/>
                        <a:pt x="29471" y="181645"/>
                        <a:pt x="41829" y="178792"/>
                      </a:cubicBezTo>
                      <a:cubicBezTo>
                        <a:pt x="36125" y="176890"/>
                        <a:pt x="32323" y="173086"/>
                        <a:pt x="28520" y="167380"/>
                      </a:cubicBezTo>
                      <a:cubicBezTo>
                        <a:pt x="24717" y="162625"/>
                        <a:pt x="23767" y="156919"/>
                        <a:pt x="23767" y="151213"/>
                      </a:cubicBezTo>
                      <a:cubicBezTo>
                        <a:pt x="23767" y="144556"/>
                        <a:pt x="25668" y="137898"/>
                        <a:pt x="29471" y="133143"/>
                      </a:cubicBezTo>
                      <a:cubicBezTo>
                        <a:pt x="33273" y="128388"/>
                        <a:pt x="38977" y="123633"/>
                        <a:pt x="47533" y="118878"/>
                      </a:cubicBezTo>
                      <a:cubicBezTo>
                        <a:pt x="38027" y="115074"/>
                        <a:pt x="29471" y="107466"/>
                        <a:pt x="23767" y="97955"/>
                      </a:cubicBezTo>
                      <a:cubicBezTo>
                        <a:pt x="18063" y="88445"/>
                        <a:pt x="14260" y="77033"/>
                        <a:pt x="14260" y="64670"/>
                      </a:cubicBezTo>
                      <a:cubicBezTo>
                        <a:pt x="14260" y="43747"/>
                        <a:pt x="20915" y="28531"/>
                        <a:pt x="33273" y="17118"/>
                      </a:cubicBezTo>
                      <a:cubicBezTo>
                        <a:pt x="46583" y="5706"/>
                        <a:pt x="64645" y="0"/>
                        <a:pt x="88412" y="0"/>
                      </a:cubicBezTo>
                      <a:cubicBezTo>
                        <a:pt x="94116" y="0"/>
                        <a:pt x="99820" y="0"/>
                        <a:pt x="105524" y="951"/>
                      </a:cubicBezTo>
                      <a:cubicBezTo>
                        <a:pt x="111228" y="1902"/>
                        <a:pt x="115981" y="2853"/>
                        <a:pt x="118833" y="2853"/>
                      </a:cubicBezTo>
                      <a:lnTo>
                        <a:pt x="184429" y="2853"/>
                      </a:lnTo>
                      <a:close/>
                      <a:moveTo>
                        <a:pt x="36125" y="224441"/>
                      </a:moveTo>
                      <a:cubicBezTo>
                        <a:pt x="36125" y="233001"/>
                        <a:pt x="39928" y="239658"/>
                        <a:pt x="47533" y="244413"/>
                      </a:cubicBezTo>
                      <a:cubicBezTo>
                        <a:pt x="55139" y="249168"/>
                        <a:pt x="66547" y="251070"/>
                        <a:pt x="80807" y="251070"/>
                      </a:cubicBezTo>
                      <a:cubicBezTo>
                        <a:pt x="102672" y="251070"/>
                        <a:pt x="118833" y="248217"/>
                        <a:pt x="129290" y="241560"/>
                      </a:cubicBezTo>
                      <a:cubicBezTo>
                        <a:pt x="139748" y="234903"/>
                        <a:pt x="145452" y="227295"/>
                        <a:pt x="145452" y="216833"/>
                      </a:cubicBezTo>
                      <a:cubicBezTo>
                        <a:pt x="145452" y="208274"/>
                        <a:pt x="142600" y="202568"/>
                        <a:pt x="136896" y="199715"/>
                      </a:cubicBezTo>
                      <a:cubicBezTo>
                        <a:pt x="131192" y="195911"/>
                        <a:pt x="119784" y="194960"/>
                        <a:pt x="104573" y="194960"/>
                      </a:cubicBezTo>
                      <a:lnTo>
                        <a:pt x="74152" y="194960"/>
                      </a:lnTo>
                      <a:cubicBezTo>
                        <a:pt x="62744" y="194960"/>
                        <a:pt x="53237" y="197813"/>
                        <a:pt x="46583" y="203519"/>
                      </a:cubicBezTo>
                      <a:cubicBezTo>
                        <a:pt x="39928" y="209225"/>
                        <a:pt x="36125" y="214931"/>
                        <a:pt x="36125" y="224441"/>
                      </a:cubicBezTo>
                      <a:close/>
                      <a:moveTo>
                        <a:pt x="53237" y="66572"/>
                      </a:moveTo>
                      <a:cubicBezTo>
                        <a:pt x="53237" y="77984"/>
                        <a:pt x="56089" y="87494"/>
                        <a:pt x="62744" y="94151"/>
                      </a:cubicBezTo>
                      <a:cubicBezTo>
                        <a:pt x="68448" y="100808"/>
                        <a:pt x="77954" y="103662"/>
                        <a:pt x="89362" y="103662"/>
                      </a:cubicBezTo>
                      <a:cubicBezTo>
                        <a:pt x="112178" y="103662"/>
                        <a:pt x="124537" y="91298"/>
                        <a:pt x="124537" y="66572"/>
                      </a:cubicBezTo>
                      <a:cubicBezTo>
                        <a:pt x="124537" y="54208"/>
                        <a:pt x="121685" y="44698"/>
                        <a:pt x="115981" y="38041"/>
                      </a:cubicBezTo>
                      <a:cubicBezTo>
                        <a:pt x="110277" y="31384"/>
                        <a:pt x="101721" y="27580"/>
                        <a:pt x="89362" y="27580"/>
                      </a:cubicBezTo>
                      <a:cubicBezTo>
                        <a:pt x="77954" y="27580"/>
                        <a:pt x="68448" y="30433"/>
                        <a:pt x="62744" y="37090"/>
                      </a:cubicBezTo>
                      <a:cubicBezTo>
                        <a:pt x="56089" y="44698"/>
                        <a:pt x="53237" y="54208"/>
                        <a:pt x="53237" y="66572"/>
                      </a:cubicBezTo>
                      <a:close/>
                    </a:path>
                  </a:pathLst>
                </a:custGeom>
                <a:solidFill>
                  <a:srgbClr val="086575"/>
                </a:solidFill>
                <a:ln w="9497"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074A0B93-60C0-214A-BE14-F94E979FD5EA}"/>
                    </a:ext>
                  </a:extLst>
                </p:cNvPr>
                <p:cNvSpPr/>
                <p:nvPr/>
              </p:nvSpPr>
              <p:spPr>
                <a:xfrm>
                  <a:off x="5346071" y="1439419"/>
                  <a:ext cx="167316" cy="194008"/>
                </a:xfrm>
                <a:custGeom>
                  <a:avLst/>
                  <a:gdLst>
                    <a:gd name="connsiteX0" fmla="*/ 164465 w 167316"/>
                    <a:gd name="connsiteY0" fmla="*/ 193058 h 194008"/>
                    <a:gd name="connsiteX1" fmla="*/ 124537 w 167316"/>
                    <a:gd name="connsiteY1" fmla="*/ 193058 h 194008"/>
                    <a:gd name="connsiteX2" fmla="*/ 124537 w 167316"/>
                    <a:gd name="connsiteY2" fmla="*/ 77033 h 194008"/>
                    <a:gd name="connsiteX3" fmla="*/ 115981 w 167316"/>
                    <a:gd name="connsiteY3" fmla="*/ 44698 h 194008"/>
                    <a:gd name="connsiteX4" fmla="*/ 88412 w 167316"/>
                    <a:gd name="connsiteY4" fmla="*/ 34237 h 194008"/>
                    <a:gd name="connsiteX5" fmla="*/ 51336 w 167316"/>
                    <a:gd name="connsiteY5" fmla="*/ 49453 h 194008"/>
                    <a:gd name="connsiteX6" fmla="*/ 39928 w 167316"/>
                    <a:gd name="connsiteY6" fmla="*/ 99857 h 194008"/>
                    <a:gd name="connsiteX7" fmla="*/ 39928 w 167316"/>
                    <a:gd name="connsiteY7" fmla="*/ 194009 h 194008"/>
                    <a:gd name="connsiteX8" fmla="*/ 0 w 167316"/>
                    <a:gd name="connsiteY8" fmla="*/ 194009 h 194008"/>
                    <a:gd name="connsiteX9" fmla="*/ 0 w 167316"/>
                    <a:gd name="connsiteY9" fmla="*/ 3804 h 194008"/>
                    <a:gd name="connsiteX10" fmla="*/ 31372 w 167316"/>
                    <a:gd name="connsiteY10" fmla="*/ 3804 h 194008"/>
                    <a:gd name="connsiteX11" fmla="*/ 37076 w 167316"/>
                    <a:gd name="connsiteY11" fmla="*/ 28531 h 194008"/>
                    <a:gd name="connsiteX12" fmla="*/ 38977 w 167316"/>
                    <a:gd name="connsiteY12" fmla="*/ 28531 h 194008"/>
                    <a:gd name="connsiteX13" fmla="*/ 63695 w 167316"/>
                    <a:gd name="connsiteY13" fmla="*/ 7608 h 194008"/>
                    <a:gd name="connsiteX14" fmla="*/ 98869 w 167316"/>
                    <a:gd name="connsiteY14" fmla="*/ 0 h 194008"/>
                    <a:gd name="connsiteX15" fmla="*/ 167317 w 167316"/>
                    <a:gd name="connsiteY15" fmla="*/ 69425 h 194008"/>
                    <a:gd name="connsiteX16" fmla="*/ 167317 w 167316"/>
                    <a:gd name="connsiteY16" fmla="*/ 193058 h 19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316" h="194008">
                      <a:moveTo>
                        <a:pt x="164465" y="193058"/>
                      </a:moveTo>
                      <a:lnTo>
                        <a:pt x="124537" y="193058"/>
                      </a:lnTo>
                      <a:lnTo>
                        <a:pt x="124537" y="77033"/>
                      </a:lnTo>
                      <a:cubicBezTo>
                        <a:pt x="124537" y="62768"/>
                        <a:pt x="121685" y="51355"/>
                        <a:pt x="115981" y="44698"/>
                      </a:cubicBezTo>
                      <a:cubicBezTo>
                        <a:pt x="110277" y="37090"/>
                        <a:pt x="100770" y="34237"/>
                        <a:pt x="88412" y="34237"/>
                      </a:cubicBezTo>
                      <a:cubicBezTo>
                        <a:pt x="71300" y="34237"/>
                        <a:pt x="58941" y="38992"/>
                        <a:pt x="51336" y="49453"/>
                      </a:cubicBezTo>
                      <a:cubicBezTo>
                        <a:pt x="43730" y="59914"/>
                        <a:pt x="39928" y="76082"/>
                        <a:pt x="39928" y="99857"/>
                      </a:cubicBezTo>
                      <a:lnTo>
                        <a:pt x="39928" y="194009"/>
                      </a:lnTo>
                      <a:lnTo>
                        <a:pt x="0" y="194009"/>
                      </a:lnTo>
                      <a:lnTo>
                        <a:pt x="0" y="3804"/>
                      </a:lnTo>
                      <a:lnTo>
                        <a:pt x="31372" y="3804"/>
                      </a:lnTo>
                      <a:lnTo>
                        <a:pt x="37076" y="28531"/>
                      </a:lnTo>
                      <a:lnTo>
                        <a:pt x="38977" y="28531"/>
                      </a:lnTo>
                      <a:cubicBezTo>
                        <a:pt x="44681" y="19971"/>
                        <a:pt x="53237" y="12363"/>
                        <a:pt x="63695" y="7608"/>
                      </a:cubicBezTo>
                      <a:cubicBezTo>
                        <a:pt x="74152" y="2853"/>
                        <a:pt x="85560" y="0"/>
                        <a:pt x="98869" y="0"/>
                      </a:cubicBezTo>
                      <a:cubicBezTo>
                        <a:pt x="144501" y="0"/>
                        <a:pt x="167317" y="22825"/>
                        <a:pt x="167317" y="69425"/>
                      </a:cubicBezTo>
                      <a:lnTo>
                        <a:pt x="167317" y="193058"/>
                      </a:lnTo>
                      <a:close/>
                    </a:path>
                  </a:pathLst>
                </a:custGeom>
                <a:solidFill>
                  <a:srgbClr val="086575"/>
                </a:solidFill>
                <a:ln w="9497" cap="flat">
                  <a:noFill/>
                  <a:prstDash val="solid"/>
                  <a:miter/>
                </a:ln>
              </p:spPr>
              <p:txBody>
                <a:bodyPr rtlCol="0" anchor="ctr"/>
                <a:lstStyle/>
                <a:p>
                  <a:endParaRPr lang="en-US"/>
                </a:p>
              </p:txBody>
            </p:sp>
          </p:grpSp>
          <p:grpSp>
            <p:nvGrpSpPr>
              <p:cNvPr id="62" name="Graphic 2">
                <a:extLst>
                  <a:ext uri="{FF2B5EF4-FFF2-40B4-BE49-F238E27FC236}">
                    <a16:creationId xmlns:a16="http://schemas.microsoft.com/office/drawing/2014/main" id="{F7716348-B3CD-BB48-9C58-4DDA88F4D105}"/>
                  </a:ext>
                </a:extLst>
              </p:cNvPr>
              <p:cNvGrpSpPr/>
              <p:nvPr/>
            </p:nvGrpSpPr>
            <p:grpSpPr>
              <a:xfrm>
                <a:off x="5604652" y="1480313"/>
                <a:ext cx="260482" cy="153114"/>
                <a:chOff x="5604652" y="1480313"/>
                <a:chExt cx="260482" cy="153114"/>
              </a:xfrm>
              <a:solidFill>
                <a:srgbClr val="086575"/>
              </a:solidFill>
            </p:grpSpPr>
            <p:sp>
              <p:nvSpPr>
                <p:cNvPr id="63" name="Freeform 62">
                  <a:extLst>
                    <a:ext uri="{FF2B5EF4-FFF2-40B4-BE49-F238E27FC236}">
                      <a16:creationId xmlns:a16="http://schemas.microsoft.com/office/drawing/2014/main" id="{7618E672-2E16-2A41-913C-3F3E0E4836FC}"/>
                    </a:ext>
                  </a:extLst>
                </p:cNvPr>
                <p:cNvSpPr/>
                <p:nvPr/>
              </p:nvSpPr>
              <p:spPr>
                <a:xfrm>
                  <a:off x="5604652" y="1480313"/>
                  <a:ext cx="73201" cy="151212"/>
                </a:xfrm>
                <a:custGeom>
                  <a:avLst/>
                  <a:gdLst>
                    <a:gd name="connsiteX0" fmla="*/ 61793 w 73201"/>
                    <a:gd name="connsiteY0" fmla="*/ 58012 h 151212"/>
                    <a:gd name="connsiteX1" fmla="*/ 35175 w 73201"/>
                    <a:gd name="connsiteY1" fmla="*/ 58012 h 151212"/>
                    <a:gd name="connsiteX2" fmla="*/ 35175 w 73201"/>
                    <a:gd name="connsiteY2" fmla="*/ 151213 h 151212"/>
                    <a:gd name="connsiteX3" fmla="*/ 19013 w 73201"/>
                    <a:gd name="connsiteY3" fmla="*/ 151213 h 151212"/>
                    <a:gd name="connsiteX4" fmla="*/ 19013 w 73201"/>
                    <a:gd name="connsiteY4" fmla="*/ 58012 h 151212"/>
                    <a:gd name="connsiteX5" fmla="*/ 0 w 73201"/>
                    <a:gd name="connsiteY5" fmla="*/ 58012 h 151212"/>
                    <a:gd name="connsiteX6" fmla="*/ 0 w 73201"/>
                    <a:gd name="connsiteY6" fmla="*/ 50404 h 151212"/>
                    <a:gd name="connsiteX7" fmla="*/ 19013 w 73201"/>
                    <a:gd name="connsiteY7" fmla="*/ 44698 h 151212"/>
                    <a:gd name="connsiteX8" fmla="*/ 19013 w 73201"/>
                    <a:gd name="connsiteY8" fmla="*/ 38992 h 151212"/>
                    <a:gd name="connsiteX9" fmla="*/ 53237 w 73201"/>
                    <a:gd name="connsiteY9" fmla="*/ 0 h 151212"/>
                    <a:gd name="connsiteX10" fmla="*/ 73201 w 73201"/>
                    <a:gd name="connsiteY10" fmla="*/ 3804 h 151212"/>
                    <a:gd name="connsiteX11" fmla="*/ 69399 w 73201"/>
                    <a:gd name="connsiteY11" fmla="*/ 16167 h 151212"/>
                    <a:gd name="connsiteX12" fmla="*/ 53237 w 73201"/>
                    <a:gd name="connsiteY12" fmla="*/ 13314 h 151212"/>
                    <a:gd name="connsiteX13" fmla="*/ 39928 w 73201"/>
                    <a:gd name="connsiteY13" fmla="*/ 19020 h 151212"/>
                    <a:gd name="connsiteX14" fmla="*/ 35175 w 73201"/>
                    <a:gd name="connsiteY14" fmla="*/ 38041 h 151212"/>
                    <a:gd name="connsiteX15" fmla="*/ 35175 w 73201"/>
                    <a:gd name="connsiteY15" fmla="*/ 44698 h 151212"/>
                    <a:gd name="connsiteX16" fmla="*/ 61793 w 73201"/>
                    <a:gd name="connsiteY16" fmla="*/ 44698 h 151212"/>
                    <a:gd name="connsiteX17" fmla="*/ 61793 w 73201"/>
                    <a:gd name="connsiteY17" fmla="*/ 58012 h 15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201" h="151212">
                      <a:moveTo>
                        <a:pt x="61793" y="58012"/>
                      </a:moveTo>
                      <a:lnTo>
                        <a:pt x="35175" y="58012"/>
                      </a:lnTo>
                      <a:lnTo>
                        <a:pt x="35175" y="151213"/>
                      </a:lnTo>
                      <a:lnTo>
                        <a:pt x="19013" y="151213"/>
                      </a:lnTo>
                      <a:lnTo>
                        <a:pt x="19013" y="58012"/>
                      </a:lnTo>
                      <a:lnTo>
                        <a:pt x="0" y="58012"/>
                      </a:lnTo>
                      <a:lnTo>
                        <a:pt x="0" y="50404"/>
                      </a:lnTo>
                      <a:lnTo>
                        <a:pt x="19013" y="44698"/>
                      </a:lnTo>
                      <a:lnTo>
                        <a:pt x="19013" y="38992"/>
                      </a:lnTo>
                      <a:cubicBezTo>
                        <a:pt x="19013" y="13314"/>
                        <a:pt x="30421" y="0"/>
                        <a:pt x="53237" y="0"/>
                      </a:cubicBezTo>
                      <a:cubicBezTo>
                        <a:pt x="58941" y="0"/>
                        <a:pt x="65596" y="951"/>
                        <a:pt x="73201" y="3804"/>
                      </a:cubicBezTo>
                      <a:lnTo>
                        <a:pt x="69399" y="16167"/>
                      </a:lnTo>
                      <a:cubicBezTo>
                        <a:pt x="63695" y="14265"/>
                        <a:pt x="57990" y="13314"/>
                        <a:pt x="53237" y="13314"/>
                      </a:cubicBezTo>
                      <a:cubicBezTo>
                        <a:pt x="47533" y="13314"/>
                        <a:pt x="42780" y="15216"/>
                        <a:pt x="39928" y="19020"/>
                      </a:cubicBezTo>
                      <a:cubicBezTo>
                        <a:pt x="37076" y="22825"/>
                        <a:pt x="35175" y="29482"/>
                        <a:pt x="35175" y="38041"/>
                      </a:cubicBezTo>
                      <a:lnTo>
                        <a:pt x="35175" y="44698"/>
                      </a:lnTo>
                      <a:lnTo>
                        <a:pt x="61793" y="44698"/>
                      </a:lnTo>
                      <a:lnTo>
                        <a:pt x="61793" y="58012"/>
                      </a:lnTo>
                      <a:close/>
                    </a:path>
                  </a:pathLst>
                </a:custGeom>
                <a:solidFill>
                  <a:srgbClr val="086575"/>
                </a:solidFill>
                <a:ln w="9497"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3DDF32C0-8580-E84D-8D4F-E0008FE7DC3D}"/>
                    </a:ext>
                  </a:extLst>
                </p:cNvPr>
                <p:cNvSpPr/>
                <p:nvPr/>
              </p:nvSpPr>
              <p:spPr>
                <a:xfrm>
                  <a:off x="5679754" y="1524060"/>
                  <a:ext cx="96967" cy="109367"/>
                </a:xfrm>
                <a:custGeom>
                  <a:avLst/>
                  <a:gdLst>
                    <a:gd name="connsiteX0" fmla="*/ 96968 w 96967"/>
                    <a:gd name="connsiteY0" fmla="*/ 55159 h 109367"/>
                    <a:gd name="connsiteX1" fmla="*/ 83659 w 96967"/>
                    <a:gd name="connsiteY1" fmla="*/ 95102 h 109367"/>
                    <a:gd name="connsiteX2" fmla="*/ 47533 w 96967"/>
                    <a:gd name="connsiteY2" fmla="*/ 109368 h 109367"/>
                    <a:gd name="connsiteX3" fmla="*/ 22816 w 96967"/>
                    <a:gd name="connsiteY3" fmla="*/ 102711 h 109367"/>
                    <a:gd name="connsiteX4" fmla="*/ 5704 w 96967"/>
                    <a:gd name="connsiteY4" fmla="*/ 83690 h 109367"/>
                    <a:gd name="connsiteX5" fmla="*/ 0 w 96967"/>
                    <a:gd name="connsiteY5" fmla="*/ 54208 h 109367"/>
                    <a:gd name="connsiteX6" fmla="*/ 13309 w 96967"/>
                    <a:gd name="connsiteY6" fmla="*/ 14265 h 109367"/>
                    <a:gd name="connsiteX7" fmla="*/ 49435 w 96967"/>
                    <a:gd name="connsiteY7" fmla="*/ 0 h 109367"/>
                    <a:gd name="connsiteX8" fmla="*/ 84609 w 96967"/>
                    <a:gd name="connsiteY8" fmla="*/ 14265 h 109367"/>
                    <a:gd name="connsiteX9" fmla="*/ 96968 w 96967"/>
                    <a:gd name="connsiteY9" fmla="*/ 55159 h 109367"/>
                    <a:gd name="connsiteX10" fmla="*/ 16161 w 96967"/>
                    <a:gd name="connsiteY10" fmla="*/ 55159 h 109367"/>
                    <a:gd name="connsiteX11" fmla="*/ 24717 w 96967"/>
                    <a:gd name="connsiteY11" fmla="*/ 85592 h 109367"/>
                    <a:gd name="connsiteX12" fmla="*/ 48484 w 96967"/>
                    <a:gd name="connsiteY12" fmla="*/ 96053 h 109367"/>
                    <a:gd name="connsiteX13" fmla="*/ 72251 w 96967"/>
                    <a:gd name="connsiteY13" fmla="*/ 85592 h 109367"/>
                    <a:gd name="connsiteX14" fmla="*/ 80807 w 96967"/>
                    <a:gd name="connsiteY14" fmla="*/ 55159 h 109367"/>
                    <a:gd name="connsiteX15" fmla="*/ 72251 w 96967"/>
                    <a:gd name="connsiteY15" fmla="*/ 24727 h 109367"/>
                    <a:gd name="connsiteX16" fmla="*/ 48484 w 96967"/>
                    <a:gd name="connsiteY16" fmla="*/ 14265 h 109367"/>
                    <a:gd name="connsiteX17" fmla="*/ 24717 w 96967"/>
                    <a:gd name="connsiteY17" fmla="*/ 24727 h 109367"/>
                    <a:gd name="connsiteX18" fmla="*/ 16161 w 96967"/>
                    <a:gd name="connsiteY18" fmla="*/ 55159 h 10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6967" h="109367">
                      <a:moveTo>
                        <a:pt x="96968" y="55159"/>
                      </a:moveTo>
                      <a:cubicBezTo>
                        <a:pt x="96968" y="72278"/>
                        <a:pt x="92214" y="85592"/>
                        <a:pt x="83659" y="95102"/>
                      </a:cubicBezTo>
                      <a:cubicBezTo>
                        <a:pt x="75103" y="104613"/>
                        <a:pt x="62744" y="109368"/>
                        <a:pt x="47533" y="109368"/>
                      </a:cubicBezTo>
                      <a:cubicBezTo>
                        <a:pt x="38027" y="109368"/>
                        <a:pt x="29471" y="107466"/>
                        <a:pt x="22816" y="102711"/>
                      </a:cubicBezTo>
                      <a:cubicBezTo>
                        <a:pt x="15211" y="97955"/>
                        <a:pt x="9507" y="92249"/>
                        <a:pt x="5704" y="83690"/>
                      </a:cubicBezTo>
                      <a:cubicBezTo>
                        <a:pt x="1901" y="75131"/>
                        <a:pt x="0" y="65621"/>
                        <a:pt x="0" y="54208"/>
                      </a:cubicBezTo>
                      <a:cubicBezTo>
                        <a:pt x="0" y="37090"/>
                        <a:pt x="4753" y="23776"/>
                        <a:pt x="13309" y="14265"/>
                      </a:cubicBezTo>
                      <a:cubicBezTo>
                        <a:pt x="21865" y="4755"/>
                        <a:pt x="34224" y="0"/>
                        <a:pt x="49435" y="0"/>
                      </a:cubicBezTo>
                      <a:cubicBezTo>
                        <a:pt x="64645" y="0"/>
                        <a:pt x="76053" y="4755"/>
                        <a:pt x="84609" y="14265"/>
                      </a:cubicBezTo>
                      <a:cubicBezTo>
                        <a:pt x="92214" y="24727"/>
                        <a:pt x="96968" y="38041"/>
                        <a:pt x="96968" y="55159"/>
                      </a:cubicBezTo>
                      <a:close/>
                      <a:moveTo>
                        <a:pt x="16161" y="55159"/>
                      </a:moveTo>
                      <a:cubicBezTo>
                        <a:pt x="16161" y="68474"/>
                        <a:pt x="19013" y="78935"/>
                        <a:pt x="24717" y="85592"/>
                      </a:cubicBezTo>
                      <a:cubicBezTo>
                        <a:pt x="30421" y="92249"/>
                        <a:pt x="38027" y="96053"/>
                        <a:pt x="48484" y="96053"/>
                      </a:cubicBezTo>
                      <a:cubicBezTo>
                        <a:pt x="58941" y="96053"/>
                        <a:pt x="66547" y="92249"/>
                        <a:pt x="72251" y="85592"/>
                      </a:cubicBezTo>
                      <a:cubicBezTo>
                        <a:pt x="77954" y="78935"/>
                        <a:pt x="80807" y="68474"/>
                        <a:pt x="80807" y="55159"/>
                      </a:cubicBezTo>
                      <a:cubicBezTo>
                        <a:pt x="80807" y="41845"/>
                        <a:pt x="77954" y="31384"/>
                        <a:pt x="72251" y="24727"/>
                      </a:cubicBezTo>
                      <a:cubicBezTo>
                        <a:pt x="66547" y="18069"/>
                        <a:pt x="58941" y="14265"/>
                        <a:pt x="48484" y="14265"/>
                      </a:cubicBezTo>
                      <a:cubicBezTo>
                        <a:pt x="38027" y="14265"/>
                        <a:pt x="30421" y="18069"/>
                        <a:pt x="24717" y="24727"/>
                      </a:cubicBezTo>
                      <a:cubicBezTo>
                        <a:pt x="19013" y="31384"/>
                        <a:pt x="16161" y="40894"/>
                        <a:pt x="16161" y="55159"/>
                      </a:cubicBezTo>
                      <a:close/>
                    </a:path>
                  </a:pathLst>
                </a:custGeom>
                <a:solidFill>
                  <a:srgbClr val="086575"/>
                </a:solidFill>
                <a:ln w="9497"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36DC2CFC-FC5B-DF47-95B6-98CE41200DB0}"/>
                    </a:ext>
                  </a:extLst>
                </p:cNvPr>
                <p:cNvSpPr/>
                <p:nvPr/>
              </p:nvSpPr>
              <p:spPr>
                <a:xfrm>
                  <a:off x="5804292" y="1524060"/>
                  <a:ext cx="60842" cy="107465"/>
                </a:xfrm>
                <a:custGeom>
                  <a:avLst/>
                  <a:gdLst>
                    <a:gd name="connsiteX0" fmla="*/ 48484 w 60842"/>
                    <a:gd name="connsiteY0" fmla="*/ 0 h 107465"/>
                    <a:gd name="connsiteX1" fmla="*/ 60842 w 60842"/>
                    <a:gd name="connsiteY1" fmla="*/ 951 h 107465"/>
                    <a:gd name="connsiteX2" fmla="*/ 58941 w 60842"/>
                    <a:gd name="connsiteY2" fmla="*/ 16167 h 107465"/>
                    <a:gd name="connsiteX3" fmla="*/ 47533 w 60842"/>
                    <a:gd name="connsiteY3" fmla="*/ 14265 h 107465"/>
                    <a:gd name="connsiteX4" fmla="*/ 25668 w 60842"/>
                    <a:gd name="connsiteY4" fmla="*/ 24727 h 107465"/>
                    <a:gd name="connsiteX5" fmla="*/ 16161 w 60842"/>
                    <a:gd name="connsiteY5" fmla="*/ 50404 h 107465"/>
                    <a:gd name="connsiteX6" fmla="*/ 16161 w 60842"/>
                    <a:gd name="connsiteY6" fmla="*/ 107466 h 107465"/>
                    <a:gd name="connsiteX7" fmla="*/ 0 w 60842"/>
                    <a:gd name="connsiteY7" fmla="*/ 107466 h 107465"/>
                    <a:gd name="connsiteX8" fmla="*/ 0 w 60842"/>
                    <a:gd name="connsiteY8" fmla="*/ 1902 h 107465"/>
                    <a:gd name="connsiteX9" fmla="*/ 13309 w 60842"/>
                    <a:gd name="connsiteY9" fmla="*/ 1902 h 107465"/>
                    <a:gd name="connsiteX10" fmla="*/ 15211 w 60842"/>
                    <a:gd name="connsiteY10" fmla="*/ 21874 h 107465"/>
                    <a:gd name="connsiteX11" fmla="*/ 16161 w 60842"/>
                    <a:gd name="connsiteY11" fmla="*/ 21874 h 107465"/>
                    <a:gd name="connsiteX12" fmla="*/ 30421 w 60842"/>
                    <a:gd name="connsiteY12" fmla="*/ 5706 h 107465"/>
                    <a:gd name="connsiteX13" fmla="*/ 48484 w 60842"/>
                    <a:gd name="connsiteY13" fmla="*/ 0 h 10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842" h="107465">
                      <a:moveTo>
                        <a:pt x="48484" y="0"/>
                      </a:moveTo>
                      <a:cubicBezTo>
                        <a:pt x="53237" y="0"/>
                        <a:pt x="57040" y="0"/>
                        <a:pt x="60842" y="951"/>
                      </a:cubicBezTo>
                      <a:lnTo>
                        <a:pt x="58941" y="16167"/>
                      </a:lnTo>
                      <a:cubicBezTo>
                        <a:pt x="54188" y="15216"/>
                        <a:pt x="50385" y="14265"/>
                        <a:pt x="47533" y="14265"/>
                      </a:cubicBezTo>
                      <a:cubicBezTo>
                        <a:pt x="38977" y="14265"/>
                        <a:pt x="31372" y="18069"/>
                        <a:pt x="25668" y="24727"/>
                      </a:cubicBezTo>
                      <a:cubicBezTo>
                        <a:pt x="19964" y="31384"/>
                        <a:pt x="16161" y="39943"/>
                        <a:pt x="16161" y="50404"/>
                      </a:cubicBezTo>
                      <a:lnTo>
                        <a:pt x="16161" y="107466"/>
                      </a:lnTo>
                      <a:lnTo>
                        <a:pt x="0" y="107466"/>
                      </a:lnTo>
                      <a:lnTo>
                        <a:pt x="0" y="1902"/>
                      </a:lnTo>
                      <a:lnTo>
                        <a:pt x="13309" y="1902"/>
                      </a:lnTo>
                      <a:lnTo>
                        <a:pt x="15211" y="21874"/>
                      </a:lnTo>
                      <a:lnTo>
                        <a:pt x="16161" y="21874"/>
                      </a:lnTo>
                      <a:cubicBezTo>
                        <a:pt x="19964" y="15216"/>
                        <a:pt x="24717" y="9510"/>
                        <a:pt x="30421" y="5706"/>
                      </a:cubicBezTo>
                      <a:cubicBezTo>
                        <a:pt x="36125" y="1902"/>
                        <a:pt x="41829" y="0"/>
                        <a:pt x="48484" y="0"/>
                      </a:cubicBezTo>
                      <a:close/>
                    </a:path>
                  </a:pathLst>
                </a:custGeom>
                <a:solidFill>
                  <a:srgbClr val="086575"/>
                </a:solidFill>
                <a:ln w="9497" cap="flat">
                  <a:noFill/>
                  <a:prstDash val="solid"/>
                  <a:miter/>
                </a:ln>
              </p:spPr>
              <p:txBody>
                <a:bodyPr rtlCol="0" anchor="ctr"/>
                <a:lstStyle/>
                <a:p>
                  <a:endParaRPr lang="en-US"/>
                </a:p>
              </p:txBody>
            </p:sp>
          </p:grpSp>
        </p:grpSp>
      </p:grpSp>
      <p:sp>
        <p:nvSpPr>
          <p:cNvPr id="84" name="Picture Placeholder 52">
            <a:extLst>
              <a:ext uri="{FF2B5EF4-FFF2-40B4-BE49-F238E27FC236}">
                <a16:creationId xmlns:a16="http://schemas.microsoft.com/office/drawing/2014/main" id="{4D8EB33D-928F-434D-BE9D-1C0A798CB2BB}"/>
              </a:ext>
            </a:extLst>
          </p:cNvPr>
          <p:cNvSpPr>
            <a:spLocks noGrp="1"/>
          </p:cNvSpPr>
          <p:nvPr>
            <p:ph type="pic" sz="quarter" idx="41"/>
          </p:nvPr>
        </p:nvSpPr>
        <p:spPr>
          <a:xfrm>
            <a:off x="-6573" y="3196365"/>
            <a:ext cx="7572820" cy="3442310"/>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41" name="Freeform 40">
            <a:extLst>
              <a:ext uri="{FF2B5EF4-FFF2-40B4-BE49-F238E27FC236}">
                <a16:creationId xmlns:a16="http://schemas.microsoft.com/office/drawing/2014/main" id="{1D8B2F42-83CA-1546-A3E1-B7116EDCD75A}"/>
              </a:ext>
            </a:extLst>
          </p:cNvPr>
          <p:cNvSpPr/>
          <p:nvPr userDrawn="1"/>
        </p:nvSpPr>
        <p:spPr>
          <a:xfrm flipH="1">
            <a:off x="4040073" y="8852316"/>
            <a:ext cx="3519602" cy="552168"/>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1983D"/>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4" name="Text Placeholder 23">
            <a:extLst>
              <a:ext uri="{FF2B5EF4-FFF2-40B4-BE49-F238E27FC236}">
                <a16:creationId xmlns:a16="http://schemas.microsoft.com/office/drawing/2014/main" id="{1DAC7AC9-F1A1-694D-9B27-1779D58381A8}"/>
              </a:ext>
            </a:extLst>
          </p:cNvPr>
          <p:cNvSpPr>
            <a:spLocks noGrp="1"/>
          </p:cNvSpPr>
          <p:nvPr>
            <p:ph type="body" sz="quarter" idx="19" hasCustomPrompt="1"/>
          </p:nvPr>
        </p:nvSpPr>
        <p:spPr>
          <a:xfrm>
            <a:off x="3868830" y="8949993"/>
            <a:ext cx="3452148" cy="356813"/>
          </a:xfrm>
          <a:prstGeom prst="rect">
            <a:avLst/>
          </a:prstGeom>
        </p:spPr>
        <p:txBody>
          <a:bodyPr>
            <a:normAutofit/>
          </a:bodyPr>
          <a:lstStyle>
            <a:lvl1pPr marL="0" indent="0" algn="r">
              <a:buNone/>
              <a:defRPr sz="2000" b="0" i="0">
                <a:solidFill>
                  <a:schemeClr val="bg1"/>
                </a:solidFill>
                <a:latin typeface="Calibri" panose="020F0502020204030204" pitchFamily="34" charset="0"/>
                <a:cs typeface="Calibri" panose="020F0502020204030204" pitchFamily="34" charset="0"/>
              </a:defRPr>
            </a:lvl1pPr>
          </a:lstStyle>
          <a:p>
            <a:pPr lvl="0"/>
            <a:r>
              <a:rPr lang="en-US" dirty="0" err="1"/>
              <a:t>www.designforchange.eu</a:t>
            </a:r>
            <a:endParaRPr lang="en-US" dirty="0"/>
          </a:p>
        </p:txBody>
      </p:sp>
    </p:spTree>
    <p:extLst>
      <p:ext uri="{BB962C8B-B14F-4D97-AF65-F5344CB8AC3E}">
        <p14:creationId xmlns:p14="http://schemas.microsoft.com/office/powerpoint/2010/main" val="1080241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slide 1">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67609D48-3161-394E-8C0A-B39FACB9B391}"/>
              </a:ext>
            </a:extLst>
          </p:cNvPr>
          <p:cNvSpPr/>
          <p:nvPr userDrawn="1"/>
        </p:nvSpPr>
        <p:spPr>
          <a:xfrm>
            <a:off x="643114" y="2233076"/>
            <a:ext cx="6916560" cy="7518872"/>
          </a:xfrm>
          <a:custGeom>
            <a:avLst/>
            <a:gdLst>
              <a:gd name="connsiteX0" fmla="*/ 1965445 w 1965444"/>
              <a:gd name="connsiteY0" fmla="*/ 2136600 h 2136600"/>
              <a:gd name="connsiteX1" fmla="*/ 301407 w 1965444"/>
              <a:gd name="connsiteY1" fmla="*/ 2136600 h 2136600"/>
              <a:gd name="connsiteX2" fmla="*/ 0 w 1965444"/>
              <a:gd name="connsiteY2" fmla="*/ 1835280 h 2136600"/>
              <a:gd name="connsiteX3" fmla="*/ 0 w 1965444"/>
              <a:gd name="connsiteY3" fmla="*/ 0 h 2136600"/>
              <a:gd name="connsiteX4" fmla="*/ 1760186 w 1965444"/>
              <a:gd name="connsiteY4" fmla="*/ 0 h 2136600"/>
              <a:gd name="connsiteX5" fmla="*/ 1965445 w 1965444"/>
              <a:gd name="connsiteY5" fmla="*/ 205200 h 2136600"/>
              <a:gd name="connsiteX6" fmla="*/ 1965445 w 1965444"/>
              <a:gd name="connsiteY6" fmla="*/ 2136600 h 21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444" h="2136600">
                <a:moveTo>
                  <a:pt x="1965445" y="2136600"/>
                </a:moveTo>
                <a:lnTo>
                  <a:pt x="301407" y="2136600"/>
                </a:lnTo>
                <a:cubicBezTo>
                  <a:pt x="135039" y="2136600"/>
                  <a:pt x="0" y="2001600"/>
                  <a:pt x="0" y="1835280"/>
                </a:cubicBezTo>
                <a:lnTo>
                  <a:pt x="0" y="0"/>
                </a:lnTo>
                <a:lnTo>
                  <a:pt x="1760186" y="0"/>
                </a:lnTo>
                <a:cubicBezTo>
                  <a:pt x="1873619" y="0"/>
                  <a:pt x="1965445" y="91800"/>
                  <a:pt x="1965445" y="205200"/>
                </a:cubicBezTo>
                <a:lnTo>
                  <a:pt x="1965445" y="2136600"/>
                </a:lnTo>
                <a:close/>
              </a:path>
            </a:pathLst>
          </a:custGeom>
          <a:solidFill>
            <a:srgbClr val="086575"/>
          </a:solidFill>
          <a:ln w="3598" cap="flat">
            <a:noFill/>
            <a:prstDash val="solid"/>
            <a:miter/>
          </a:ln>
        </p:spPr>
        <p:txBody>
          <a:bodyPr rtlCol="0" anchor="ctr"/>
          <a:lstStyle/>
          <a:p>
            <a:endParaRPr lang="en-US" b="0" i="0" dirty="0">
              <a:latin typeface="Calibri" panose="020F0502020204030204" pitchFamily="34" charset="0"/>
            </a:endParaRPr>
          </a:p>
        </p:txBody>
      </p:sp>
      <p:sp>
        <p:nvSpPr>
          <p:cNvPr id="306" name="Graphic 4">
            <a:extLst>
              <a:ext uri="{FF2B5EF4-FFF2-40B4-BE49-F238E27FC236}">
                <a16:creationId xmlns:a16="http://schemas.microsoft.com/office/drawing/2014/main" id="{A5B9C573-DED5-E749-83CE-455E8FE275CE}"/>
              </a:ext>
            </a:extLst>
          </p:cNvPr>
          <p:cNvSpPr txBox="1"/>
          <p:nvPr userDrawn="1"/>
        </p:nvSpPr>
        <p:spPr>
          <a:xfrm rot="16200000">
            <a:off x="-3460337" y="5894262"/>
            <a:ext cx="7524114" cy="246221"/>
          </a:xfrm>
          <a:prstGeom prst="rect">
            <a:avLst/>
          </a:prstGeom>
          <a:noFill/>
        </p:spPr>
        <p:txBody>
          <a:bodyPr wrap="square" rtlCol="0">
            <a:spAutoFit/>
          </a:bodyPr>
          <a:lstStyle/>
          <a:p>
            <a:pPr algn="r"/>
            <a:r>
              <a:rPr lang="en-US" sz="1000" kern="900" spc="310" baseline="0" dirty="0">
                <a:solidFill>
                  <a:srgbClr val="000000"/>
                </a:solidFill>
                <a:latin typeface="Calibri" panose="020F0502020204030204" pitchFamily="34" charset="0"/>
                <a:cs typeface="Calibri" panose="020F0502020204030204" pitchFamily="34" charset="0"/>
                <a:sym typeface="Avenir-Roman"/>
                <a:rtl val="0"/>
              </a:rPr>
              <a:t>Design For Change</a:t>
            </a:r>
          </a:p>
        </p:txBody>
      </p:sp>
      <p:sp>
        <p:nvSpPr>
          <p:cNvPr id="333" name="Text Placeholder 32">
            <a:extLst>
              <a:ext uri="{FF2B5EF4-FFF2-40B4-BE49-F238E27FC236}">
                <a16:creationId xmlns:a16="http://schemas.microsoft.com/office/drawing/2014/main" id="{A727C006-75BB-A447-8A65-530003183684}"/>
              </a:ext>
            </a:extLst>
          </p:cNvPr>
          <p:cNvSpPr>
            <a:spLocks noGrp="1"/>
          </p:cNvSpPr>
          <p:nvPr>
            <p:ph type="body" sz="quarter" idx="30" hasCustomPrompt="1"/>
          </p:nvPr>
        </p:nvSpPr>
        <p:spPr>
          <a:xfrm>
            <a:off x="2209979" y="652042"/>
            <a:ext cx="4837229" cy="946746"/>
          </a:xfrm>
          <a:prstGeom prst="rect">
            <a:avLst/>
          </a:prstGeom>
        </p:spPr>
        <p:txBody>
          <a:bodyPr>
            <a:noAutofit/>
          </a:bodyPr>
          <a:lstStyle>
            <a:lvl1pPr marL="0" indent="0" algn="r">
              <a:buNone/>
              <a:defRPr sz="2200" b="0" i="0">
                <a:solidFill>
                  <a:srgbClr val="08657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
        <p:nvSpPr>
          <p:cNvPr id="334" name="Text Placeholder 32">
            <a:extLst>
              <a:ext uri="{FF2B5EF4-FFF2-40B4-BE49-F238E27FC236}">
                <a16:creationId xmlns:a16="http://schemas.microsoft.com/office/drawing/2014/main" id="{3D2FCAC4-8FFC-9E44-A348-FCF3F5BFF6E9}"/>
              </a:ext>
            </a:extLst>
          </p:cNvPr>
          <p:cNvSpPr>
            <a:spLocks noGrp="1"/>
          </p:cNvSpPr>
          <p:nvPr>
            <p:ph type="body" sz="quarter" idx="32" hasCustomPrompt="1"/>
          </p:nvPr>
        </p:nvSpPr>
        <p:spPr>
          <a:xfrm>
            <a:off x="903720" y="2484183"/>
            <a:ext cx="6143488" cy="6820641"/>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32" name="Freeform 31">
            <a:extLst>
              <a:ext uri="{FF2B5EF4-FFF2-40B4-BE49-F238E27FC236}">
                <a16:creationId xmlns:a16="http://schemas.microsoft.com/office/drawing/2014/main" id="{CEE1DC3A-C5B9-654A-8D7F-C2F3DA72D2EC}"/>
              </a:ext>
            </a:extLst>
          </p:cNvPr>
          <p:cNvSpPr/>
          <p:nvPr userDrawn="1"/>
        </p:nvSpPr>
        <p:spPr>
          <a:xfrm rot="10800000">
            <a:off x="1677895" y="1844633"/>
            <a:ext cx="5914090" cy="53791"/>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F1983D"/>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3" name="Freeform 32">
            <a:extLst>
              <a:ext uri="{FF2B5EF4-FFF2-40B4-BE49-F238E27FC236}">
                <a16:creationId xmlns:a16="http://schemas.microsoft.com/office/drawing/2014/main" id="{004C7FA2-5954-BB40-8F54-7DA955D878E2}"/>
              </a:ext>
            </a:extLst>
          </p:cNvPr>
          <p:cNvSpPr/>
          <p:nvPr userDrawn="1"/>
        </p:nvSpPr>
        <p:spPr>
          <a:xfrm>
            <a:off x="0" y="9259988"/>
            <a:ext cx="7597291" cy="715522"/>
          </a:xfrm>
          <a:custGeom>
            <a:avLst/>
            <a:gdLst>
              <a:gd name="connsiteX0" fmla="*/ 0 w 7530847"/>
              <a:gd name="connsiteY0" fmla="*/ 715523 h 715522"/>
              <a:gd name="connsiteX1" fmla="*/ 0 w 7530847"/>
              <a:gd name="connsiteY1" fmla="*/ 0 h 715522"/>
              <a:gd name="connsiteX2" fmla="*/ 7143771 w 7530847"/>
              <a:gd name="connsiteY2" fmla="*/ 0 h 715522"/>
              <a:gd name="connsiteX3" fmla="*/ 7530848 w 7530847"/>
              <a:gd name="connsiteY3" fmla="*/ 387166 h 715522"/>
              <a:gd name="connsiteX4" fmla="*/ 7530848 w 7530847"/>
              <a:gd name="connsiteY4" fmla="*/ 715523 h 715522"/>
              <a:gd name="connsiteX5" fmla="*/ 0 w 7530847"/>
              <a:gd name="connsiteY5" fmla="*/ 715523 h 7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5522">
                <a:moveTo>
                  <a:pt x="0" y="715523"/>
                </a:moveTo>
                <a:lnTo>
                  <a:pt x="0" y="0"/>
                </a:lnTo>
                <a:lnTo>
                  <a:pt x="7143771" y="0"/>
                </a:lnTo>
                <a:cubicBezTo>
                  <a:pt x="7356908" y="0"/>
                  <a:pt x="7530848" y="173980"/>
                  <a:pt x="7530848" y="387166"/>
                </a:cubicBezTo>
                <a:lnTo>
                  <a:pt x="7530848" y="715523"/>
                </a:lnTo>
                <a:lnTo>
                  <a:pt x="0" y="715523"/>
                </a:lnTo>
                <a:close/>
              </a:path>
            </a:pathLst>
          </a:custGeom>
          <a:solidFill>
            <a:srgbClr val="E25684"/>
          </a:solidFill>
          <a:ln w="24491" cap="flat">
            <a:noFill/>
            <a:prstDash val="solid"/>
            <a:miter/>
          </a:ln>
        </p:spPr>
        <p:txBody>
          <a:bodyPr rtlCol="0" anchor="ctr"/>
          <a:lstStyle/>
          <a:p>
            <a:endParaRPr lang="en-US" b="0" i="0" dirty="0">
              <a:latin typeface="Calibri" panose="020F0502020204030204" pitchFamily="34" charset="0"/>
            </a:endParaRPr>
          </a:p>
        </p:txBody>
      </p:sp>
      <p:sp>
        <p:nvSpPr>
          <p:cNvPr id="8" name="Slide Number Placeholder 5">
            <a:extLst>
              <a:ext uri="{FF2B5EF4-FFF2-40B4-BE49-F238E27FC236}">
                <a16:creationId xmlns:a16="http://schemas.microsoft.com/office/drawing/2014/main" id="{845577B7-A640-CD4D-9DD2-EAEC5AE8E13C}"/>
              </a:ext>
            </a:extLst>
          </p:cNvPr>
          <p:cNvSpPr>
            <a:spLocks noGrp="1"/>
          </p:cNvSpPr>
          <p:nvPr>
            <p:ph type="sldNum" sz="quarter" idx="4"/>
          </p:nvPr>
        </p:nvSpPr>
        <p:spPr>
          <a:xfrm>
            <a:off x="6275853" y="10164478"/>
            <a:ext cx="988834" cy="465822"/>
          </a:xfrm>
          <a:prstGeom prst="rect">
            <a:avLst/>
          </a:prstGeom>
        </p:spPr>
        <p:txBody>
          <a:bodyPr vert="horz" lIns="91440" tIns="45720" rIns="91440" bIns="45720" rtlCol="0" anchor="ctr"/>
          <a:lstStyle>
            <a:lvl1pPr algn="r">
              <a:defRPr sz="800" b="0" i="0">
                <a:solidFill>
                  <a:srgbClr val="086575"/>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498135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text slide 2">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C6365CBB-E42B-5941-9FB8-2D505B0B5904}"/>
              </a:ext>
            </a:extLst>
          </p:cNvPr>
          <p:cNvSpPr/>
          <p:nvPr userDrawn="1"/>
        </p:nvSpPr>
        <p:spPr>
          <a:xfrm>
            <a:off x="461309" y="2712699"/>
            <a:ext cx="3502178" cy="1813582"/>
          </a:xfrm>
          <a:custGeom>
            <a:avLst/>
            <a:gdLst>
              <a:gd name="connsiteX0" fmla="*/ 960756 w 960756"/>
              <a:gd name="connsiteY0" fmla="*/ 672480 h 672479"/>
              <a:gd name="connsiteX1" fmla="*/ 301406 w 960756"/>
              <a:gd name="connsiteY1" fmla="*/ 672480 h 672479"/>
              <a:gd name="connsiteX2" fmla="*/ 0 w 960756"/>
              <a:gd name="connsiteY2" fmla="*/ 371160 h 672479"/>
              <a:gd name="connsiteX3" fmla="*/ 0 w 960756"/>
              <a:gd name="connsiteY3" fmla="*/ 0 h 672479"/>
              <a:gd name="connsiteX4" fmla="*/ 755497 w 960756"/>
              <a:gd name="connsiteY4" fmla="*/ 0 h 672479"/>
              <a:gd name="connsiteX5" fmla="*/ 960756 w 960756"/>
              <a:gd name="connsiteY5" fmla="*/ 205200 h 672479"/>
              <a:gd name="connsiteX6" fmla="*/ 960756 w 960756"/>
              <a:gd name="connsiteY6" fmla="*/ 672480 h 67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0756" h="672479">
                <a:moveTo>
                  <a:pt x="960756" y="672480"/>
                </a:moveTo>
                <a:lnTo>
                  <a:pt x="301406" y="672480"/>
                </a:lnTo>
                <a:cubicBezTo>
                  <a:pt x="135039" y="672480"/>
                  <a:pt x="0" y="537480"/>
                  <a:pt x="0" y="371160"/>
                </a:cubicBezTo>
                <a:lnTo>
                  <a:pt x="0" y="0"/>
                </a:lnTo>
                <a:lnTo>
                  <a:pt x="755497" y="0"/>
                </a:lnTo>
                <a:cubicBezTo>
                  <a:pt x="868930" y="0"/>
                  <a:pt x="960756" y="91800"/>
                  <a:pt x="960756" y="205200"/>
                </a:cubicBezTo>
                <a:lnTo>
                  <a:pt x="960756" y="672480"/>
                </a:lnTo>
                <a:close/>
              </a:path>
            </a:pathLst>
          </a:custGeom>
          <a:solidFill>
            <a:srgbClr val="086575"/>
          </a:solidFill>
          <a:ln w="3598" cap="flat">
            <a:noFill/>
            <a:prstDash val="solid"/>
            <a:miter/>
          </a:ln>
        </p:spPr>
        <p:txBody>
          <a:bodyPr rtlCol="0" anchor="ctr"/>
          <a:lstStyle/>
          <a:p>
            <a:endParaRPr lang="en-US" b="0" i="0" dirty="0">
              <a:latin typeface="Calibri" panose="020F0502020204030204" pitchFamily="34" charset="0"/>
            </a:endParaRPr>
          </a:p>
        </p:txBody>
      </p:sp>
      <p:sp>
        <p:nvSpPr>
          <p:cNvPr id="35" name="Picture Placeholder 34">
            <a:extLst>
              <a:ext uri="{FF2B5EF4-FFF2-40B4-BE49-F238E27FC236}">
                <a16:creationId xmlns:a16="http://schemas.microsoft.com/office/drawing/2014/main" id="{888ACDE7-29DD-3E46-A78F-2228EFD94A9E}"/>
              </a:ext>
            </a:extLst>
          </p:cNvPr>
          <p:cNvSpPr>
            <a:spLocks noGrp="1"/>
          </p:cNvSpPr>
          <p:nvPr>
            <p:ph type="pic" sz="quarter" idx="41"/>
          </p:nvPr>
        </p:nvSpPr>
        <p:spPr>
          <a:xfrm>
            <a:off x="-1" y="-11581"/>
            <a:ext cx="7559675" cy="272356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r>
              <a:rPr lang="en-US" dirty="0"/>
              <a:t>C</a:t>
            </a:r>
          </a:p>
        </p:txBody>
      </p:sp>
      <p:sp>
        <p:nvSpPr>
          <p:cNvPr id="9" name="Graphic 4">
            <a:extLst>
              <a:ext uri="{FF2B5EF4-FFF2-40B4-BE49-F238E27FC236}">
                <a16:creationId xmlns:a16="http://schemas.microsoft.com/office/drawing/2014/main" id="{5D850605-FBD9-0743-9AB7-FB63D3F54CF8}"/>
              </a:ext>
            </a:extLst>
          </p:cNvPr>
          <p:cNvSpPr txBox="1"/>
          <p:nvPr userDrawn="1"/>
        </p:nvSpPr>
        <p:spPr>
          <a:xfrm rot="16200000">
            <a:off x="-2204035" y="7074270"/>
            <a:ext cx="5102817" cy="230832"/>
          </a:xfrm>
          <a:prstGeom prst="rect">
            <a:avLst/>
          </a:prstGeom>
          <a:noFill/>
        </p:spPr>
        <p:txBody>
          <a:bodyPr wrap="square" rtlCol="0">
            <a:spAutoFit/>
          </a:bodyPr>
          <a:lstStyle/>
          <a:p>
            <a:pPr algn="l"/>
            <a:r>
              <a:rPr lang="en-US" sz="900" kern="900" spc="310" baseline="0" dirty="0">
                <a:solidFill>
                  <a:srgbClr val="086575"/>
                </a:solidFill>
                <a:latin typeface="Calibri" panose="020F0502020204030204" pitchFamily="34" charset="0"/>
                <a:cs typeface="Calibri" panose="020F0502020204030204" pitchFamily="34" charset="0"/>
                <a:sym typeface="Avenir-Roman"/>
                <a:rtl val="0"/>
              </a:rPr>
              <a:t>Design For Change</a:t>
            </a:r>
          </a:p>
        </p:txBody>
      </p:sp>
      <p:sp>
        <p:nvSpPr>
          <p:cNvPr id="33" name="Text Placeholder 32">
            <a:extLst>
              <a:ext uri="{FF2B5EF4-FFF2-40B4-BE49-F238E27FC236}">
                <a16:creationId xmlns:a16="http://schemas.microsoft.com/office/drawing/2014/main" id="{86A88A46-E61B-6540-920A-48F1C1274F3C}"/>
              </a:ext>
            </a:extLst>
          </p:cNvPr>
          <p:cNvSpPr>
            <a:spLocks noGrp="1"/>
          </p:cNvSpPr>
          <p:nvPr userDrawn="1">
            <p:ph type="body" sz="quarter" idx="30" hasCustomPrompt="1"/>
          </p:nvPr>
        </p:nvSpPr>
        <p:spPr>
          <a:xfrm>
            <a:off x="700476" y="3385177"/>
            <a:ext cx="2895713" cy="1595763"/>
          </a:xfrm>
          <a:prstGeom prst="rect">
            <a:avLst/>
          </a:prstGeom>
        </p:spPr>
        <p:txBody>
          <a:bodyPr>
            <a:noAutofit/>
          </a:bodyPr>
          <a:lstStyle>
            <a:lvl1pPr marL="0" indent="0" algn="l">
              <a:buNone/>
              <a:defRPr sz="22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
        <p:nvSpPr>
          <p:cNvPr id="37" name="Text Placeholder 32">
            <a:extLst>
              <a:ext uri="{FF2B5EF4-FFF2-40B4-BE49-F238E27FC236}">
                <a16:creationId xmlns:a16="http://schemas.microsoft.com/office/drawing/2014/main" id="{12FF88E7-F37D-4B4D-B65C-C01539E4E62C}"/>
              </a:ext>
            </a:extLst>
          </p:cNvPr>
          <p:cNvSpPr>
            <a:spLocks noGrp="1"/>
          </p:cNvSpPr>
          <p:nvPr userDrawn="1">
            <p:ph type="body" sz="quarter" idx="42" hasCustomPrompt="1"/>
          </p:nvPr>
        </p:nvSpPr>
        <p:spPr>
          <a:xfrm>
            <a:off x="706179" y="5345906"/>
            <a:ext cx="3019010" cy="4414479"/>
          </a:xfrm>
          <a:prstGeom prst="rect">
            <a:avLst/>
          </a:prstGeom>
        </p:spPr>
        <p:txBody>
          <a:bodyPr numCol="1" spcCol="288000" anchor="t">
            <a:noAutofit/>
          </a:bodyPr>
          <a:lstStyle>
            <a:lvl1pPr marL="0" indent="0" algn="just">
              <a:lnSpc>
                <a:spcPct val="100000"/>
              </a:lnSpc>
              <a:spcBef>
                <a:spcPts val="0"/>
              </a:spcBef>
              <a:buNone/>
              <a:defRPr sz="1100" b="0" i="0">
                <a:solidFill>
                  <a:srgbClr val="08657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38" name="Text Placeholder 32">
            <a:extLst>
              <a:ext uri="{FF2B5EF4-FFF2-40B4-BE49-F238E27FC236}">
                <a16:creationId xmlns:a16="http://schemas.microsoft.com/office/drawing/2014/main" id="{1CCE83F2-E8EC-754B-B93C-2CC0039DAB84}"/>
              </a:ext>
            </a:extLst>
          </p:cNvPr>
          <p:cNvSpPr>
            <a:spLocks noGrp="1"/>
          </p:cNvSpPr>
          <p:nvPr userDrawn="1">
            <p:ph type="body" sz="quarter" idx="43" hasCustomPrompt="1"/>
          </p:nvPr>
        </p:nvSpPr>
        <p:spPr>
          <a:xfrm>
            <a:off x="4212469" y="3276997"/>
            <a:ext cx="3019010" cy="6483388"/>
          </a:xfrm>
          <a:prstGeom prst="rect">
            <a:avLst/>
          </a:prstGeom>
        </p:spPr>
        <p:txBody>
          <a:bodyPr numCol="1" spcCol="288000" anchor="t">
            <a:noAutofit/>
          </a:bodyPr>
          <a:lstStyle>
            <a:lvl1pPr marL="0" indent="0" algn="just">
              <a:lnSpc>
                <a:spcPct val="100000"/>
              </a:lnSpc>
              <a:spcBef>
                <a:spcPts val="0"/>
              </a:spcBef>
              <a:buNone/>
              <a:defRPr sz="1100" b="0" i="0">
                <a:solidFill>
                  <a:srgbClr val="08657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34" name="Freeform 33">
            <a:extLst>
              <a:ext uri="{FF2B5EF4-FFF2-40B4-BE49-F238E27FC236}">
                <a16:creationId xmlns:a16="http://schemas.microsoft.com/office/drawing/2014/main" id="{834B6D6D-832F-4B44-83A3-A06FD7C166E4}"/>
              </a:ext>
            </a:extLst>
          </p:cNvPr>
          <p:cNvSpPr/>
          <p:nvPr userDrawn="1"/>
        </p:nvSpPr>
        <p:spPr>
          <a:xfrm rot="10800000" flipV="1">
            <a:off x="-1" y="3128859"/>
            <a:ext cx="3240000" cy="45719"/>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E25684"/>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0" name="Slide Number Placeholder 5">
            <a:extLst>
              <a:ext uri="{FF2B5EF4-FFF2-40B4-BE49-F238E27FC236}">
                <a16:creationId xmlns:a16="http://schemas.microsoft.com/office/drawing/2014/main" id="{D0C37EDA-B57E-364A-A2EE-B27AAB75B30D}"/>
              </a:ext>
            </a:extLst>
          </p:cNvPr>
          <p:cNvSpPr>
            <a:spLocks noGrp="1"/>
          </p:cNvSpPr>
          <p:nvPr>
            <p:ph type="sldNum" sz="quarter" idx="4"/>
          </p:nvPr>
        </p:nvSpPr>
        <p:spPr>
          <a:xfrm>
            <a:off x="6275853" y="10164478"/>
            <a:ext cx="988834" cy="465822"/>
          </a:xfrm>
          <a:prstGeom prst="rect">
            <a:avLst/>
          </a:prstGeom>
        </p:spPr>
        <p:txBody>
          <a:bodyPr vert="horz" lIns="91440" tIns="45720" rIns="91440" bIns="45720" rtlCol="0" anchor="ctr"/>
          <a:lstStyle>
            <a:lvl1pPr algn="r">
              <a:defRPr sz="800" b="0" i="0">
                <a:solidFill>
                  <a:srgbClr val="086575"/>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521610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only slide 2">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DA61400A-1069-3D49-A072-960191F9A978}"/>
              </a:ext>
            </a:extLst>
          </p:cNvPr>
          <p:cNvSpPr/>
          <p:nvPr userDrawn="1"/>
        </p:nvSpPr>
        <p:spPr>
          <a:xfrm>
            <a:off x="236144" y="-13489"/>
            <a:ext cx="7332439" cy="2831758"/>
          </a:xfrm>
          <a:custGeom>
            <a:avLst/>
            <a:gdLst>
              <a:gd name="connsiteX0" fmla="*/ 2161701 w 2161701"/>
              <a:gd name="connsiteY0" fmla="*/ 834840 h 834840"/>
              <a:gd name="connsiteX1" fmla="*/ 301407 w 2161701"/>
              <a:gd name="connsiteY1" fmla="*/ 834840 h 834840"/>
              <a:gd name="connsiteX2" fmla="*/ 0 w 2161701"/>
              <a:gd name="connsiteY2" fmla="*/ 533520 h 834840"/>
              <a:gd name="connsiteX3" fmla="*/ 0 w 2161701"/>
              <a:gd name="connsiteY3" fmla="*/ 0 h 834840"/>
              <a:gd name="connsiteX4" fmla="*/ 2161701 w 2161701"/>
              <a:gd name="connsiteY4" fmla="*/ 0 h 834840"/>
              <a:gd name="connsiteX5" fmla="*/ 2161701 w 2161701"/>
              <a:gd name="connsiteY5" fmla="*/ 834840 h 83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1701" h="834840">
                <a:moveTo>
                  <a:pt x="2161701" y="834840"/>
                </a:moveTo>
                <a:lnTo>
                  <a:pt x="301407" y="834840"/>
                </a:lnTo>
                <a:cubicBezTo>
                  <a:pt x="135039" y="834840"/>
                  <a:pt x="0" y="699840"/>
                  <a:pt x="0" y="533520"/>
                </a:cubicBezTo>
                <a:lnTo>
                  <a:pt x="0" y="0"/>
                </a:lnTo>
                <a:lnTo>
                  <a:pt x="2161701" y="0"/>
                </a:lnTo>
                <a:lnTo>
                  <a:pt x="2161701" y="834840"/>
                </a:lnTo>
                <a:close/>
              </a:path>
            </a:pathLst>
          </a:custGeom>
          <a:solidFill>
            <a:srgbClr val="086575"/>
          </a:solidFill>
          <a:ln w="3598" cap="flat">
            <a:noFill/>
            <a:prstDash val="solid"/>
            <a:miter/>
          </a:ln>
        </p:spPr>
        <p:txBody>
          <a:bodyPr rtlCol="0" anchor="ctr"/>
          <a:lstStyle/>
          <a:p>
            <a:endParaRPr lang="en-US" b="0" i="0" dirty="0">
              <a:latin typeface="Calibri" panose="020F0502020204030204" pitchFamily="34" charset="0"/>
            </a:endParaRPr>
          </a:p>
        </p:txBody>
      </p:sp>
      <p:sp>
        <p:nvSpPr>
          <p:cNvPr id="35" name="Text Placeholder 23">
            <a:extLst>
              <a:ext uri="{FF2B5EF4-FFF2-40B4-BE49-F238E27FC236}">
                <a16:creationId xmlns:a16="http://schemas.microsoft.com/office/drawing/2014/main" id="{340BEDA7-1D61-1142-9E8F-1245ECF20B50}"/>
              </a:ext>
            </a:extLst>
          </p:cNvPr>
          <p:cNvSpPr>
            <a:spLocks noGrp="1"/>
          </p:cNvSpPr>
          <p:nvPr>
            <p:ph type="body" sz="quarter" idx="14" hasCustomPrompt="1"/>
          </p:nvPr>
        </p:nvSpPr>
        <p:spPr>
          <a:xfrm>
            <a:off x="6086559" y="1320317"/>
            <a:ext cx="785328" cy="1056986"/>
          </a:xfrm>
          <a:prstGeom prst="rect">
            <a:avLst/>
          </a:prstGeo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6" name="Text Placeholder 23">
            <a:extLst>
              <a:ext uri="{FF2B5EF4-FFF2-40B4-BE49-F238E27FC236}">
                <a16:creationId xmlns:a16="http://schemas.microsoft.com/office/drawing/2014/main" id="{B0544866-02E3-6243-827B-2990267CD762}"/>
              </a:ext>
            </a:extLst>
          </p:cNvPr>
          <p:cNvSpPr>
            <a:spLocks noGrp="1"/>
          </p:cNvSpPr>
          <p:nvPr>
            <p:ph type="body" sz="quarter" idx="13" hasCustomPrompt="1"/>
          </p:nvPr>
        </p:nvSpPr>
        <p:spPr>
          <a:xfrm>
            <a:off x="662170" y="568686"/>
            <a:ext cx="6016087" cy="1400960"/>
          </a:xfrm>
          <a:prstGeom prst="rect">
            <a:avLst/>
          </a:prstGeom>
        </p:spPr>
        <p:txBody>
          <a:bodyPr anchor="ctr">
            <a:normAutofit/>
          </a:bodyPr>
          <a:lstStyle>
            <a:lvl1pPr marL="0" indent="0" algn="ctr">
              <a:buNone/>
              <a:defRPr sz="1900" b="0" i="1" baseline="0">
                <a:solidFill>
                  <a:schemeClr val="bg1"/>
                </a:solidFill>
                <a:latin typeface="Calibri" panose="020F0502020204030204" pitchFamily="34" charset="0"/>
                <a:cs typeface="Calibri" panose="020F0502020204030204" pitchFamily="34" charset="0"/>
              </a:defRPr>
            </a:lvl1pPr>
          </a:lstStyle>
          <a:p>
            <a:pPr lvl="0"/>
            <a:r>
              <a:rPr lang="en-US" dirty="0"/>
              <a:t>Quote Slide</a:t>
            </a:r>
          </a:p>
        </p:txBody>
      </p:sp>
      <p:sp>
        <p:nvSpPr>
          <p:cNvPr id="37" name="Text Placeholder 23">
            <a:extLst>
              <a:ext uri="{FF2B5EF4-FFF2-40B4-BE49-F238E27FC236}">
                <a16:creationId xmlns:a16="http://schemas.microsoft.com/office/drawing/2014/main" id="{29A06F91-3390-D94A-A77E-AD4E74125CDD}"/>
              </a:ext>
            </a:extLst>
          </p:cNvPr>
          <p:cNvSpPr>
            <a:spLocks noGrp="1"/>
          </p:cNvSpPr>
          <p:nvPr>
            <p:ph type="body" sz="quarter" idx="15" hasCustomPrompt="1"/>
          </p:nvPr>
        </p:nvSpPr>
        <p:spPr>
          <a:xfrm>
            <a:off x="653262" y="195018"/>
            <a:ext cx="2003444" cy="936605"/>
          </a:xfrm>
          <a:prstGeom prst="rect">
            <a:avLst/>
          </a:prstGeo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Freeform 33">
            <a:extLst>
              <a:ext uri="{FF2B5EF4-FFF2-40B4-BE49-F238E27FC236}">
                <a16:creationId xmlns:a16="http://schemas.microsoft.com/office/drawing/2014/main" id="{64DF79FA-08E8-FF45-A331-32F4B1E02F14}"/>
              </a:ext>
            </a:extLst>
          </p:cNvPr>
          <p:cNvSpPr/>
          <p:nvPr userDrawn="1"/>
        </p:nvSpPr>
        <p:spPr>
          <a:xfrm rot="10800000">
            <a:off x="2308088" y="2403497"/>
            <a:ext cx="5260495" cy="38830"/>
          </a:xfrm>
          <a:custGeom>
            <a:avLst/>
            <a:gdLst>
              <a:gd name="connsiteX0" fmla="*/ 5260495 w 5260495"/>
              <a:gd name="connsiteY0" fmla="*/ 38830 h 38830"/>
              <a:gd name="connsiteX1" fmla="*/ 0 w 5260495"/>
              <a:gd name="connsiteY1" fmla="*/ 38830 h 38830"/>
              <a:gd name="connsiteX2" fmla="*/ 0 w 5260495"/>
              <a:gd name="connsiteY2" fmla="*/ 0 h 38830"/>
              <a:gd name="connsiteX3" fmla="*/ 5260495 w 5260495"/>
              <a:gd name="connsiteY3" fmla="*/ 0 h 38830"/>
              <a:gd name="connsiteX4" fmla="*/ 5260495 w 5260495"/>
              <a:gd name="connsiteY4" fmla="*/ 38830 h 38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0495" h="38830">
                <a:moveTo>
                  <a:pt x="5260495" y="38830"/>
                </a:moveTo>
                <a:lnTo>
                  <a:pt x="0" y="38830"/>
                </a:lnTo>
                <a:lnTo>
                  <a:pt x="0" y="0"/>
                </a:lnTo>
                <a:lnTo>
                  <a:pt x="5260495" y="0"/>
                </a:lnTo>
                <a:lnTo>
                  <a:pt x="5260495" y="38830"/>
                </a:lnTo>
                <a:close/>
              </a:path>
            </a:pathLst>
          </a:custGeom>
          <a:solidFill>
            <a:srgbClr val="F1983D"/>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9" name="Text Placeholder 32">
            <a:extLst>
              <a:ext uri="{FF2B5EF4-FFF2-40B4-BE49-F238E27FC236}">
                <a16:creationId xmlns:a16="http://schemas.microsoft.com/office/drawing/2014/main" id="{CEDD8BBD-8C47-2147-BD5E-C2DCFBECE9A7}"/>
              </a:ext>
            </a:extLst>
          </p:cNvPr>
          <p:cNvSpPr>
            <a:spLocks noGrp="1"/>
          </p:cNvSpPr>
          <p:nvPr>
            <p:ph type="body" sz="quarter" idx="32" hasCustomPrompt="1"/>
          </p:nvPr>
        </p:nvSpPr>
        <p:spPr>
          <a:xfrm>
            <a:off x="752315" y="3373219"/>
            <a:ext cx="6143488" cy="5931605"/>
          </a:xfrm>
          <a:prstGeom prst="rect">
            <a:avLst/>
          </a:prstGeom>
        </p:spPr>
        <p:txBody>
          <a:bodyPr numCol="2" spcCol="288000" anchor="t">
            <a:noAutofit/>
          </a:bodyPr>
          <a:lstStyle>
            <a:lvl1pPr marL="0" indent="0" algn="just">
              <a:lnSpc>
                <a:spcPct val="100000"/>
              </a:lnSpc>
              <a:spcBef>
                <a:spcPts val="0"/>
              </a:spcBef>
              <a:buNone/>
              <a:defRPr sz="1100" b="0" i="0">
                <a:solidFill>
                  <a:srgbClr val="08657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9" name="Slide Number Placeholder 5">
            <a:extLst>
              <a:ext uri="{FF2B5EF4-FFF2-40B4-BE49-F238E27FC236}">
                <a16:creationId xmlns:a16="http://schemas.microsoft.com/office/drawing/2014/main" id="{881E32DA-82A5-1842-A887-F83FF5EFC1A8}"/>
              </a:ext>
            </a:extLst>
          </p:cNvPr>
          <p:cNvSpPr>
            <a:spLocks noGrp="1"/>
          </p:cNvSpPr>
          <p:nvPr>
            <p:ph type="sldNum" sz="quarter" idx="4"/>
          </p:nvPr>
        </p:nvSpPr>
        <p:spPr>
          <a:xfrm>
            <a:off x="6275853" y="10164478"/>
            <a:ext cx="988834" cy="465822"/>
          </a:xfrm>
          <a:prstGeom prst="rect">
            <a:avLst/>
          </a:prstGeom>
        </p:spPr>
        <p:txBody>
          <a:bodyPr vert="horz" lIns="91440" tIns="45720" rIns="91440" bIns="45720" rtlCol="0" anchor="ctr"/>
          <a:lstStyle>
            <a:lvl1pPr algn="r">
              <a:defRPr sz="800" b="0" i="0">
                <a:solidFill>
                  <a:srgbClr val="086575"/>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39488156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ext only slide 2">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DA61400A-1069-3D49-A072-960191F9A978}"/>
              </a:ext>
            </a:extLst>
          </p:cNvPr>
          <p:cNvSpPr/>
          <p:nvPr userDrawn="1"/>
        </p:nvSpPr>
        <p:spPr>
          <a:xfrm>
            <a:off x="236144" y="-1118389"/>
            <a:ext cx="7332439" cy="2831758"/>
          </a:xfrm>
          <a:custGeom>
            <a:avLst/>
            <a:gdLst>
              <a:gd name="connsiteX0" fmla="*/ 2161701 w 2161701"/>
              <a:gd name="connsiteY0" fmla="*/ 834840 h 834840"/>
              <a:gd name="connsiteX1" fmla="*/ 301407 w 2161701"/>
              <a:gd name="connsiteY1" fmla="*/ 834840 h 834840"/>
              <a:gd name="connsiteX2" fmla="*/ 0 w 2161701"/>
              <a:gd name="connsiteY2" fmla="*/ 533520 h 834840"/>
              <a:gd name="connsiteX3" fmla="*/ 0 w 2161701"/>
              <a:gd name="connsiteY3" fmla="*/ 0 h 834840"/>
              <a:gd name="connsiteX4" fmla="*/ 2161701 w 2161701"/>
              <a:gd name="connsiteY4" fmla="*/ 0 h 834840"/>
              <a:gd name="connsiteX5" fmla="*/ 2161701 w 2161701"/>
              <a:gd name="connsiteY5" fmla="*/ 834840 h 83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1701" h="834840">
                <a:moveTo>
                  <a:pt x="2161701" y="834840"/>
                </a:moveTo>
                <a:lnTo>
                  <a:pt x="301407" y="834840"/>
                </a:lnTo>
                <a:cubicBezTo>
                  <a:pt x="135039" y="834840"/>
                  <a:pt x="0" y="699840"/>
                  <a:pt x="0" y="533520"/>
                </a:cubicBezTo>
                <a:lnTo>
                  <a:pt x="0" y="0"/>
                </a:lnTo>
                <a:lnTo>
                  <a:pt x="2161701" y="0"/>
                </a:lnTo>
                <a:lnTo>
                  <a:pt x="2161701" y="834840"/>
                </a:lnTo>
                <a:close/>
              </a:path>
            </a:pathLst>
          </a:custGeom>
          <a:solidFill>
            <a:srgbClr val="086575"/>
          </a:solidFill>
          <a:ln w="3598" cap="flat">
            <a:noFill/>
            <a:prstDash val="solid"/>
            <a:miter/>
          </a:ln>
        </p:spPr>
        <p:txBody>
          <a:bodyPr rtlCol="0" anchor="ctr"/>
          <a:lstStyle/>
          <a:p>
            <a:endParaRPr lang="en-US" b="0" i="0" dirty="0">
              <a:latin typeface="Calibri" panose="020F0502020204030204" pitchFamily="34" charset="0"/>
            </a:endParaRPr>
          </a:p>
        </p:txBody>
      </p:sp>
      <p:sp>
        <p:nvSpPr>
          <p:cNvPr id="34" name="Freeform 33">
            <a:extLst>
              <a:ext uri="{FF2B5EF4-FFF2-40B4-BE49-F238E27FC236}">
                <a16:creationId xmlns:a16="http://schemas.microsoft.com/office/drawing/2014/main" id="{64DF79FA-08E8-FF45-A331-32F4B1E02F14}"/>
              </a:ext>
            </a:extLst>
          </p:cNvPr>
          <p:cNvSpPr/>
          <p:nvPr userDrawn="1"/>
        </p:nvSpPr>
        <p:spPr>
          <a:xfrm rot="10800000">
            <a:off x="2308088" y="1349397"/>
            <a:ext cx="5260495" cy="38830"/>
          </a:xfrm>
          <a:custGeom>
            <a:avLst/>
            <a:gdLst>
              <a:gd name="connsiteX0" fmla="*/ 5260495 w 5260495"/>
              <a:gd name="connsiteY0" fmla="*/ 38830 h 38830"/>
              <a:gd name="connsiteX1" fmla="*/ 0 w 5260495"/>
              <a:gd name="connsiteY1" fmla="*/ 38830 h 38830"/>
              <a:gd name="connsiteX2" fmla="*/ 0 w 5260495"/>
              <a:gd name="connsiteY2" fmla="*/ 0 h 38830"/>
              <a:gd name="connsiteX3" fmla="*/ 5260495 w 5260495"/>
              <a:gd name="connsiteY3" fmla="*/ 0 h 38830"/>
              <a:gd name="connsiteX4" fmla="*/ 5260495 w 5260495"/>
              <a:gd name="connsiteY4" fmla="*/ 38830 h 38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0495" h="38830">
                <a:moveTo>
                  <a:pt x="5260495" y="38830"/>
                </a:moveTo>
                <a:lnTo>
                  <a:pt x="0" y="38830"/>
                </a:lnTo>
                <a:lnTo>
                  <a:pt x="0" y="0"/>
                </a:lnTo>
                <a:lnTo>
                  <a:pt x="5260495" y="0"/>
                </a:lnTo>
                <a:lnTo>
                  <a:pt x="5260495" y="38830"/>
                </a:lnTo>
                <a:close/>
              </a:path>
            </a:pathLst>
          </a:custGeom>
          <a:solidFill>
            <a:srgbClr val="F1983D"/>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9" name="Text Placeholder 32">
            <a:extLst>
              <a:ext uri="{FF2B5EF4-FFF2-40B4-BE49-F238E27FC236}">
                <a16:creationId xmlns:a16="http://schemas.microsoft.com/office/drawing/2014/main" id="{CEDD8BBD-8C47-2147-BD5E-C2DCFBECE9A7}"/>
              </a:ext>
            </a:extLst>
          </p:cNvPr>
          <p:cNvSpPr>
            <a:spLocks noGrp="1"/>
          </p:cNvSpPr>
          <p:nvPr>
            <p:ph type="body" sz="quarter" idx="32" hasCustomPrompt="1"/>
          </p:nvPr>
        </p:nvSpPr>
        <p:spPr>
          <a:xfrm>
            <a:off x="752315" y="3373219"/>
            <a:ext cx="6143488" cy="5931605"/>
          </a:xfrm>
          <a:prstGeom prst="rect">
            <a:avLst/>
          </a:prstGeom>
        </p:spPr>
        <p:txBody>
          <a:bodyPr numCol="2" spcCol="288000" anchor="t">
            <a:noAutofit/>
          </a:bodyPr>
          <a:lstStyle>
            <a:lvl1pPr marL="0" indent="0" algn="just">
              <a:lnSpc>
                <a:spcPct val="100000"/>
              </a:lnSpc>
              <a:spcBef>
                <a:spcPts val="0"/>
              </a:spcBef>
              <a:buNone/>
              <a:defRPr sz="1100" b="0" i="0">
                <a:solidFill>
                  <a:srgbClr val="08657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9" name="Slide Number Placeholder 5">
            <a:extLst>
              <a:ext uri="{FF2B5EF4-FFF2-40B4-BE49-F238E27FC236}">
                <a16:creationId xmlns:a16="http://schemas.microsoft.com/office/drawing/2014/main" id="{881E32DA-82A5-1842-A887-F83FF5EFC1A8}"/>
              </a:ext>
            </a:extLst>
          </p:cNvPr>
          <p:cNvSpPr>
            <a:spLocks noGrp="1"/>
          </p:cNvSpPr>
          <p:nvPr>
            <p:ph type="sldNum" sz="quarter" idx="4"/>
          </p:nvPr>
        </p:nvSpPr>
        <p:spPr>
          <a:xfrm>
            <a:off x="6275853" y="10164478"/>
            <a:ext cx="988834" cy="465822"/>
          </a:xfrm>
          <a:prstGeom prst="rect">
            <a:avLst/>
          </a:prstGeom>
        </p:spPr>
        <p:txBody>
          <a:bodyPr vert="horz" lIns="91440" tIns="45720" rIns="91440" bIns="45720" rtlCol="0" anchor="ctr"/>
          <a:lstStyle>
            <a:lvl1pPr algn="r">
              <a:defRPr sz="800" b="0" i="0">
                <a:solidFill>
                  <a:srgbClr val="086575"/>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975999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only slide 2">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64DF79FA-08E8-FF45-A331-32F4B1E02F14}"/>
              </a:ext>
            </a:extLst>
          </p:cNvPr>
          <p:cNvSpPr/>
          <p:nvPr userDrawn="1"/>
        </p:nvSpPr>
        <p:spPr>
          <a:xfrm rot="10800000">
            <a:off x="2299180" y="257197"/>
            <a:ext cx="5260495" cy="38830"/>
          </a:xfrm>
          <a:custGeom>
            <a:avLst/>
            <a:gdLst>
              <a:gd name="connsiteX0" fmla="*/ 5260495 w 5260495"/>
              <a:gd name="connsiteY0" fmla="*/ 38830 h 38830"/>
              <a:gd name="connsiteX1" fmla="*/ 0 w 5260495"/>
              <a:gd name="connsiteY1" fmla="*/ 38830 h 38830"/>
              <a:gd name="connsiteX2" fmla="*/ 0 w 5260495"/>
              <a:gd name="connsiteY2" fmla="*/ 0 h 38830"/>
              <a:gd name="connsiteX3" fmla="*/ 5260495 w 5260495"/>
              <a:gd name="connsiteY3" fmla="*/ 0 h 38830"/>
              <a:gd name="connsiteX4" fmla="*/ 5260495 w 5260495"/>
              <a:gd name="connsiteY4" fmla="*/ 38830 h 38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0495" h="38830">
                <a:moveTo>
                  <a:pt x="5260495" y="38830"/>
                </a:moveTo>
                <a:lnTo>
                  <a:pt x="0" y="38830"/>
                </a:lnTo>
                <a:lnTo>
                  <a:pt x="0" y="0"/>
                </a:lnTo>
                <a:lnTo>
                  <a:pt x="5260495" y="0"/>
                </a:lnTo>
                <a:lnTo>
                  <a:pt x="5260495" y="38830"/>
                </a:lnTo>
                <a:close/>
              </a:path>
            </a:pathLst>
          </a:custGeom>
          <a:solidFill>
            <a:srgbClr val="F1983D"/>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9" name="Text Placeholder 32">
            <a:extLst>
              <a:ext uri="{FF2B5EF4-FFF2-40B4-BE49-F238E27FC236}">
                <a16:creationId xmlns:a16="http://schemas.microsoft.com/office/drawing/2014/main" id="{CEDD8BBD-8C47-2147-BD5E-C2DCFBECE9A7}"/>
              </a:ext>
            </a:extLst>
          </p:cNvPr>
          <p:cNvSpPr>
            <a:spLocks noGrp="1"/>
          </p:cNvSpPr>
          <p:nvPr>
            <p:ph type="body" sz="quarter" idx="32" hasCustomPrompt="1"/>
          </p:nvPr>
        </p:nvSpPr>
        <p:spPr>
          <a:xfrm>
            <a:off x="752315" y="3373219"/>
            <a:ext cx="6143488" cy="5931605"/>
          </a:xfrm>
          <a:prstGeom prst="rect">
            <a:avLst/>
          </a:prstGeom>
        </p:spPr>
        <p:txBody>
          <a:bodyPr numCol="2" spcCol="288000" anchor="t">
            <a:noAutofit/>
          </a:bodyPr>
          <a:lstStyle>
            <a:lvl1pPr marL="0" indent="0" algn="just">
              <a:lnSpc>
                <a:spcPct val="100000"/>
              </a:lnSpc>
              <a:spcBef>
                <a:spcPts val="0"/>
              </a:spcBef>
              <a:buNone/>
              <a:defRPr sz="1100" b="0" i="0">
                <a:solidFill>
                  <a:srgbClr val="08657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9" name="Slide Number Placeholder 5">
            <a:extLst>
              <a:ext uri="{FF2B5EF4-FFF2-40B4-BE49-F238E27FC236}">
                <a16:creationId xmlns:a16="http://schemas.microsoft.com/office/drawing/2014/main" id="{881E32DA-82A5-1842-A887-F83FF5EFC1A8}"/>
              </a:ext>
            </a:extLst>
          </p:cNvPr>
          <p:cNvSpPr>
            <a:spLocks noGrp="1"/>
          </p:cNvSpPr>
          <p:nvPr>
            <p:ph type="sldNum" sz="quarter" idx="4"/>
          </p:nvPr>
        </p:nvSpPr>
        <p:spPr>
          <a:xfrm>
            <a:off x="6918961" y="10164478"/>
            <a:ext cx="345726" cy="465822"/>
          </a:xfrm>
          <a:prstGeom prst="rect">
            <a:avLst/>
          </a:prstGeom>
        </p:spPr>
        <p:txBody>
          <a:bodyPr vert="horz" lIns="91440" tIns="45720" rIns="91440" bIns="45720" rtlCol="0" anchor="ctr"/>
          <a:lstStyle>
            <a:lvl1pPr algn="r">
              <a:defRPr sz="800" b="0" i="0">
                <a:solidFill>
                  <a:srgbClr val="086575"/>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3" name="Graphic 4">
            <a:extLst>
              <a:ext uri="{FF2B5EF4-FFF2-40B4-BE49-F238E27FC236}">
                <a16:creationId xmlns:a16="http://schemas.microsoft.com/office/drawing/2014/main" id="{7162389D-7E7A-128D-9204-538F50D1E01E}"/>
              </a:ext>
            </a:extLst>
          </p:cNvPr>
          <p:cNvSpPr txBox="1"/>
          <p:nvPr userDrawn="1"/>
        </p:nvSpPr>
        <p:spPr>
          <a:xfrm>
            <a:off x="513765" y="161196"/>
            <a:ext cx="5102817" cy="230832"/>
          </a:xfrm>
          <a:prstGeom prst="rect">
            <a:avLst/>
          </a:prstGeom>
          <a:noFill/>
        </p:spPr>
        <p:txBody>
          <a:bodyPr wrap="square" rtlCol="0">
            <a:spAutoFit/>
          </a:bodyPr>
          <a:lstStyle/>
          <a:p>
            <a:pPr algn="l"/>
            <a:r>
              <a:rPr lang="en-US" sz="900" kern="900" spc="310" baseline="0" dirty="0">
                <a:solidFill>
                  <a:srgbClr val="086575"/>
                </a:solidFill>
                <a:latin typeface="Calibri" panose="020F0502020204030204" pitchFamily="34" charset="0"/>
                <a:cs typeface="Calibri" panose="020F0502020204030204" pitchFamily="34" charset="0"/>
                <a:sym typeface="Avenir-Roman"/>
                <a:rtl val="0"/>
              </a:rPr>
              <a:t>Design For Change</a:t>
            </a:r>
          </a:p>
        </p:txBody>
      </p:sp>
    </p:spTree>
    <p:extLst>
      <p:ext uri="{BB962C8B-B14F-4D97-AF65-F5344CB8AC3E}">
        <p14:creationId xmlns:p14="http://schemas.microsoft.com/office/powerpoint/2010/main" val="11780408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3F98B437-661A-CF48-AFB1-073A347AD116}"/>
              </a:ext>
            </a:extLst>
          </p:cNvPr>
          <p:cNvSpPr/>
          <p:nvPr userDrawn="1"/>
        </p:nvSpPr>
        <p:spPr>
          <a:xfrm>
            <a:off x="-47798" y="640634"/>
            <a:ext cx="7607473" cy="4869991"/>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86575"/>
          </a:solidFill>
          <a:ln w="3598" cap="flat">
            <a:noFill/>
            <a:prstDash val="solid"/>
            <a:miter/>
          </a:ln>
        </p:spPr>
        <p:txBody>
          <a:bodyPr rtlCol="0" anchor="ctr"/>
          <a:lstStyle/>
          <a:p>
            <a:endParaRPr lang="en-US" b="0" i="0" dirty="0">
              <a:latin typeface="Calibri" panose="020F0502020204030204" pitchFamily="34" charset="0"/>
            </a:endParaRPr>
          </a:p>
        </p:txBody>
      </p:sp>
      <p:sp>
        <p:nvSpPr>
          <p:cNvPr id="41" name="Text Placeholder 32">
            <a:extLst>
              <a:ext uri="{FF2B5EF4-FFF2-40B4-BE49-F238E27FC236}">
                <a16:creationId xmlns:a16="http://schemas.microsoft.com/office/drawing/2014/main" id="{D37EB16C-F26A-5148-9329-CE588D03DB78}"/>
              </a:ext>
            </a:extLst>
          </p:cNvPr>
          <p:cNvSpPr>
            <a:spLocks noGrp="1"/>
          </p:cNvSpPr>
          <p:nvPr>
            <p:ph type="body" sz="quarter" idx="32" hasCustomPrompt="1"/>
          </p:nvPr>
        </p:nvSpPr>
        <p:spPr>
          <a:xfrm>
            <a:off x="559612" y="1476107"/>
            <a:ext cx="6526988" cy="3729370"/>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49" name="Text Placeholder 32">
            <a:extLst>
              <a:ext uri="{FF2B5EF4-FFF2-40B4-BE49-F238E27FC236}">
                <a16:creationId xmlns:a16="http://schemas.microsoft.com/office/drawing/2014/main" id="{93C536F3-CA11-BB49-B12C-64B2C03FD7CC}"/>
              </a:ext>
            </a:extLst>
          </p:cNvPr>
          <p:cNvSpPr>
            <a:spLocks noGrp="1"/>
          </p:cNvSpPr>
          <p:nvPr>
            <p:ph type="body" sz="quarter" idx="33" hasCustomPrompt="1"/>
          </p:nvPr>
        </p:nvSpPr>
        <p:spPr>
          <a:xfrm>
            <a:off x="559612" y="6718314"/>
            <a:ext cx="2696198" cy="1924369"/>
          </a:xfrm>
          <a:prstGeom prst="rect">
            <a:avLst/>
          </a:prstGeom>
        </p:spPr>
        <p:txBody>
          <a:bodyPr>
            <a:noAutofit/>
          </a:bodyPr>
          <a:lstStyle>
            <a:lvl1pPr marL="0" indent="0" algn="l">
              <a:buNone/>
              <a:defRPr sz="2200" b="0" i="0">
                <a:solidFill>
                  <a:srgbClr val="08657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50" name="Text Placeholder 32">
            <a:extLst>
              <a:ext uri="{FF2B5EF4-FFF2-40B4-BE49-F238E27FC236}">
                <a16:creationId xmlns:a16="http://schemas.microsoft.com/office/drawing/2014/main" id="{CDA9507A-5FC8-294C-A801-C924C61B745E}"/>
              </a:ext>
            </a:extLst>
          </p:cNvPr>
          <p:cNvSpPr>
            <a:spLocks noGrp="1"/>
          </p:cNvSpPr>
          <p:nvPr>
            <p:ph type="body" sz="quarter" idx="34" hasCustomPrompt="1"/>
          </p:nvPr>
        </p:nvSpPr>
        <p:spPr>
          <a:xfrm>
            <a:off x="3446037" y="6718314"/>
            <a:ext cx="3563248" cy="1992304"/>
          </a:xfrm>
          <a:prstGeom prst="rect">
            <a:avLst/>
          </a:prstGeom>
        </p:spPr>
        <p:txBody>
          <a:bodyPr>
            <a:noAutofit/>
          </a:bodyPr>
          <a:lstStyle>
            <a:lvl1pPr marL="0" indent="0" algn="l">
              <a:buNone/>
              <a:defRPr sz="1600" b="0" i="1">
                <a:solidFill>
                  <a:srgbClr val="08657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32" name="Freeform 31">
            <a:extLst>
              <a:ext uri="{FF2B5EF4-FFF2-40B4-BE49-F238E27FC236}">
                <a16:creationId xmlns:a16="http://schemas.microsoft.com/office/drawing/2014/main" id="{A3029D7B-8197-AD41-BDB1-7A885960CF3C}"/>
              </a:ext>
            </a:extLst>
          </p:cNvPr>
          <p:cNvSpPr/>
          <p:nvPr userDrawn="1"/>
        </p:nvSpPr>
        <p:spPr>
          <a:xfrm rot="10800000">
            <a:off x="2299180" y="4831180"/>
            <a:ext cx="5260495" cy="38830"/>
          </a:xfrm>
          <a:custGeom>
            <a:avLst/>
            <a:gdLst>
              <a:gd name="connsiteX0" fmla="*/ 5260495 w 5260495"/>
              <a:gd name="connsiteY0" fmla="*/ 38830 h 38830"/>
              <a:gd name="connsiteX1" fmla="*/ 0 w 5260495"/>
              <a:gd name="connsiteY1" fmla="*/ 38830 h 38830"/>
              <a:gd name="connsiteX2" fmla="*/ 0 w 5260495"/>
              <a:gd name="connsiteY2" fmla="*/ 0 h 38830"/>
              <a:gd name="connsiteX3" fmla="*/ 5260495 w 5260495"/>
              <a:gd name="connsiteY3" fmla="*/ 0 h 38830"/>
              <a:gd name="connsiteX4" fmla="*/ 5260495 w 5260495"/>
              <a:gd name="connsiteY4" fmla="*/ 38830 h 38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0495" h="38830">
                <a:moveTo>
                  <a:pt x="5260495" y="38830"/>
                </a:moveTo>
                <a:lnTo>
                  <a:pt x="0" y="38830"/>
                </a:lnTo>
                <a:lnTo>
                  <a:pt x="0" y="0"/>
                </a:lnTo>
                <a:lnTo>
                  <a:pt x="5260495" y="0"/>
                </a:lnTo>
                <a:lnTo>
                  <a:pt x="5260495" y="38830"/>
                </a:lnTo>
                <a:close/>
              </a:path>
            </a:pathLst>
          </a:custGeom>
          <a:solidFill>
            <a:srgbClr val="E25684"/>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3" name="Freeform 32">
            <a:extLst>
              <a:ext uri="{FF2B5EF4-FFF2-40B4-BE49-F238E27FC236}">
                <a16:creationId xmlns:a16="http://schemas.microsoft.com/office/drawing/2014/main" id="{EE9FA0DD-9E72-8040-B57C-5DEB3A06C91B}"/>
              </a:ext>
            </a:extLst>
          </p:cNvPr>
          <p:cNvSpPr/>
          <p:nvPr userDrawn="1"/>
        </p:nvSpPr>
        <p:spPr>
          <a:xfrm>
            <a:off x="-47798" y="205681"/>
            <a:ext cx="5834994" cy="715523"/>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1983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36" name="Text Placeholder 32">
            <a:extLst>
              <a:ext uri="{FF2B5EF4-FFF2-40B4-BE49-F238E27FC236}">
                <a16:creationId xmlns:a16="http://schemas.microsoft.com/office/drawing/2014/main" id="{AC368E38-E328-E144-BE87-9FB9A21078A9}"/>
              </a:ext>
            </a:extLst>
          </p:cNvPr>
          <p:cNvSpPr>
            <a:spLocks noGrp="1"/>
          </p:cNvSpPr>
          <p:nvPr>
            <p:ph type="body" sz="quarter" idx="30" hasCustomPrompt="1"/>
          </p:nvPr>
        </p:nvSpPr>
        <p:spPr>
          <a:xfrm>
            <a:off x="494393" y="385424"/>
            <a:ext cx="6570888" cy="785535"/>
          </a:xfrm>
          <a:prstGeom prst="rect">
            <a:avLst/>
          </a:prstGeom>
        </p:spPr>
        <p:txBody>
          <a:bodyPr>
            <a:noAutofit/>
          </a:bodyPr>
          <a:lstStyle>
            <a:lvl1pPr marL="0" indent="0" algn="l">
              <a:buNone/>
              <a:defRPr sz="22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
        <p:nvSpPr>
          <p:cNvPr id="10" name="Slide Number Placeholder 5">
            <a:extLst>
              <a:ext uri="{FF2B5EF4-FFF2-40B4-BE49-F238E27FC236}">
                <a16:creationId xmlns:a16="http://schemas.microsoft.com/office/drawing/2014/main" id="{8941A288-6987-B84D-8614-DF0826B23F28}"/>
              </a:ext>
            </a:extLst>
          </p:cNvPr>
          <p:cNvSpPr>
            <a:spLocks noGrp="1"/>
          </p:cNvSpPr>
          <p:nvPr>
            <p:ph type="sldNum" sz="quarter" idx="4"/>
          </p:nvPr>
        </p:nvSpPr>
        <p:spPr>
          <a:xfrm>
            <a:off x="6275853" y="10164478"/>
            <a:ext cx="988834" cy="465822"/>
          </a:xfrm>
          <a:prstGeom prst="rect">
            <a:avLst/>
          </a:prstGeom>
        </p:spPr>
        <p:txBody>
          <a:bodyPr vert="horz" lIns="91440" tIns="45720" rIns="91440" bIns="45720" rtlCol="0" anchor="ctr"/>
          <a:lstStyle>
            <a:lvl1pPr algn="r">
              <a:defRPr sz="800" b="0" i="0">
                <a:solidFill>
                  <a:srgbClr val="086575"/>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6529593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4721AE0B-70F1-CF4A-833A-F3D35301F8B2}"/>
              </a:ext>
            </a:extLst>
          </p:cNvPr>
          <p:cNvSpPr/>
          <p:nvPr userDrawn="1"/>
        </p:nvSpPr>
        <p:spPr>
          <a:xfrm>
            <a:off x="-30805" y="2886754"/>
            <a:ext cx="7590480" cy="6773792"/>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86575"/>
          </a:solidFill>
          <a:ln w="3598" cap="flat">
            <a:noFill/>
            <a:prstDash val="solid"/>
            <a:miter/>
          </a:ln>
        </p:spPr>
        <p:txBody>
          <a:bodyPr rtlCol="0" anchor="ctr"/>
          <a:lstStyle/>
          <a:p>
            <a:endParaRPr lang="en-US" b="0" i="0" dirty="0">
              <a:latin typeface="Calibri" panose="020F0502020204030204" pitchFamily="34" charset="0"/>
            </a:endParaRPr>
          </a:p>
        </p:txBody>
      </p:sp>
      <p:sp>
        <p:nvSpPr>
          <p:cNvPr id="34" name="Rectangle 33">
            <a:extLst>
              <a:ext uri="{FF2B5EF4-FFF2-40B4-BE49-F238E27FC236}">
                <a16:creationId xmlns:a16="http://schemas.microsoft.com/office/drawing/2014/main" id="{BEB25379-6447-4B4A-8B61-4095955F62EA}"/>
              </a:ext>
            </a:extLst>
          </p:cNvPr>
          <p:cNvSpPr/>
          <p:nvPr userDrawn="1"/>
        </p:nvSpPr>
        <p:spPr>
          <a:xfrm flipV="1">
            <a:off x="3751108" y="3293886"/>
            <a:ext cx="3137173" cy="282970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36" name="Text Placeholder 32">
            <a:extLst>
              <a:ext uri="{FF2B5EF4-FFF2-40B4-BE49-F238E27FC236}">
                <a16:creationId xmlns:a16="http://schemas.microsoft.com/office/drawing/2014/main" id="{AC368E38-E328-E144-BE87-9FB9A21078A9}"/>
              </a:ext>
            </a:extLst>
          </p:cNvPr>
          <p:cNvSpPr>
            <a:spLocks noGrp="1"/>
          </p:cNvSpPr>
          <p:nvPr>
            <p:ph type="body" sz="quarter" idx="30" hasCustomPrompt="1"/>
          </p:nvPr>
        </p:nvSpPr>
        <p:spPr>
          <a:xfrm>
            <a:off x="555001" y="751293"/>
            <a:ext cx="2696198" cy="1924369"/>
          </a:xfrm>
          <a:prstGeom prst="rect">
            <a:avLst/>
          </a:prstGeom>
        </p:spPr>
        <p:txBody>
          <a:bodyPr>
            <a:noAutofit/>
          </a:bodyPr>
          <a:lstStyle>
            <a:lvl1pPr marL="0" indent="0" algn="l">
              <a:buNone/>
              <a:defRPr sz="2200" b="0" i="0">
                <a:solidFill>
                  <a:srgbClr val="08657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46" name="Text Placeholder 32">
            <a:extLst>
              <a:ext uri="{FF2B5EF4-FFF2-40B4-BE49-F238E27FC236}">
                <a16:creationId xmlns:a16="http://schemas.microsoft.com/office/drawing/2014/main" id="{ACD5B979-D0E4-FD45-8E3C-EBA1C4D7AA26}"/>
              </a:ext>
            </a:extLst>
          </p:cNvPr>
          <p:cNvSpPr>
            <a:spLocks noGrp="1"/>
          </p:cNvSpPr>
          <p:nvPr>
            <p:ph type="body" sz="quarter" idx="33" hasCustomPrompt="1"/>
          </p:nvPr>
        </p:nvSpPr>
        <p:spPr>
          <a:xfrm>
            <a:off x="3441426" y="751293"/>
            <a:ext cx="3563248" cy="1992304"/>
          </a:xfrm>
          <a:prstGeom prst="rect">
            <a:avLst/>
          </a:prstGeom>
        </p:spPr>
        <p:txBody>
          <a:bodyPr>
            <a:noAutofit/>
          </a:bodyPr>
          <a:lstStyle>
            <a:lvl1pPr marL="0" indent="0" algn="l">
              <a:buNone/>
              <a:defRPr sz="1600" b="0" i="1">
                <a:solidFill>
                  <a:srgbClr val="08657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31" name="Text Placeholder 32">
            <a:extLst>
              <a:ext uri="{FF2B5EF4-FFF2-40B4-BE49-F238E27FC236}">
                <a16:creationId xmlns:a16="http://schemas.microsoft.com/office/drawing/2014/main" id="{16C82EF9-9BA7-6E41-96D6-CB96BDD80231}"/>
              </a:ext>
            </a:extLst>
          </p:cNvPr>
          <p:cNvSpPr>
            <a:spLocks noGrp="1"/>
          </p:cNvSpPr>
          <p:nvPr>
            <p:ph type="body" sz="quarter" idx="44" hasCustomPrompt="1"/>
          </p:nvPr>
        </p:nvSpPr>
        <p:spPr>
          <a:xfrm>
            <a:off x="3986924" y="4751350"/>
            <a:ext cx="2650609" cy="1121330"/>
          </a:xfrm>
          <a:prstGeom prst="rect">
            <a:avLst/>
          </a:prstGeom>
        </p:spPr>
        <p:txBody>
          <a:bodyPr numCol="1" spcCol="288000" anchor="t">
            <a:noAutofit/>
          </a:bodyPr>
          <a:lstStyle>
            <a:lvl1pPr marL="0" indent="0" algn="just">
              <a:lnSpc>
                <a:spcPct val="100000"/>
              </a:lnSpc>
              <a:spcBef>
                <a:spcPts val="0"/>
              </a:spcBef>
              <a:buNone/>
              <a:defRPr sz="1100" b="0" i="0">
                <a:solidFill>
                  <a:srgbClr val="08657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38" name="Picture Placeholder 37">
            <a:extLst>
              <a:ext uri="{FF2B5EF4-FFF2-40B4-BE49-F238E27FC236}">
                <a16:creationId xmlns:a16="http://schemas.microsoft.com/office/drawing/2014/main" id="{A24171DA-63D4-5F4E-97C6-D3EE7CA6EF13}"/>
              </a:ext>
            </a:extLst>
          </p:cNvPr>
          <p:cNvSpPr>
            <a:spLocks noGrp="1"/>
          </p:cNvSpPr>
          <p:nvPr>
            <p:ph type="pic" sz="quarter" idx="41"/>
          </p:nvPr>
        </p:nvSpPr>
        <p:spPr>
          <a:xfrm rot="10800000" flipV="1">
            <a:off x="515711" y="3293886"/>
            <a:ext cx="3233336" cy="282970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42" name="Text Placeholder 32">
            <a:extLst>
              <a:ext uri="{FF2B5EF4-FFF2-40B4-BE49-F238E27FC236}">
                <a16:creationId xmlns:a16="http://schemas.microsoft.com/office/drawing/2014/main" id="{851108FB-B3D7-9044-94AA-C959EE017C59}"/>
              </a:ext>
            </a:extLst>
          </p:cNvPr>
          <p:cNvSpPr>
            <a:spLocks noGrp="1"/>
          </p:cNvSpPr>
          <p:nvPr>
            <p:ph type="body" sz="quarter" idx="45" hasCustomPrompt="1"/>
          </p:nvPr>
        </p:nvSpPr>
        <p:spPr>
          <a:xfrm>
            <a:off x="3986924" y="3609613"/>
            <a:ext cx="2665541" cy="862713"/>
          </a:xfrm>
          <a:prstGeom prst="rect">
            <a:avLst/>
          </a:prstGeom>
        </p:spPr>
        <p:txBody>
          <a:bodyPr>
            <a:noAutofit/>
          </a:bodyPr>
          <a:lstStyle>
            <a:lvl1pPr marL="0" indent="0" algn="l">
              <a:buNone/>
              <a:defRPr sz="2200" b="0" i="0">
                <a:solidFill>
                  <a:srgbClr val="08657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49" name="Rectangle 48">
            <a:extLst>
              <a:ext uri="{FF2B5EF4-FFF2-40B4-BE49-F238E27FC236}">
                <a16:creationId xmlns:a16="http://schemas.microsoft.com/office/drawing/2014/main" id="{F02C19B7-4D96-9246-AF36-A4B2000F63DE}"/>
              </a:ext>
            </a:extLst>
          </p:cNvPr>
          <p:cNvSpPr/>
          <p:nvPr userDrawn="1"/>
        </p:nvSpPr>
        <p:spPr>
          <a:xfrm flipV="1">
            <a:off x="555001" y="6458432"/>
            <a:ext cx="3137173" cy="282970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50" name="Text Placeholder 32">
            <a:extLst>
              <a:ext uri="{FF2B5EF4-FFF2-40B4-BE49-F238E27FC236}">
                <a16:creationId xmlns:a16="http://schemas.microsoft.com/office/drawing/2014/main" id="{7B4DAEEA-4D4A-DB48-AFF7-64BA8BDFCDCD}"/>
              </a:ext>
            </a:extLst>
          </p:cNvPr>
          <p:cNvSpPr>
            <a:spLocks noGrp="1"/>
          </p:cNvSpPr>
          <p:nvPr>
            <p:ph type="body" sz="quarter" idx="49" hasCustomPrompt="1"/>
          </p:nvPr>
        </p:nvSpPr>
        <p:spPr>
          <a:xfrm>
            <a:off x="790817" y="7915896"/>
            <a:ext cx="2650609" cy="1121330"/>
          </a:xfrm>
          <a:prstGeom prst="rect">
            <a:avLst/>
          </a:prstGeom>
        </p:spPr>
        <p:txBody>
          <a:bodyPr numCol="1" spcCol="288000" anchor="t">
            <a:noAutofit/>
          </a:bodyPr>
          <a:lstStyle>
            <a:lvl1pPr marL="0" indent="0" algn="just">
              <a:lnSpc>
                <a:spcPct val="100000"/>
              </a:lnSpc>
              <a:spcBef>
                <a:spcPts val="0"/>
              </a:spcBef>
              <a:buNone/>
              <a:defRPr sz="1100" b="0" i="0">
                <a:solidFill>
                  <a:srgbClr val="08657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51" name="Text Placeholder 32">
            <a:extLst>
              <a:ext uri="{FF2B5EF4-FFF2-40B4-BE49-F238E27FC236}">
                <a16:creationId xmlns:a16="http://schemas.microsoft.com/office/drawing/2014/main" id="{49100D11-7DF0-4F4D-84A7-4F79C1043643}"/>
              </a:ext>
            </a:extLst>
          </p:cNvPr>
          <p:cNvSpPr>
            <a:spLocks noGrp="1"/>
          </p:cNvSpPr>
          <p:nvPr>
            <p:ph type="body" sz="quarter" idx="50" hasCustomPrompt="1"/>
          </p:nvPr>
        </p:nvSpPr>
        <p:spPr>
          <a:xfrm>
            <a:off x="790817" y="6774159"/>
            <a:ext cx="2665541" cy="862713"/>
          </a:xfrm>
          <a:prstGeom prst="rect">
            <a:avLst/>
          </a:prstGeom>
        </p:spPr>
        <p:txBody>
          <a:bodyPr>
            <a:noAutofit/>
          </a:bodyPr>
          <a:lstStyle>
            <a:lvl1pPr marL="0" indent="0" algn="l">
              <a:buNone/>
              <a:defRPr sz="2200" b="0" i="0">
                <a:solidFill>
                  <a:srgbClr val="08657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52" name="Picture Placeholder 51">
            <a:extLst>
              <a:ext uri="{FF2B5EF4-FFF2-40B4-BE49-F238E27FC236}">
                <a16:creationId xmlns:a16="http://schemas.microsoft.com/office/drawing/2014/main" id="{E963AA6B-BE34-8045-9697-6BEA4114B51C}"/>
              </a:ext>
            </a:extLst>
          </p:cNvPr>
          <p:cNvSpPr>
            <a:spLocks noGrp="1"/>
          </p:cNvSpPr>
          <p:nvPr>
            <p:ph type="pic" sz="quarter" idx="51"/>
          </p:nvPr>
        </p:nvSpPr>
        <p:spPr>
          <a:xfrm rot="10800000" flipV="1">
            <a:off x="3692174" y="6458433"/>
            <a:ext cx="3233336" cy="282970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53" name="Freeform 52">
            <a:extLst>
              <a:ext uri="{FF2B5EF4-FFF2-40B4-BE49-F238E27FC236}">
                <a16:creationId xmlns:a16="http://schemas.microsoft.com/office/drawing/2014/main" id="{25359D9F-4E7E-D546-AD2E-703388B61269}"/>
              </a:ext>
            </a:extLst>
          </p:cNvPr>
          <p:cNvSpPr/>
          <p:nvPr userDrawn="1"/>
        </p:nvSpPr>
        <p:spPr>
          <a:xfrm rot="10800000" flipV="1">
            <a:off x="4935530" y="4550270"/>
            <a:ext cx="2635910" cy="34557"/>
          </a:xfrm>
          <a:custGeom>
            <a:avLst/>
            <a:gdLst>
              <a:gd name="connsiteX0" fmla="*/ 2635910 w 2635910"/>
              <a:gd name="connsiteY0" fmla="*/ 0 h 34557"/>
              <a:gd name="connsiteX1" fmla="*/ 0 w 2635910"/>
              <a:gd name="connsiteY1" fmla="*/ 0 h 34557"/>
              <a:gd name="connsiteX2" fmla="*/ 0 w 2635910"/>
              <a:gd name="connsiteY2" fmla="*/ 34557 h 34557"/>
              <a:gd name="connsiteX3" fmla="*/ 2635910 w 2635910"/>
              <a:gd name="connsiteY3" fmla="*/ 34557 h 34557"/>
              <a:gd name="connsiteX4" fmla="*/ 2635910 w 2635910"/>
              <a:gd name="connsiteY4" fmla="*/ 0 h 34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5910" h="34557">
                <a:moveTo>
                  <a:pt x="2635910" y="0"/>
                </a:moveTo>
                <a:lnTo>
                  <a:pt x="0" y="0"/>
                </a:lnTo>
                <a:lnTo>
                  <a:pt x="0" y="34557"/>
                </a:lnTo>
                <a:lnTo>
                  <a:pt x="2635910" y="34557"/>
                </a:lnTo>
                <a:lnTo>
                  <a:pt x="2635910" y="0"/>
                </a:lnTo>
                <a:close/>
              </a:path>
            </a:pathLst>
          </a:custGeom>
          <a:solidFill>
            <a:srgbClr val="E25684"/>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6" name="Freeform 55">
            <a:extLst>
              <a:ext uri="{FF2B5EF4-FFF2-40B4-BE49-F238E27FC236}">
                <a16:creationId xmlns:a16="http://schemas.microsoft.com/office/drawing/2014/main" id="{9393B7AF-9242-B441-AAE8-A79BA7845D74}"/>
              </a:ext>
            </a:extLst>
          </p:cNvPr>
          <p:cNvSpPr/>
          <p:nvPr userDrawn="1"/>
        </p:nvSpPr>
        <p:spPr>
          <a:xfrm rot="10800000" flipV="1">
            <a:off x="0" y="7724548"/>
            <a:ext cx="2635910" cy="34557"/>
          </a:xfrm>
          <a:custGeom>
            <a:avLst/>
            <a:gdLst>
              <a:gd name="connsiteX0" fmla="*/ 2635910 w 2635910"/>
              <a:gd name="connsiteY0" fmla="*/ 0 h 34557"/>
              <a:gd name="connsiteX1" fmla="*/ 0 w 2635910"/>
              <a:gd name="connsiteY1" fmla="*/ 0 h 34557"/>
              <a:gd name="connsiteX2" fmla="*/ 0 w 2635910"/>
              <a:gd name="connsiteY2" fmla="*/ 34557 h 34557"/>
              <a:gd name="connsiteX3" fmla="*/ 2635910 w 2635910"/>
              <a:gd name="connsiteY3" fmla="*/ 34557 h 34557"/>
              <a:gd name="connsiteX4" fmla="*/ 2635910 w 2635910"/>
              <a:gd name="connsiteY4" fmla="*/ 0 h 34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5910" h="34557">
                <a:moveTo>
                  <a:pt x="2635910" y="0"/>
                </a:moveTo>
                <a:lnTo>
                  <a:pt x="0" y="0"/>
                </a:lnTo>
                <a:lnTo>
                  <a:pt x="0" y="34557"/>
                </a:lnTo>
                <a:lnTo>
                  <a:pt x="2635910" y="34557"/>
                </a:lnTo>
                <a:lnTo>
                  <a:pt x="2635910" y="0"/>
                </a:lnTo>
                <a:close/>
              </a:path>
            </a:pathLst>
          </a:custGeom>
          <a:solidFill>
            <a:srgbClr val="E25684"/>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Slide Number Placeholder 5">
            <a:extLst>
              <a:ext uri="{FF2B5EF4-FFF2-40B4-BE49-F238E27FC236}">
                <a16:creationId xmlns:a16="http://schemas.microsoft.com/office/drawing/2014/main" id="{B424DF9E-B1AA-184B-AC94-40B48E94AF5C}"/>
              </a:ext>
            </a:extLst>
          </p:cNvPr>
          <p:cNvSpPr>
            <a:spLocks noGrp="1"/>
          </p:cNvSpPr>
          <p:nvPr>
            <p:ph type="sldNum" sz="quarter" idx="4"/>
          </p:nvPr>
        </p:nvSpPr>
        <p:spPr>
          <a:xfrm>
            <a:off x="6275853" y="10164478"/>
            <a:ext cx="988834" cy="465822"/>
          </a:xfrm>
          <a:prstGeom prst="rect">
            <a:avLst/>
          </a:prstGeom>
        </p:spPr>
        <p:txBody>
          <a:bodyPr vert="horz" lIns="91440" tIns="45720" rIns="91440" bIns="45720" rtlCol="0" anchor="ctr"/>
          <a:lstStyle>
            <a:lvl1pPr algn="r">
              <a:defRPr sz="800" b="0" i="0">
                <a:solidFill>
                  <a:srgbClr val="086575"/>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3477099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3">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C239460C-FB90-8646-BDD0-77E3A1EDD328}"/>
              </a:ext>
            </a:extLst>
          </p:cNvPr>
          <p:cNvSpPr/>
          <p:nvPr userDrawn="1"/>
        </p:nvSpPr>
        <p:spPr>
          <a:xfrm>
            <a:off x="-15403" y="2594796"/>
            <a:ext cx="7590480" cy="6773792"/>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86575"/>
          </a:solidFill>
          <a:ln w="3598" cap="flat">
            <a:noFill/>
            <a:prstDash val="solid"/>
            <a:miter/>
          </a:ln>
        </p:spPr>
        <p:txBody>
          <a:bodyPr rtlCol="0" anchor="ctr"/>
          <a:lstStyle/>
          <a:p>
            <a:endParaRPr lang="en-US" b="0" i="0" dirty="0">
              <a:latin typeface="Calibri" panose="020F0502020204030204" pitchFamily="34" charset="0"/>
            </a:endParaRPr>
          </a:p>
        </p:txBody>
      </p:sp>
      <p:sp>
        <p:nvSpPr>
          <p:cNvPr id="56" name="Text Placeholder 32">
            <a:extLst>
              <a:ext uri="{FF2B5EF4-FFF2-40B4-BE49-F238E27FC236}">
                <a16:creationId xmlns:a16="http://schemas.microsoft.com/office/drawing/2014/main" id="{16460BBF-F12D-E04F-AE40-99CCA2BD203E}"/>
              </a:ext>
            </a:extLst>
          </p:cNvPr>
          <p:cNvSpPr>
            <a:spLocks noGrp="1"/>
          </p:cNvSpPr>
          <p:nvPr>
            <p:ph type="body" sz="quarter" idx="30" hasCustomPrompt="1"/>
          </p:nvPr>
        </p:nvSpPr>
        <p:spPr>
          <a:xfrm>
            <a:off x="765328" y="627587"/>
            <a:ext cx="3014509" cy="662358"/>
          </a:xfrm>
          <a:prstGeom prst="rect">
            <a:avLst/>
          </a:prstGeom>
        </p:spPr>
        <p:txBody>
          <a:bodyPr>
            <a:noAutofit/>
          </a:bodyPr>
          <a:lstStyle>
            <a:lvl1pPr marL="0" indent="0" algn="l">
              <a:buNone/>
              <a:defRPr sz="2200" b="0" i="0">
                <a:solidFill>
                  <a:srgbClr val="08657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57" name="Text Placeholder 32">
            <a:extLst>
              <a:ext uri="{FF2B5EF4-FFF2-40B4-BE49-F238E27FC236}">
                <a16:creationId xmlns:a16="http://schemas.microsoft.com/office/drawing/2014/main" id="{55F47CC5-18AC-2A4F-BA84-8406111885B3}"/>
              </a:ext>
            </a:extLst>
          </p:cNvPr>
          <p:cNvSpPr>
            <a:spLocks noGrp="1"/>
          </p:cNvSpPr>
          <p:nvPr>
            <p:ph type="body" sz="quarter" idx="33" hasCustomPrompt="1"/>
          </p:nvPr>
        </p:nvSpPr>
        <p:spPr>
          <a:xfrm>
            <a:off x="765328" y="1289945"/>
            <a:ext cx="3014509" cy="1234447"/>
          </a:xfrm>
          <a:prstGeom prst="rect">
            <a:avLst/>
          </a:prstGeom>
        </p:spPr>
        <p:txBody>
          <a:bodyPr>
            <a:noAutofit/>
          </a:bodyPr>
          <a:lstStyle>
            <a:lvl1pPr marL="0" indent="0" algn="l">
              <a:buNone/>
              <a:defRPr sz="1600" b="0" i="1">
                <a:solidFill>
                  <a:srgbClr val="08657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32" name="Freeform 31">
            <a:extLst>
              <a:ext uri="{FF2B5EF4-FFF2-40B4-BE49-F238E27FC236}">
                <a16:creationId xmlns:a16="http://schemas.microsoft.com/office/drawing/2014/main" id="{D94DACDD-727F-0C4D-A2E1-CEDBD53C62AD}"/>
              </a:ext>
            </a:extLst>
          </p:cNvPr>
          <p:cNvSpPr/>
          <p:nvPr userDrawn="1"/>
        </p:nvSpPr>
        <p:spPr>
          <a:xfrm rot="10800000" flipV="1">
            <a:off x="0" y="3013335"/>
            <a:ext cx="3240000" cy="34557"/>
          </a:xfrm>
          <a:custGeom>
            <a:avLst/>
            <a:gdLst>
              <a:gd name="connsiteX0" fmla="*/ 2635910 w 2635910"/>
              <a:gd name="connsiteY0" fmla="*/ 0 h 34557"/>
              <a:gd name="connsiteX1" fmla="*/ 0 w 2635910"/>
              <a:gd name="connsiteY1" fmla="*/ 0 h 34557"/>
              <a:gd name="connsiteX2" fmla="*/ 0 w 2635910"/>
              <a:gd name="connsiteY2" fmla="*/ 34557 h 34557"/>
              <a:gd name="connsiteX3" fmla="*/ 2635910 w 2635910"/>
              <a:gd name="connsiteY3" fmla="*/ 34557 h 34557"/>
              <a:gd name="connsiteX4" fmla="*/ 2635910 w 2635910"/>
              <a:gd name="connsiteY4" fmla="*/ 0 h 34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5910" h="34557">
                <a:moveTo>
                  <a:pt x="2635910" y="0"/>
                </a:moveTo>
                <a:lnTo>
                  <a:pt x="0" y="0"/>
                </a:lnTo>
                <a:lnTo>
                  <a:pt x="0" y="34557"/>
                </a:lnTo>
                <a:lnTo>
                  <a:pt x="2635910" y="34557"/>
                </a:lnTo>
                <a:lnTo>
                  <a:pt x="2635910" y="0"/>
                </a:lnTo>
                <a:close/>
              </a:path>
            </a:pathLst>
          </a:custGeom>
          <a:solidFill>
            <a:srgbClr val="F1983D"/>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3" name="Freeform 32">
            <a:extLst>
              <a:ext uri="{FF2B5EF4-FFF2-40B4-BE49-F238E27FC236}">
                <a16:creationId xmlns:a16="http://schemas.microsoft.com/office/drawing/2014/main" id="{285685AB-B0BB-0443-8E0A-1A5554E21C22}"/>
              </a:ext>
            </a:extLst>
          </p:cNvPr>
          <p:cNvSpPr/>
          <p:nvPr userDrawn="1"/>
        </p:nvSpPr>
        <p:spPr>
          <a:xfrm>
            <a:off x="0" y="9217521"/>
            <a:ext cx="5834994" cy="715523"/>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E2568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04A0BDF8-1B3F-9C44-8BE6-CC3BAD2DC9F2}"/>
              </a:ext>
            </a:extLst>
          </p:cNvPr>
          <p:cNvSpPr>
            <a:spLocks noGrp="1"/>
          </p:cNvSpPr>
          <p:nvPr>
            <p:ph type="pic" sz="quarter" idx="44"/>
          </p:nvPr>
        </p:nvSpPr>
        <p:spPr>
          <a:xfrm>
            <a:off x="3977692" y="522985"/>
            <a:ext cx="3064955" cy="2751872"/>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12" name="Text Placeholder 32">
            <a:extLst>
              <a:ext uri="{FF2B5EF4-FFF2-40B4-BE49-F238E27FC236}">
                <a16:creationId xmlns:a16="http://schemas.microsoft.com/office/drawing/2014/main" id="{9023B038-B441-DD49-9460-EE70FFED032C}"/>
              </a:ext>
            </a:extLst>
          </p:cNvPr>
          <p:cNvSpPr>
            <a:spLocks noGrp="1"/>
          </p:cNvSpPr>
          <p:nvPr>
            <p:ph type="body" sz="quarter" idx="32" hasCustomPrompt="1"/>
          </p:nvPr>
        </p:nvSpPr>
        <p:spPr>
          <a:xfrm>
            <a:off x="752315" y="3760791"/>
            <a:ext cx="6143488" cy="5544033"/>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10" name="Slide Number Placeholder 5">
            <a:extLst>
              <a:ext uri="{FF2B5EF4-FFF2-40B4-BE49-F238E27FC236}">
                <a16:creationId xmlns:a16="http://schemas.microsoft.com/office/drawing/2014/main" id="{4064BE71-B8C5-6D43-8767-EB9A64C81B3E}"/>
              </a:ext>
            </a:extLst>
          </p:cNvPr>
          <p:cNvSpPr>
            <a:spLocks noGrp="1"/>
          </p:cNvSpPr>
          <p:nvPr>
            <p:ph type="sldNum" sz="quarter" idx="4"/>
          </p:nvPr>
        </p:nvSpPr>
        <p:spPr>
          <a:xfrm>
            <a:off x="6275853" y="10164478"/>
            <a:ext cx="988834" cy="465822"/>
          </a:xfrm>
          <a:prstGeom prst="rect">
            <a:avLst/>
          </a:prstGeom>
        </p:spPr>
        <p:txBody>
          <a:bodyPr vert="horz" lIns="91440" tIns="45720" rIns="91440" bIns="45720" rtlCol="0" anchor="ctr"/>
          <a:lstStyle>
            <a:lvl1pPr algn="r">
              <a:defRPr sz="800" b="0" i="0">
                <a:solidFill>
                  <a:srgbClr val="086575"/>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9974318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309" name="Freeform 308">
            <a:extLst>
              <a:ext uri="{FF2B5EF4-FFF2-40B4-BE49-F238E27FC236}">
                <a16:creationId xmlns:a16="http://schemas.microsoft.com/office/drawing/2014/main" id="{BF55016B-BD8C-9F44-B711-A631B755D5FF}"/>
              </a:ext>
            </a:extLst>
          </p:cNvPr>
          <p:cNvSpPr/>
          <p:nvPr userDrawn="1"/>
        </p:nvSpPr>
        <p:spPr>
          <a:xfrm>
            <a:off x="406399" y="2773211"/>
            <a:ext cx="6746875" cy="6020954"/>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86575"/>
          </a:solidFill>
          <a:ln w="3598" cap="flat">
            <a:noFill/>
            <a:prstDash val="solid"/>
            <a:miter/>
          </a:ln>
        </p:spPr>
        <p:txBody>
          <a:bodyPr rtlCol="0" anchor="ctr"/>
          <a:lstStyle/>
          <a:p>
            <a:endParaRPr lang="en-US" b="0" i="0" dirty="0">
              <a:latin typeface="Calibri" panose="020F0502020204030204" pitchFamily="34" charset="0"/>
            </a:endParaRPr>
          </a:p>
        </p:txBody>
      </p:sp>
      <p:grpSp>
        <p:nvGrpSpPr>
          <p:cNvPr id="13" name="Graphic 76">
            <a:extLst>
              <a:ext uri="{FF2B5EF4-FFF2-40B4-BE49-F238E27FC236}">
                <a16:creationId xmlns:a16="http://schemas.microsoft.com/office/drawing/2014/main" id="{35C9C850-DF4D-AB47-B97B-4C0C151A8766}"/>
              </a:ext>
            </a:extLst>
          </p:cNvPr>
          <p:cNvGrpSpPr/>
          <p:nvPr userDrawn="1"/>
        </p:nvGrpSpPr>
        <p:grpSpPr>
          <a:xfrm>
            <a:off x="761574" y="9240744"/>
            <a:ext cx="2526982" cy="234917"/>
            <a:chOff x="6923246" y="4898421"/>
            <a:chExt cx="1763327" cy="163925"/>
          </a:xfrm>
        </p:grpSpPr>
        <p:grpSp>
          <p:nvGrpSpPr>
            <p:cNvPr id="14" name="Graphic 76">
              <a:extLst>
                <a:ext uri="{FF2B5EF4-FFF2-40B4-BE49-F238E27FC236}">
                  <a16:creationId xmlns:a16="http://schemas.microsoft.com/office/drawing/2014/main" id="{DAEFC05D-5EDD-914D-A0E5-446F028F1433}"/>
                </a:ext>
              </a:extLst>
            </p:cNvPr>
            <p:cNvGrpSpPr/>
            <p:nvPr/>
          </p:nvGrpSpPr>
          <p:grpSpPr>
            <a:xfrm>
              <a:off x="7942326" y="4900231"/>
              <a:ext cx="744247" cy="162115"/>
              <a:chOff x="7942326" y="4900231"/>
              <a:chExt cx="744247" cy="162115"/>
            </a:xfrm>
          </p:grpSpPr>
          <p:sp>
            <p:nvSpPr>
              <p:cNvPr id="219" name="Freeform 218">
                <a:extLst>
                  <a:ext uri="{FF2B5EF4-FFF2-40B4-BE49-F238E27FC236}">
                    <a16:creationId xmlns:a16="http://schemas.microsoft.com/office/drawing/2014/main" id="{67ED3DD5-10B3-1F47-969B-D58EA263F3CE}"/>
                  </a:ext>
                </a:extLst>
              </p:cNvPr>
              <p:cNvSpPr/>
              <p:nvPr/>
            </p:nvSpPr>
            <p:spPr>
              <a:xfrm>
                <a:off x="7942326" y="4900231"/>
                <a:ext cx="239133" cy="161258"/>
              </a:xfrm>
              <a:custGeom>
                <a:avLst/>
                <a:gdLst>
                  <a:gd name="connsiteX0" fmla="*/ 0 w 239133"/>
                  <a:gd name="connsiteY0" fmla="*/ 0 h 161258"/>
                  <a:gd name="connsiteX1" fmla="*/ 239134 w 239133"/>
                  <a:gd name="connsiteY1" fmla="*/ 0 h 161258"/>
                  <a:gd name="connsiteX2" fmla="*/ 239134 w 239133"/>
                  <a:gd name="connsiteY2" fmla="*/ 161258 h 161258"/>
                  <a:gd name="connsiteX3" fmla="*/ 0 w 239133"/>
                  <a:gd name="connsiteY3" fmla="*/ 161258 h 161258"/>
                </a:gdLst>
                <a:ahLst/>
                <a:cxnLst>
                  <a:cxn ang="0">
                    <a:pos x="connsiteX0" y="connsiteY0"/>
                  </a:cxn>
                  <a:cxn ang="0">
                    <a:pos x="connsiteX1" y="connsiteY1"/>
                  </a:cxn>
                  <a:cxn ang="0">
                    <a:pos x="connsiteX2" y="connsiteY2"/>
                  </a:cxn>
                  <a:cxn ang="0">
                    <a:pos x="connsiteX3" y="connsiteY3"/>
                  </a:cxn>
                </a:cxnLst>
                <a:rect l="l" t="t" r="r" b="b"/>
                <a:pathLst>
                  <a:path w="239133" h="161258">
                    <a:moveTo>
                      <a:pt x="0" y="0"/>
                    </a:moveTo>
                    <a:lnTo>
                      <a:pt x="239134" y="0"/>
                    </a:lnTo>
                    <a:lnTo>
                      <a:pt x="239134" y="161258"/>
                    </a:lnTo>
                    <a:lnTo>
                      <a:pt x="0" y="161258"/>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20" name="Freeform 219">
                <a:extLst>
                  <a:ext uri="{FF2B5EF4-FFF2-40B4-BE49-F238E27FC236}">
                    <a16:creationId xmlns:a16="http://schemas.microsoft.com/office/drawing/2014/main" id="{2BD2C5C5-A769-F24E-AD6C-110DABE361C0}"/>
                  </a:ext>
                </a:extLst>
              </p:cNvPr>
              <p:cNvSpPr/>
              <p:nvPr/>
            </p:nvSpPr>
            <p:spPr>
              <a:xfrm>
                <a:off x="8105492" y="4972716"/>
                <a:ext cx="16373" cy="14573"/>
              </a:xfrm>
              <a:custGeom>
                <a:avLst/>
                <a:gdLst>
                  <a:gd name="connsiteX0" fmla="*/ 16374 w 16373"/>
                  <a:gd name="connsiteY0" fmla="*/ 5524 h 14573"/>
                  <a:gd name="connsiteX1" fmla="*/ 13899 w 16373"/>
                  <a:gd name="connsiteY1" fmla="*/ 5429 h 14573"/>
                  <a:gd name="connsiteX2" fmla="*/ 10186 w 16373"/>
                  <a:gd name="connsiteY2" fmla="*/ 5334 h 14573"/>
                  <a:gd name="connsiteX3" fmla="*/ 8949 w 16373"/>
                  <a:gd name="connsiteY3" fmla="*/ 2095 h 14573"/>
                  <a:gd name="connsiteX4" fmla="*/ 8187 w 16373"/>
                  <a:gd name="connsiteY4" fmla="*/ 0 h 14573"/>
                  <a:gd name="connsiteX5" fmla="*/ 7425 w 16373"/>
                  <a:gd name="connsiteY5" fmla="*/ 2095 h 14573"/>
                  <a:gd name="connsiteX6" fmla="*/ 6188 w 16373"/>
                  <a:gd name="connsiteY6" fmla="*/ 5334 h 14573"/>
                  <a:gd name="connsiteX7" fmla="*/ 2570 w 16373"/>
                  <a:gd name="connsiteY7" fmla="*/ 5429 h 14573"/>
                  <a:gd name="connsiteX8" fmla="*/ 0 w 16373"/>
                  <a:gd name="connsiteY8" fmla="*/ 5524 h 14573"/>
                  <a:gd name="connsiteX9" fmla="*/ 2094 w 16373"/>
                  <a:gd name="connsiteY9" fmla="*/ 6953 h 14573"/>
                  <a:gd name="connsiteX10" fmla="*/ 4950 w 16373"/>
                  <a:gd name="connsiteY10" fmla="*/ 9049 h 14573"/>
                  <a:gd name="connsiteX11" fmla="*/ 3903 w 16373"/>
                  <a:gd name="connsiteY11" fmla="*/ 12382 h 14573"/>
                  <a:gd name="connsiteX12" fmla="*/ 3237 w 16373"/>
                  <a:gd name="connsiteY12" fmla="*/ 14573 h 14573"/>
                  <a:gd name="connsiteX13" fmla="*/ 5141 w 16373"/>
                  <a:gd name="connsiteY13" fmla="*/ 13335 h 14573"/>
                  <a:gd name="connsiteX14" fmla="*/ 8187 w 16373"/>
                  <a:gd name="connsiteY14" fmla="*/ 11335 h 14573"/>
                  <a:gd name="connsiteX15" fmla="*/ 11233 w 16373"/>
                  <a:gd name="connsiteY15" fmla="*/ 13335 h 14573"/>
                  <a:gd name="connsiteX16" fmla="*/ 13232 w 16373"/>
                  <a:gd name="connsiteY16" fmla="*/ 14573 h 14573"/>
                  <a:gd name="connsiteX17" fmla="*/ 11424 w 16373"/>
                  <a:gd name="connsiteY17" fmla="*/ 9049 h 14573"/>
                  <a:gd name="connsiteX18" fmla="*/ 16374 w 16373"/>
                  <a:gd name="connsiteY18" fmla="*/ 5524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373" h="14573">
                    <a:moveTo>
                      <a:pt x="16374" y="5524"/>
                    </a:moveTo>
                    <a:lnTo>
                      <a:pt x="13899" y="5429"/>
                    </a:lnTo>
                    <a:lnTo>
                      <a:pt x="10186" y="5334"/>
                    </a:lnTo>
                    <a:lnTo>
                      <a:pt x="8949" y="2095"/>
                    </a:lnTo>
                    <a:lnTo>
                      <a:pt x="8187" y="0"/>
                    </a:lnTo>
                    <a:lnTo>
                      <a:pt x="7425" y="2095"/>
                    </a:lnTo>
                    <a:lnTo>
                      <a:pt x="6188" y="5334"/>
                    </a:lnTo>
                    <a:lnTo>
                      <a:pt x="2570" y="5429"/>
                    </a:lnTo>
                    <a:lnTo>
                      <a:pt x="0" y="5524"/>
                    </a:lnTo>
                    <a:lnTo>
                      <a:pt x="2094" y="6953"/>
                    </a:lnTo>
                    <a:lnTo>
                      <a:pt x="4950" y="9049"/>
                    </a:lnTo>
                    <a:lnTo>
                      <a:pt x="3903" y="12382"/>
                    </a:lnTo>
                    <a:lnTo>
                      <a:pt x="3237" y="14573"/>
                    </a:lnTo>
                    <a:lnTo>
                      <a:pt x="5141" y="13335"/>
                    </a:lnTo>
                    <a:lnTo>
                      <a:pt x="8187" y="11335"/>
                    </a:lnTo>
                    <a:lnTo>
                      <a:pt x="11233" y="13335"/>
                    </a:lnTo>
                    <a:lnTo>
                      <a:pt x="13232" y="14573"/>
                    </a:lnTo>
                    <a:lnTo>
                      <a:pt x="11424" y="9049"/>
                    </a:lnTo>
                    <a:lnTo>
                      <a:pt x="16374" y="5524"/>
                    </a:lnTo>
                  </a:path>
                </a:pathLst>
              </a:custGeom>
              <a:solidFill>
                <a:srgbClr val="F8EB37"/>
              </a:solidFill>
              <a:ln w="9509" cap="flat">
                <a:noFill/>
                <a:prstDash val="solid"/>
                <a:miter/>
              </a:ln>
            </p:spPr>
            <p:txBody>
              <a:bodyPr rtlCol="0" anchor="ctr"/>
              <a:lstStyle/>
              <a:p>
                <a:endParaRPr lang="en-US" b="0" i="0" dirty="0">
                  <a:latin typeface="Calibri" panose="020F0502020204030204" pitchFamily="34" charset="0"/>
                </a:endParaRPr>
              </a:p>
            </p:txBody>
          </p:sp>
          <p:sp>
            <p:nvSpPr>
              <p:cNvPr id="221" name="Freeform 220">
                <a:extLst>
                  <a:ext uri="{FF2B5EF4-FFF2-40B4-BE49-F238E27FC236}">
                    <a16:creationId xmlns:a16="http://schemas.microsoft.com/office/drawing/2014/main" id="{BC3F19D0-71D9-884F-9B42-17BB3B124AA0}"/>
                  </a:ext>
                </a:extLst>
              </p:cNvPr>
              <p:cNvSpPr/>
              <p:nvPr/>
            </p:nvSpPr>
            <p:spPr>
              <a:xfrm>
                <a:off x="8103874" y="4971097"/>
                <a:ext cx="19610" cy="17526"/>
              </a:xfrm>
              <a:custGeom>
                <a:avLst/>
                <a:gdLst>
                  <a:gd name="connsiteX0" fmla="*/ 15803 w 19610"/>
                  <a:gd name="connsiteY0" fmla="*/ 17526 h 17526"/>
                  <a:gd name="connsiteX1" fmla="*/ 9805 w 19610"/>
                  <a:gd name="connsiteY1" fmla="*/ 13526 h 17526"/>
                  <a:gd name="connsiteX2" fmla="*/ 3808 w 19610"/>
                  <a:gd name="connsiteY2" fmla="*/ 17431 h 17526"/>
                  <a:gd name="connsiteX3" fmla="*/ 5902 w 19610"/>
                  <a:gd name="connsiteY3" fmla="*/ 10858 h 17526"/>
                  <a:gd name="connsiteX4" fmla="*/ 0 w 19610"/>
                  <a:gd name="connsiteY4" fmla="*/ 6572 h 17526"/>
                  <a:gd name="connsiteX5" fmla="*/ 7425 w 19610"/>
                  <a:gd name="connsiteY5" fmla="*/ 6382 h 17526"/>
                  <a:gd name="connsiteX6" fmla="*/ 9805 w 19610"/>
                  <a:gd name="connsiteY6" fmla="*/ 0 h 17526"/>
                  <a:gd name="connsiteX7" fmla="*/ 12185 w 19610"/>
                  <a:gd name="connsiteY7" fmla="*/ 6382 h 17526"/>
                  <a:gd name="connsiteX8" fmla="*/ 19610 w 19610"/>
                  <a:gd name="connsiteY8" fmla="*/ 6572 h 17526"/>
                  <a:gd name="connsiteX9" fmla="*/ 13708 w 19610"/>
                  <a:gd name="connsiteY9" fmla="*/ 10858 h 17526"/>
                  <a:gd name="connsiteX10" fmla="*/ 15803 w 19610"/>
                  <a:gd name="connsiteY10" fmla="*/ 17526 h 17526"/>
                  <a:gd name="connsiteX11" fmla="*/ 3237 w 19610"/>
                  <a:gd name="connsiteY11" fmla="*/ 7620 h 17526"/>
                  <a:gd name="connsiteX12" fmla="*/ 7235 w 19610"/>
                  <a:gd name="connsiteY12" fmla="*/ 10478 h 17526"/>
                  <a:gd name="connsiteX13" fmla="*/ 5807 w 19610"/>
                  <a:gd name="connsiteY13" fmla="*/ 14954 h 17526"/>
                  <a:gd name="connsiteX14" fmla="*/ 9805 w 19610"/>
                  <a:gd name="connsiteY14" fmla="*/ 12287 h 17526"/>
                  <a:gd name="connsiteX15" fmla="*/ 13803 w 19610"/>
                  <a:gd name="connsiteY15" fmla="*/ 14954 h 17526"/>
                  <a:gd name="connsiteX16" fmla="*/ 12375 w 19610"/>
                  <a:gd name="connsiteY16" fmla="*/ 10478 h 17526"/>
                  <a:gd name="connsiteX17" fmla="*/ 16374 w 19610"/>
                  <a:gd name="connsiteY17" fmla="*/ 7620 h 17526"/>
                  <a:gd name="connsiteX18" fmla="*/ 11423 w 19610"/>
                  <a:gd name="connsiteY18" fmla="*/ 7525 h 17526"/>
                  <a:gd name="connsiteX19" fmla="*/ 9805 w 19610"/>
                  <a:gd name="connsiteY19" fmla="*/ 3143 h 17526"/>
                  <a:gd name="connsiteX20" fmla="*/ 8187 w 19610"/>
                  <a:gd name="connsiteY20" fmla="*/ 7525 h 17526"/>
                  <a:gd name="connsiteX21" fmla="*/ 3237 w 19610"/>
                  <a:gd name="connsiteY21" fmla="*/ 7620 h 1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6">
                    <a:moveTo>
                      <a:pt x="15803" y="17526"/>
                    </a:moveTo>
                    <a:lnTo>
                      <a:pt x="9805" y="13526"/>
                    </a:lnTo>
                    <a:lnTo>
                      <a:pt x="3808" y="17431"/>
                    </a:lnTo>
                    <a:lnTo>
                      <a:pt x="5902" y="10858"/>
                    </a:lnTo>
                    <a:lnTo>
                      <a:pt x="0" y="6572"/>
                    </a:lnTo>
                    <a:lnTo>
                      <a:pt x="7425" y="6382"/>
                    </a:lnTo>
                    <a:lnTo>
                      <a:pt x="9805" y="0"/>
                    </a:lnTo>
                    <a:lnTo>
                      <a:pt x="12185" y="6382"/>
                    </a:lnTo>
                    <a:lnTo>
                      <a:pt x="19610" y="6572"/>
                    </a:lnTo>
                    <a:lnTo>
                      <a:pt x="13708" y="10858"/>
                    </a:lnTo>
                    <a:lnTo>
                      <a:pt x="15803" y="17526"/>
                    </a:lnTo>
                    <a:close/>
                    <a:moveTo>
                      <a:pt x="3237" y="7620"/>
                    </a:moveTo>
                    <a:lnTo>
                      <a:pt x="7235" y="10478"/>
                    </a:lnTo>
                    <a:lnTo>
                      <a:pt x="5807" y="14954"/>
                    </a:lnTo>
                    <a:lnTo>
                      <a:pt x="9805" y="12287"/>
                    </a:lnTo>
                    <a:lnTo>
                      <a:pt x="13803" y="14954"/>
                    </a:lnTo>
                    <a:lnTo>
                      <a:pt x="12375" y="10478"/>
                    </a:lnTo>
                    <a:lnTo>
                      <a:pt x="16374" y="7620"/>
                    </a:lnTo>
                    <a:lnTo>
                      <a:pt x="11423" y="7525"/>
                    </a:lnTo>
                    <a:lnTo>
                      <a:pt x="9805" y="3143"/>
                    </a:lnTo>
                    <a:lnTo>
                      <a:pt x="8187" y="7525"/>
                    </a:lnTo>
                    <a:lnTo>
                      <a:pt x="3237" y="7620"/>
                    </a:lnTo>
                    <a:close/>
                  </a:path>
                </a:pathLst>
              </a:custGeom>
              <a:solidFill>
                <a:srgbClr val="F8EB37"/>
              </a:solidFill>
              <a:ln w="9509" cap="flat">
                <a:noFill/>
                <a:prstDash val="solid"/>
                <a:miter/>
              </a:ln>
            </p:spPr>
            <p:txBody>
              <a:bodyPr rtlCol="0" anchor="ctr"/>
              <a:lstStyle/>
              <a:p>
                <a:endParaRPr lang="en-US" b="0" i="0" dirty="0">
                  <a:latin typeface="Calibri" panose="020F0502020204030204" pitchFamily="34" charset="0"/>
                </a:endParaRPr>
              </a:p>
            </p:txBody>
          </p:sp>
          <p:sp>
            <p:nvSpPr>
              <p:cNvPr id="222" name="Freeform 221">
                <a:extLst>
                  <a:ext uri="{FF2B5EF4-FFF2-40B4-BE49-F238E27FC236}">
                    <a16:creationId xmlns:a16="http://schemas.microsoft.com/office/drawing/2014/main" id="{FA5716B5-093D-4741-8D3C-628C31A9D4C6}"/>
                  </a:ext>
                </a:extLst>
              </p:cNvPr>
              <p:cNvSpPr/>
              <p:nvPr/>
            </p:nvSpPr>
            <p:spPr>
              <a:xfrm>
                <a:off x="8098638" y="4946713"/>
                <a:ext cx="16278" cy="14573"/>
              </a:xfrm>
              <a:custGeom>
                <a:avLst/>
                <a:gdLst>
                  <a:gd name="connsiteX0" fmla="*/ 4855 w 16278"/>
                  <a:gd name="connsiteY0" fmla="*/ 9049 h 14573"/>
                  <a:gd name="connsiteX1" fmla="*/ 3808 w 16278"/>
                  <a:gd name="connsiteY1" fmla="*/ 12383 h 14573"/>
                  <a:gd name="connsiteX2" fmla="*/ 3142 w 16278"/>
                  <a:gd name="connsiteY2" fmla="*/ 14573 h 14573"/>
                  <a:gd name="connsiteX3" fmla="*/ 5045 w 16278"/>
                  <a:gd name="connsiteY3" fmla="*/ 13335 h 14573"/>
                  <a:gd name="connsiteX4" fmla="*/ 8092 w 16278"/>
                  <a:gd name="connsiteY4" fmla="*/ 11240 h 14573"/>
                  <a:gd name="connsiteX5" fmla="*/ 11233 w 16278"/>
                  <a:gd name="connsiteY5" fmla="*/ 13335 h 14573"/>
                  <a:gd name="connsiteX6" fmla="*/ 13137 w 16278"/>
                  <a:gd name="connsiteY6" fmla="*/ 14573 h 14573"/>
                  <a:gd name="connsiteX7" fmla="*/ 12376 w 16278"/>
                  <a:gd name="connsiteY7" fmla="*/ 12383 h 14573"/>
                  <a:gd name="connsiteX8" fmla="*/ 11328 w 16278"/>
                  <a:gd name="connsiteY8" fmla="*/ 9049 h 14573"/>
                  <a:gd name="connsiteX9" fmla="*/ 14279 w 16278"/>
                  <a:gd name="connsiteY9" fmla="*/ 6953 h 14573"/>
                  <a:gd name="connsiteX10" fmla="*/ 16279 w 16278"/>
                  <a:gd name="connsiteY10" fmla="*/ 5525 h 14573"/>
                  <a:gd name="connsiteX11" fmla="*/ 13804 w 16278"/>
                  <a:gd name="connsiteY11" fmla="*/ 5429 h 14573"/>
                  <a:gd name="connsiteX12" fmla="*/ 10091 w 16278"/>
                  <a:gd name="connsiteY12" fmla="*/ 5429 h 14573"/>
                  <a:gd name="connsiteX13" fmla="*/ 8949 w 16278"/>
                  <a:gd name="connsiteY13" fmla="*/ 2096 h 14573"/>
                  <a:gd name="connsiteX14" fmla="*/ 8092 w 16278"/>
                  <a:gd name="connsiteY14" fmla="*/ 0 h 14573"/>
                  <a:gd name="connsiteX15" fmla="*/ 7330 w 16278"/>
                  <a:gd name="connsiteY15" fmla="*/ 2096 h 14573"/>
                  <a:gd name="connsiteX16" fmla="*/ 6188 w 16278"/>
                  <a:gd name="connsiteY16" fmla="*/ 5429 h 14573"/>
                  <a:gd name="connsiteX17" fmla="*/ 2475 w 16278"/>
                  <a:gd name="connsiteY17" fmla="*/ 5429 h 14573"/>
                  <a:gd name="connsiteX18" fmla="*/ 0 w 16278"/>
                  <a:gd name="connsiteY18" fmla="*/ 5525 h 14573"/>
                  <a:gd name="connsiteX19" fmla="*/ 1999 w 16278"/>
                  <a:gd name="connsiteY19" fmla="*/ 6953 h 14573"/>
                  <a:gd name="connsiteX20" fmla="*/ 4855 w 16278"/>
                  <a:gd name="connsiteY20" fmla="*/ 9049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573">
                    <a:moveTo>
                      <a:pt x="4855" y="9049"/>
                    </a:moveTo>
                    <a:lnTo>
                      <a:pt x="3808" y="12383"/>
                    </a:lnTo>
                    <a:lnTo>
                      <a:pt x="3142" y="14573"/>
                    </a:lnTo>
                    <a:lnTo>
                      <a:pt x="5045" y="13335"/>
                    </a:lnTo>
                    <a:lnTo>
                      <a:pt x="8092" y="11240"/>
                    </a:lnTo>
                    <a:lnTo>
                      <a:pt x="11233" y="13335"/>
                    </a:lnTo>
                    <a:lnTo>
                      <a:pt x="13137" y="14573"/>
                    </a:lnTo>
                    <a:lnTo>
                      <a:pt x="12376" y="12383"/>
                    </a:lnTo>
                    <a:lnTo>
                      <a:pt x="11328" y="9049"/>
                    </a:lnTo>
                    <a:lnTo>
                      <a:pt x="14279" y="6953"/>
                    </a:lnTo>
                    <a:lnTo>
                      <a:pt x="16279" y="5525"/>
                    </a:lnTo>
                    <a:lnTo>
                      <a:pt x="13804" y="5429"/>
                    </a:lnTo>
                    <a:lnTo>
                      <a:pt x="10091" y="5429"/>
                    </a:lnTo>
                    <a:lnTo>
                      <a:pt x="8949" y="2096"/>
                    </a:lnTo>
                    <a:lnTo>
                      <a:pt x="8092" y="0"/>
                    </a:lnTo>
                    <a:lnTo>
                      <a:pt x="7330" y="2096"/>
                    </a:lnTo>
                    <a:lnTo>
                      <a:pt x="6188" y="5429"/>
                    </a:lnTo>
                    <a:lnTo>
                      <a:pt x="2475" y="5429"/>
                    </a:lnTo>
                    <a:lnTo>
                      <a:pt x="0" y="5525"/>
                    </a:lnTo>
                    <a:lnTo>
                      <a:pt x="1999" y="6953"/>
                    </a:lnTo>
                    <a:lnTo>
                      <a:pt x="4855" y="9049"/>
                    </a:lnTo>
                  </a:path>
                </a:pathLst>
              </a:custGeom>
              <a:solidFill>
                <a:srgbClr val="F8EB37"/>
              </a:solidFill>
              <a:ln w="9509" cap="flat">
                <a:noFill/>
                <a:prstDash val="solid"/>
                <a:miter/>
              </a:ln>
            </p:spPr>
            <p:txBody>
              <a:bodyPr rtlCol="0" anchor="ctr"/>
              <a:lstStyle/>
              <a:p>
                <a:endParaRPr lang="en-US" b="0" i="0" dirty="0">
                  <a:latin typeface="Calibri" panose="020F0502020204030204" pitchFamily="34" charset="0"/>
                </a:endParaRPr>
              </a:p>
            </p:txBody>
          </p:sp>
          <p:sp>
            <p:nvSpPr>
              <p:cNvPr id="223" name="Freeform 222">
                <a:extLst>
                  <a:ext uri="{FF2B5EF4-FFF2-40B4-BE49-F238E27FC236}">
                    <a16:creationId xmlns:a16="http://schemas.microsoft.com/office/drawing/2014/main" id="{CA43EDC3-E2AC-544E-B219-9E085F392692}"/>
                  </a:ext>
                </a:extLst>
              </p:cNvPr>
              <p:cNvSpPr/>
              <p:nvPr/>
            </p:nvSpPr>
            <p:spPr>
              <a:xfrm>
                <a:off x="8097020" y="4945189"/>
                <a:ext cx="19610" cy="17430"/>
              </a:xfrm>
              <a:custGeom>
                <a:avLst/>
                <a:gdLst>
                  <a:gd name="connsiteX0" fmla="*/ 15707 w 19610"/>
                  <a:gd name="connsiteY0" fmla="*/ 17431 h 17430"/>
                  <a:gd name="connsiteX1" fmla="*/ 9805 w 19610"/>
                  <a:gd name="connsiteY1" fmla="*/ 13526 h 17430"/>
                  <a:gd name="connsiteX2" fmla="*/ 3808 w 19610"/>
                  <a:gd name="connsiteY2" fmla="*/ 17431 h 17430"/>
                  <a:gd name="connsiteX3" fmla="*/ 5902 w 19610"/>
                  <a:gd name="connsiteY3" fmla="*/ 10859 h 17430"/>
                  <a:gd name="connsiteX4" fmla="*/ 0 w 19610"/>
                  <a:gd name="connsiteY4" fmla="*/ 6572 h 17430"/>
                  <a:gd name="connsiteX5" fmla="*/ 7425 w 19610"/>
                  <a:gd name="connsiteY5" fmla="*/ 6477 h 17430"/>
                  <a:gd name="connsiteX6" fmla="*/ 9805 w 19610"/>
                  <a:gd name="connsiteY6" fmla="*/ 0 h 17430"/>
                  <a:gd name="connsiteX7" fmla="*/ 12185 w 19610"/>
                  <a:gd name="connsiteY7" fmla="*/ 6477 h 17430"/>
                  <a:gd name="connsiteX8" fmla="*/ 19610 w 19610"/>
                  <a:gd name="connsiteY8" fmla="*/ 6572 h 17430"/>
                  <a:gd name="connsiteX9" fmla="*/ 13708 w 19610"/>
                  <a:gd name="connsiteY9" fmla="*/ 10859 h 17430"/>
                  <a:gd name="connsiteX10" fmla="*/ 15707 w 19610"/>
                  <a:gd name="connsiteY10" fmla="*/ 17431 h 17430"/>
                  <a:gd name="connsiteX11" fmla="*/ 3237 w 19610"/>
                  <a:gd name="connsiteY11" fmla="*/ 7525 h 17430"/>
                  <a:gd name="connsiteX12" fmla="*/ 7140 w 19610"/>
                  <a:gd name="connsiteY12" fmla="*/ 10382 h 17430"/>
                  <a:gd name="connsiteX13" fmla="*/ 5712 w 19610"/>
                  <a:gd name="connsiteY13" fmla="*/ 14859 h 17430"/>
                  <a:gd name="connsiteX14" fmla="*/ 9710 w 19610"/>
                  <a:gd name="connsiteY14" fmla="*/ 12192 h 17430"/>
                  <a:gd name="connsiteX15" fmla="*/ 13708 w 19610"/>
                  <a:gd name="connsiteY15" fmla="*/ 14859 h 17430"/>
                  <a:gd name="connsiteX16" fmla="*/ 12280 w 19610"/>
                  <a:gd name="connsiteY16" fmla="*/ 10382 h 17430"/>
                  <a:gd name="connsiteX17" fmla="*/ 16279 w 19610"/>
                  <a:gd name="connsiteY17" fmla="*/ 7525 h 17430"/>
                  <a:gd name="connsiteX18" fmla="*/ 11328 w 19610"/>
                  <a:gd name="connsiteY18" fmla="*/ 7430 h 17430"/>
                  <a:gd name="connsiteX19" fmla="*/ 9710 w 19610"/>
                  <a:gd name="connsiteY19" fmla="*/ 3048 h 17430"/>
                  <a:gd name="connsiteX20" fmla="*/ 8092 w 19610"/>
                  <a:gd name="connsiteY20" fmla="*/ 7430 h 17430"/>
                  <a:gd name="connsiteX21" fmla="*/ 3237 w 19610"/>
                  <a:gd name="connsiteY21" fmla="*/ 7525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15707" y="17431"/>
                    </a:moveTo>
                    <a:lnTo>
                      <a:pt x="9805" y="13526"/>
                    </a:lnTo>
                    <a:lnTo>
                      <a:pt x="3808" y="17431"/>
                    </a:lnTo>
                    <a:lnTo>
                      <a:pt x="5902" y="10859"/>
                    </a:lnTo>
                    <a:lnTo>
                      <a:pt x="0" y="6572"/>
                    </a:lnTo>
                    <a:lnTo>
                      <a:pt x="7425" y="6477"/>
                    </a:lnTo>
                    <a:lnTo>
                      <a:pt x="9805" y="0"/>
                    </a:lnTo>
                    <a:lnTo>
                      <a:pt x="12185" y="6477"/>
                    </a:lnTo>
                    <a:lnTo>
                      <a:pt x="19610" y="6572"/>
                    </a:lnTo>
                    <a:lnTo>
                      <a:pt x="13708" y="10859"/>
                    </a:lnTo>
                    <a:lnTo>
                      <a:pt x="15707" y="17431"/>
                    </a:lnTo>
                    <a:close/>
                    <a:moveTo>
                      <a:pt x="3237" y="7525"/>
                    </a:moveTo>
                    <a:lnTo>
                      <a:pt x="7140" y="10382"/>
                    </a:lnTo>
                    <a:lnTo>
                      <a:pt x="5712" y="14859"/>
                    </a:lnTo>
                    <a:lnTo>
                      <a:pt x="9710" y="12192"/>
                    </a:lnTo>
                    <a:lnTo>
                      <a:pt x="13708" y="14859"/>
                    </a:lnTo>
                    <a:lnTo>
                      <a:pt x="12280" y="10382"/>
                    </a:lnTo>
                    <a:lnTo>
                      <a:pt x="16279" y="7525"/>
                    </a:lnTo>
                    <a:lnTo>
                      <a:pt x="11328" y="7430"/>
                    </a:lnTo>
                    <a:lnTo>
                      <a:pt x="9710" y="3048"/>
                    </a:lnTo>
                    <a:lnTo>
                      <a:pt x="8092" y="7430"/>
                    </a:lnTo>
                    <a:lnTo>
                      <a:pt x="3237" y="7525"/>
                    </a:lnTo>
                    <a:close/>
                  </a:path>
                </a:pathLst>
              </a:custGeom>
              <a:solidFill>
                <a:srgbClr val="F8EB37"/>
              </a:solidFill>
              <a:ln w="9509" cap="flat">
                <a:noFill/>
                <a:prstDash val="solid"/>
                <a:miter/>
              </a:ln>
            </p:spPr>
            <p:txBody>
              <a:bodyPr rtlCol="0" anchor="ctr"/>
              <a:lstStyle/>
              <a:p>
                <a:endParaRPr lang="en-US" b="0" i="0" dirty="0">
                  <a:latin typeface="Calibri" panose="020F0502020204030204" pitchFamily="34" charset="0"/>
                </a:endParaRPr>
              </a:p>
            </p:txBody>
          </p:sp>
          <p:sp>
            <p:nvSpPr>
              <p:cNvPr id="224" name="Freeform 223">
                <a:extLst>
                  <a:ext uri="{FF2B5EF4-FFF2-40B4-BE49-F238E27FC236}">
                    <a16:creationId xmlns:a16="http://schemas.microsoft.com/office/drawing/2014/main" id="{DE2AC1A7-E7B4-404F-9E94-FEC309238A87}"/>
                  </a:ext>
                </a:extLst>
              </p:cNvPr>
              <p:cNvSpPr/>
              <p:nvPr/>
            </p:nvSpPr>
            <p:spPr>
              <a:xfrm>
                <a:off x="8079790" y="4927758"/>
                <a:ext cx="16373" cy="14668"/>
              </a:xfrm>
              <a:custGeom>
                <a:avLst/>
                <a:gdLst>
                  <a:gd name="connsiteX0" fmla="*/ 10186 w 16373"/>
                  <a:gd name="connsiteY0" fmla="*/ 5429 h 14668"/>
                  <a:gd name="connsiteX1" fmla="*/ 8949 w 16373"/>
                  <a:gd name="connsiteY1" fmla="*/ 2191 h 14668"/>
                  <a:gd name="connsiteX2" fmla="*/ 8187 w 16373"/>
                  <a:gd name="connsiteY2" fmla="*/ 0 h 14668"/>
                  <a:gd name="connsiteX3" fmla="*/ 6188 w 16373"/>
                  <a:gd name="connsiteY3" fmla="*/ 5429 h 14668"/>
                  <a:gd name="connsiteX4" fmla="*/ 2475 w 16373"/>
                  <a:gd name="connsiteY4" fmla="*/ 5524 h 14668"/>
                  <a:gd name="connsiteX5" fmla="*/ 0 w 16373"/>
                  <a:gd name="connsiteY5" fmla="*/ 5524 h 14668"/>
                  <a:gd name="connsiteX6" fmla="*/ 2094 w 16373"/>
                  <a:gd name="connsiteY6" fmla="*/ 7048 h 14668"/>
                  <a:gd name="connsiteX7" fmla="*/ 4950 w 16373"/>
                  <a:gd name="connsiteY7" fmla="*/ 9144 h 14668"/>
                  <a:gd name="connsiteX8" fmla="*/ 3903 w 16373"/>
                  <a:gd name="connsiteY8" fmla="*/ 12382 h 14668"/>
                  <a:gd name="connsiteX9" fmla="*/ 3141 w 16373"/>
                  <a:gd name="connsiteY9" fmla="*/ 14668 h 14668"/>
                  <a:gd name="connsiteX10" fmla="*/ 5140 w 16373"/>
                  <a:gd name="connsiteY10" fmla="*/ 13335 h 14668"/>
                  <a:gd name="connsiteX11" fmla="*/ 8187 w 16373"/>
                  <a:gd name="connsiteY11" fmla="*/ 11335 h 14668"/>
                  <a:gd name="connsiteX12" fmla="*/ 11233 w 16373"/>
                  <a:gd name="connsiteY12" fmla="*/ 13335 h 14668"/>
                  <a:gd name="connsiteX13" fmla="*/ 13137 w 16373"/>
                  <a:gd name="connsiteY13" fmla="*/ 14668 h 14668"/>
                  <a:gd name="connsiteX14" fmla="*/ 12471 w 16373"/>
                  <a:gd name="connsiteY14" fmla="*/ 12382 h 14668"/>
                  <a:gd name="connsiteX15" fmla="*/ 11423 w 16373"/>
                  <a:gd name="connsiteY15" fmla="*/ 9144 h 14668"/>
                  <a:gd name="connsiteX16" fmla="*/ 14279 w 16373"/>
                  <a:gd name="connsiteY16" fmla="*/ 7048 h 14668"/>
                  <a:gd name="connsiteX17" fmla="*/ 16374 w 16373"/>
                  <a:gd name="connsiteY17" fmla="*/ 5524 h 14668"/>
                  <a:gd name="connsiteX18" fmla="*/ 13899 w 16373"/>
                  <a:gd name="connsiteY18" fmla="*/ 5524 h 14668"/>
                  <a:gd name="connsiteX19" fmla="*/ 10186 w 16373"/>
                  <a:gd name="connsiteY19"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373" h="14668">
                    <a:moveTo>
                      <a:pt x="10186" y="5429"/>
                    </a:moveTo>
                    <a:lnTo>
                      <a:pt x="8949" y="2191"/>
                    </a:lnTo>
                    <a:lnTo>
                      <a:pt x="8187" y="0"/>
                    </a:lnTo>
                    <a:lnTo>
                      <a:pt x="6188" y="5429"/>
                    </a:lnTo>
                    <a:lnTo>
                      <a:pt x="2475" y="5524"/>
                    </a:lnTo>
                    <a:lnTo>
                      <a:pt x="0" y="5524"/>
                    </a:lnTo>
                    <a:lnTo>
                      <a:pt x="2094" y="7048"/>
                    </a:lnTo>
                    <a:lnTo>
                      <a:pt x="4950" y="9144"/>
                    </a:lnTo>
                    <a:lnTo>
                      <a:pt x="3903" y="12382"/>
                    </a:lnTo>
                    <a:lnTo>
                      <a:pt x="3141" y="14668"/>
                    </a:lnTo>
                    <a:lnTo>
                      <a:pt x="5140" y="13335"/>
                    </a:lnTo>
                    <a:lnTo>
                      <a:pt x="8187" y="11335"/>
                    </a:lnTo>
                    <a:lnTo>
                      <a:pt x="11233" y="13335"/>
                    </a:lnTo>
                    <a:lnTo>
                      <a:pt x="13137" y="14668"/>
                    </a:lnTo>
                    <a:lnTo>
                      <a:pt x="12471" y="12382"/>
                    </a:lnTo>
                    <a:lnTo>
                      <a:pt x="11423" y="9144"/>
                    </a:lnTo>
                    <a:lnTo>
                      <a:pt x="14279" y="7048"/>
                    </a:lnTo>
                    <a:lnTo>
                      <a:pt x="16374" y="5524"/>
                    </a:lnTo>
                    <a:lnTo>
                      <a:pt x="13899" y="5524"/>
                    </a:lnTo>
                    <a:lnTo>
                      <a:pt x="10186" y="5429"/>
                    </a:lnTo>
                  </a:path>
                </a:pathLst>
              </a:custGeom>
              <a:solidFill>
                <a:srgbClr val="F8EB37"/>
              </a:solidFill>
              <a:ln w="9509" cap="flat">
                <a:noFill/>
                <a:prstDash val="solid"/>
                <a:miter/>
              </a:ln>
            </p:spPr>
            <p:txBody>
              <a:bodyPr rtlCol="0" anchor="ctr"/>
              <a:lstStyle/>
              <a:p>
                <a:endParaRPr lang="en-US" b="0" i="0" dirty="0">
                  <a:latin typeface="Calibri" panose="020F0502020204030204" pitchFamily="34" charset="0"/>
                </a:endParaRPr>
              </a:p>
            </p:txBody>
          </p:sp>
          <p:sp>
            <p:nvSpPr>
              <p:cNvPr id="225" name="Freeform 224">
                <a:extLst>
                  <a:ext uri="{FF2B5EF4-FFF2-40B4-BE49-F238E27FC236}">
                    <a16:creationId xmlns:a16="http://schemas.microsoft.com/office/drawing/2014/main" id="{CE1AD4E2-49E7-0445-B44C-F03FDC9B4508}"/>
                  </a:ext>
                </a:extLst>
              </p:cNvPr>
              <p:cNvSpPr/>
              <p:nvPr/>
            </p:nvSpPr>
            <p:spPr>
              <a:xfrm>
                <a:off x="8078171" y="4926139"/>
                <a:ext cx="19610" cy="17526"/>
              </a:xfrm>
              <a:custGeom>
                <a:avLst/>
                <a:gdLst>
                  <a:gd name="connsiteX0" fmla="*/ 15803 w 19610"/>
                  <a:gd name="connsiteY0" fmla="*/ 17526 h 17526"/>
                  <a:gd name="connsiteX1" fmla="*/ 9805 w 19610"/>
                  <a:gd name="connsiteY1" fmla="*/ 13621 h 17526"/>
                  <a:gd name="connsiteX2" fmla="*/ 3808 w 19610"/>
                  <a:gd name="connsiteY2" fmla="*/ 17526 h 17526"/>
                  <a:gd name="connsiteX3" fmla="*/ 5902 w 19610"/>
                  <a:gd name="connsiteY3" fmla="*/ 10954 h 17526"/>
                  <a:gd name="connsiteX4" fmla="*/ 0 w 19610"/>
                  <a:gd name="connsiteY4" fmla="*/ 6668 h 17526"/>
                  <a:gd name="connsiteX5" fmla="*/ 7425 w 19610"/>
                  <a:gd name="connsiteY5" fmla="*/ 6477 h 17526"/>
                  <a:gd name="connsiteX6" fmla="*/ 9805 w 19610"/>
                  <a:gd name="connsiteY6" fmla="*/ 0 h 17526"/>
                  <a:gd name="connsiteX7" fmla="*/ 12185 w 19610"/>
                  <a:gd name="connsiteY7" fmla="*/ 6477 h 17526"/>
                  <a:gd name="connsiteX8" fmla="*/ 19610 w 19610"/>
                  <a:gd name="connsiteY8" fmla="*/ 6668 h 17526"/>
                  <a:gd name="connsiteX9" fmla="*/ 13708 w 19610"/>
                  <a:gd name="connsiteY9" fmla="*/ 10954 h 17526"/>
                  <a:gd name="connsiteX10" fmla="*/ 15803 w 19610"/>
                  <a:gd name="connsiteY10" fmla="*/ 17526 h 17526"/>
                  <a:gd name="connsiteX11" fmla="*/ 3237 w 19610"/>
                  <a:gd name="connsiteY11" fmla="*/ 7715 h 17526"/>
                  <a:gd name="connsiteX12" fmla="*/ 7235 w 19610"/>
                  <a:gd name="connsiteY12" fmla="*/ 10573 h 17526"/>
                  <a:gd name="connsiteX13" fmla="*/ 5807 w 19610"/>
                  <a:gd name="connsiteY13" fmla="*/ 15050 h 17526"/>
                  <a:gd name="connsiteX14" fmla="*/ 9805 w 19610"/>
                  <a:gd name="connsiteY14" fmla="*/ 12383 h 17526"/>
                  <a:gd name="connsiteX15" fmla="*/ 13804 w 19610"/>
                  <a:gd name="connsiteY15" fmla="*/ 15050 h 17526"/>
                  <a:gd name="connsiteX16" fmla="*/ 12376 w 19610"/>
                  <a:gd name="connsiteY16" fmla="*/ 10573 h 17526"/>
                  <a:gd name="connsiteX17" fmla="*/ 16374 w 19610"/>
                  <a:gd name="connsiteY17" fmla="*/ 7715 h 17526"/>
                  <a:gd name="connsiteX18" fmla="*/ 11424 w 19610"/>
                  <a:gd name="connsiteY18" fmla="*/ 7620 h 17526"/>
                  <a:gd name="connsiteX19" fmla="*/ 9805 w 19610"/>
                  <a:gd name="connsiteY19" fmla="*/ 3239 h 17526"/>
                  <a:gd name="connsiteX20" fmla="*/ 8187 w 19610"/>
                  <a:gd name="connsiteY20" fmla="*/ 7620 h 17526"/>
                  <a:gd name="connsiteX21" fmla="*/ 3237 w 19610"/>
                  <a:gd name="connsiteY21" fmla="*/ 7715 h 1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6">
                    <a:moveTo>
                      <a:pt x="15803" y="17526"/>
                    </a:moveTo>
                    <a:lnTo>
                      <a:pt x="9805" y="13621"/>
                    </a:lnTo>
                    <a:lnTo>
                      <a:pt x="3808" y="17526"/>
                    </a:lnTo>
                    <a:lnTo>
                      <a:pt x="5902" y="10954"/>
                    </a:lnTo>
                    <a:lnTo>
                      <a:pt x="0" y="6668"/>
                    </a:lnTo>
                    <a:lnTo>
                      <a:pt x="7425" y="6477"/>
                    </a:lnTo>
                    <a:lnTo>
                      <a:pt x="9805" y="0"/>
                    </a:lnTo>
                    <a:lnTo>
                      <a:pt x="12185" y="6477"/>
                    </a:lnTo>
                    <a:lnTo>
                      <a:pt x="19610" y="6668"/>
                    </a:lnTo>
                    <a:lnTo>
                      <a:pt x="13708" y="10954"/>
                    </a:lnTo>
                    <a:lnTo>
                      <a:pt x="15803" y="17526"/>
                    </a:lnTo>
                    <a:close/>
                    <a:moveTo>
                      <a:pt x="3237" y="7715"/>
                    </a:moveTo>
                    <a:lnTo>
                      <a:pt x="7235" y="10573"/>
                    </a:lnTo>
                    <a:lnTo>
                      <a:pt x="5807" y="15050"/>
                    </a:lnTo>
                    <a:lnTo>
                      <a:pt x="9805" y="12383"/>
                    </a:lnTo>
                    <a:lnTo>
                      <a:pt x="13804" y="15050"/>
                    </a:lnTo>
                    <a:lnTo>
                      <a:pt x="12376" y="10573"/>
                    </a:lnTo>
                    <a:lnTo>
                      <a:pt x="16374" y="7715"/>
                    </a:lnTo>
                    <a:lnTo>
                      <a:pt x="11424" y="7620"/>
                    </a:lnTo>
                    <a:lnTo>
                      <a:pt x="9805" y="3239"/>
                    </a:lnTo>
                    <a:lnTo>
                      <a:pt x="8187" y="7620"/>
                    </a:lnTo>
                    <a:lnTo>
                      <a:pt x="3237" y="7715"/>
                    </a:lnTo>
                    <a:close/>
                  </a:path>
                </a:pathLst>
              </a:custGeom>
              <a:solidFill>
                <a:srgbClr val="F8EB37"/>
              </a:solidFill>
              <a:ln w="9509" cap="flat">
                <a:noFill/>
                <a:prstDash val="solid"/>
                <a:miter/>
              </a:ln>
            </p:spPr>
            <p:txBody>
              <a:bodyPr rtlCol="0" anchor="ctr"/>
              <a:lstStyle/>
              <a:p>
                <a:endParaRPr lang="en-US" b="0" i="0" dirty="0">
                  <a:latin typeface="Calibri" panose="020F0502020204030204" pitchFamily="34" charset="0"/>
                </a:endParaRPr>
              </a:p>
            </p:txBody>
          </p:sp>
          <p:sp>
            <p:nvSpPr>
              <p:cNvPr id="226" name="Freeform 225">
                <a:extLst>
                  <a:ext uri="{FF2B5EF4-FFF2-40B4-BE49-F238E27FC236}">
                    <a16:creationId xmlns:a16="http://schemas.microsoft.com/office/drawing/2014/main" id="{6618555D-5D35-C442-87F2-BB9CBAC0F96E}"/>
                  </a:ext>
                </a:extLst>
              </p:cNvPr>
              <p:cNvSpPr/>
              <p:nvPr/>
            </p:nvSpPr>
            <p:spPr>
              <a:xfrm>
                <a:off x="8053515" y="4920805"/>
                <a:ext cx="16278" cy="14668"/>
              </a:xfrm>
              <a:custGeom>
                <a:avLst/>
                <a:gdLst>
                  <a:gd name="connsiteX0" fmla="*/ 10186 w 16278"/>
                  <a:gd name="connsiteY0" fmla="*/ 5429 h 14668"/>
                  <a:gd name="connsiteX1" fmla="*/ 8949 w 16278"/>
                  <a:gd name="connsiteY1" fmla="*/ 2096 h 14668"/>
                  <a:gd name="connsiteX2" fmla="*/ 8187 w 16278"/>
                  <a:gd name="connsiteY2" fmla="*/ 0 h 14668"/>
                  <a:gd name="connsiteX3" fmla="*/ 7425 w 16278"/>
                  <a:gd name="connsiteY3" fmla="*/ 2096 h 14668"/>
                  <a:gd name="connsiteX4" fmla="*/ 6188 w 16278"/>
                  <a:gd name="connsiteY4" fmla="*/ 5429 h 14668"/>
                  <a:gd name="connsiteX5" fmla="*/ 2475 w 16278"/>
                  <a:gd name="connsiteY5" fmla="*/ 5525 h 14668"/>
                  <a:gd name="connsiteX6" fmla="*/ 0 w 16278"/>
                  <a:gd name="connsiteY6" fmla="*/ 5525 h 14668"/>
                  <a:gd name="connsiteX7" fmla="*/ 1999 w 16278"/>
                  <a:gd name="connsiteY7" fmla="*/ 7049 h 14668"/>
                  <a:gd name="connsiteX8" fmla="*/ 4950 w 16278"/>
                  <a:gd name="connsiteY8" fmla="*/ 9144 h 14668"/>
                  <a:gd name="connsiteX9" fmla="*/ 3903 w 16278"/>
                  <a:gd name="connsiteY9" fmla="*/ 12383 h 14668"/>
                  <a:gd name="connsiteX10" fmla="*/ 3141 w 16278"/>
                  <a:gd name="connsiteY10" fmla="*/ 14669 h 14668"/>
                  <a:gd name="connsiteX11" fmla="*/ 5141 w 16278"/>
                  <a:gd name="connsiteY11" fmla="*/ 13335 h 14668"/>
                  <a:gd name="connsiteX12" fmla="*/ 8187 w 16278"/>
                  <a:gd name="connsiteY12" fmla="*/ 11335 h 14668"/>
                  <a:gd name="connsiteX13" fmla="*/ 11233 w 16278"/>
                  <a:gd name="connsiteY13" fmla="*/ 13335 h 14668"/>
                  <a:gd name="connsiteX14" fmla="*/ 13137 w 16278"/>
                  <a:gd name="connsiteY14" fmla="*/ 14669 h 14668"/>
                  <a:gd name="connsiteX15" fmla="*/ 12471 w 16278"/>
                  <a:gd name="connsiteY15" fmla="*/ 12383 h 14668"/>
                  <a:gd name="connsiteX16" fmla="*/ 11424 w 16278"/>
                  <a:gd name="connsiteY16" fmla="*/ 9144 h 14668"/>
                  <a:gd name="connsiteX17" fmla="*/ 14279 w 16278"/>
                  <a:gd name="connsiteY17" fmla="*/ 7049 h 14668"/>
                  <a:gd name="connsiteX18" fmla="*/ 16279 w 16278"/>
                  <a:gd name="connsiteY18" fmla="*/ 5525 h 14668"/>
                  <a:gd name="connsiteX19" fmla="*/ 13804 w 16278"/>
                  <a:gd name="connsiteY19" fmla="*/ 5525 h 14668"/>
                  <a:gd name="connsiteX20" fmla="*/ 10186 w 16278"/>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0186" y="5429"/>
                    </a:moveTo>
                    <a:lnTo>
                      <a:pt x="8949" y="2096"/>
                    </a:lnTo>
                    <a:lnTo>
                      <a:pt x="8187" y="0"/>
                    </a:lnTo>
                    <a:lnTo>
                      <a:pt x="7425" y="2096"/>
                    </a:lnTo>
                    <a:lnTo>
                      <a:pt x="6188" y="5429"/>
                    </a:lnTo>
                    <a:lnTo>
                      <a:pt x="2475" y="5525"/>
                    </a:lnTo>
                    <a:lnTo>
                      <a:pt x="0" y="5525"/>
                    </a:lnTo>
                    <a:lnTo>
                      <a:pt x="1999" y="7049"/>
                    </a:lnTo>
                    <a:lnTo>
                      <a:pt x="4950" y="9144"/>
                    </a:lnTo>
                    <a:lnTo>
                      <a:pt x="3903" y="12383"/>
                    </a:lnTo>
                    <a:lnTo>
                      <a:pt x="3141" y="14669"/>
                    </a:lnTo>
                    <a:lnTo>
                      <a:pt x="5141" y="13335"/>
                    </a:lnTo>
                    <a:lnTo>
                      <a:pt x="8187" y="11335"/>
                    </a:lnTo>
                    <a:lnTo>
                      <a:pt x="11233" y="13335"/>
                    </a:lnTo>
                    <a:lnTo>
                      <a:pt x="13137" y="14669"/>
                    </a:lnTo>
                    <a:lnTo>
                      <a:pt x="12471" y="12383"/>
                    </a:lnTo>
                    <a:lnTo>
                      <a:pt x="11424" y="9144"/>
                    </a:lnTo>
                    <a:lnTo>
                      <a:pt x="14279" y="7049"/>
                    </a:lnTo>
                    <a:lnTo>
                      <a:pt x="16279" y="5525"/>
                    </a:lnTo>
                    <a:lnTo>
                      <a:pt x="13804" y="5525"/>
                    </a:lnTo>
                    <a:lnTo>
                      <a:pt x="10186" y="5429"/>
                    </a:lnTo>
                  </a:path>
                </a:pathLst>
              </a:custGeom>
              <a:solidFill>
                <a:srgbClr val="F8EB37"/>
              </a:solidFill>
              <a:ln w="9509" cap="flat">
                <a:noFill/>
                <a:prstDash val="solid"/>
                <a:miter/>
              </a:ln>
            </p:spPr>
            <p:txBody>
              <a:bodyPr rtlCol="0" anchor="ctr"/>
              <a:lstStyle/>
              <a:p>
                <a:endParaRPr lang="en-US" b="0" i="0" dirty="0">
                  <a:latin typeface="Calibri" panose="020F0502020204030204" pitchFamily="34" charset="0"/>
                </a:endParaRPr>
              </a:p>
            </p:txBody>
          </p:sp>
          <p:sp>
            <p:nvSpPr>
              <p:cNvPr id="227" name="Freeform 226">
                <a:extLst>
                  <a:ext uri="{FF2B5EF4-FFF2-40B4-BE49-F238E27FC236}">
                    <a16:creationId xmlns:a16="http://schemas.microsoft.com/office/drawing/2014/main" id="{285C2CAA-430A-9C41-9668-40E103715FC6}"/>
                  </a:ext>
                </a:extLst>
              </p:cNvPr>
              <p:cNvSpPr/>
              <p:nvPr/>
            </p:nvSpPr>
            <p:spPr>
              <a:xfrm>
                <a:off x="8051897" y="4919281"/>
                <a:ext cx="19610" cy="17430"/>
              </a:xfrm>
              <a:custGeom>
                <a:avLst/>
                <a:gdLst>
                  <a:gd name="connsiteX0" fmla="*/ 3808 w 19610"/>
                  <a:gd name="connsiteY0" fmla="*/ 17431 h 17430"/>
                  <a:gd name="connsiteX1" fmla="*/ 5902 w 19610"/>
                  <a:gd name="connsiteY1" fmla="*/ 10858 h 17430"/>
                  <a:gd name="connsiteX2" fmla="*/ 0 w 19610"/>
                  <a:gd name="connsiteY2" fmla="*/ 6572 h 17430"/>
                  <a:gd name="connsiteX3" fmla="*/ 7426 w 19610"/>
                  <a:gd name="connsiteY3" fmla="*/ 6477 h 17430"/>
                  <a:gd name="connsiteX4" fmla="*/ 9806 w 19610"/>
                  <a:gd name="connsiteY4" fmla="*/ 0 h 17430"/>
                  <a:gd name="connsiteX5" fmla="*/ 12185 w 19610"/>
                  <a:gd name="connsiteY5" fmla="*/ 6477 h 17430"/>
                  <a:gd name="connsiteX6" fmla="*/ 19611 w 19610"/>
                  <a:gd name="connsiteY6" fmla="*/ 6572 h 17430"/>
                  <a:gd name="connsiteX7" fmla="*/ 13708 w 19610"/>
                  <a:gd name="connsiteY7" fmla="*/ 10858 h 17430"/>
                  <a:gd name="connsiteX8" fmla="*/ 15803 w 19610"/>
                  <a:gd name="connsiteY8" fmla="*/ 17431 h 17430"/>
                  <a:gd name="connsiteX9" fmla="*/ 9806 w 19610"/>
                  <a:gd name="connsiteY9" fmla="*/ 13525 h 17430"/>
                  <a:gd name="connsiteX10" fmla="*/ 3808 w 19610"/>
                  <a:gd name="connsiteY10" fmla="*/ 17431 h 17430"/>
                  <a:gd name="connsiteX11" fmla="*/ 9806 w 19610"/>
                  <a:gd name="connsiteY11" fmla="*/ 12192 h 17430"/>
                  <a:gd name="connsiteX12" fmla="*/ 13804 w 19610"/>
                  <a:gd name="connsiteY12" fmla="*/ 14859 h 17430"/>
                  <a:gd name="connsiteX13" fmla="*/ 12376 w 19610"/>
                  <a:gd name="connsiteY13" fmla="*/ 10382 h 17430"/>
                  <a:gd name="connsiteX14" fmla="*/ 16279 w 19610"/>
                  <a:gd name="connsiteY14" fmla="*/ 7525 h 17430"/>
                  <a:gd name="connsiteX15" fmla="*/ 11328 w 19610"/>
                  <a:gd name="connsiteY15" fmla="*/ 7429 h 17430"/>
                  <a:gd name="connsiteX16" fmla="*/ 9710 w 19610"/>
                  <a:gd name="connsiteY16" fmla="*/ 3048 h 17430"/>
                  <a:gd name="connsiteX17" fmla="*/ 8092 w 19610"/>
                  <a:gd name="connsiteY17" fmla="*/ 7429 h 17430"/>
                  <a:gd name="connsiteX18" fmla="*/ 3142 w 19610"/>
                  <a:gd name="connsiteY18" fmla="*/ 7525 h 17430"/>
                  <a:gd name="connsiteX19" fmla="*/ 7045 w 19610"/>
                  <a:gd name="connsiteY19" fmla="*/ 10382 h 17430"/>
                  <a:gd name="connsiteX20" fmla="*/ 5617 w 19610"/>
                  <a:gd name="connsiteY20" fmla="*/ 14859 h 17430"/>
                  <a:gd name="connsiteX21" fmla="*/ 9806 w 19610"/>
                  <a:gd name="connsiteY21" fmla="*/ 12192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3808" y="17431"/>
                    </a:moveTo>
                    <a:lnTo>
                      <a:pt x="5902" y="10858"/>
                    </a:lnTo>
                    <a:lnTo>
                      <a:pt x="0" y="6572"/>
                    </a:lnTo>
                    <a:lnTo>
                      <a:pt x="7426" y="6477"/>
                    </a:lnTo>
                    <a:lnTo>
                      <a:pt x="9806" y="0"/>
                    </a:lnTo>
                    <a:lnTo>
                      <a:pt x="12185" y="6477"/>
                    </a:lnTo>
                    <a:lnTo>
                      <a:pt x="19611" y="6572"/>
                    </a:lnTo>
                    <a:lnTo>
                      <a:pt x="13708" y="10858"/>
                    </a:lnTo>
                    <a:lnTo>
                      <a:pt x="15803" y="17431"/>
                    </a:lnTo>
                    <a:lnTo>
                      <a:pt x="9806" y="13525"/>
                    </a:lnTo>
                    <a:lnTo>
                      <a:pt x="3808" y="17431"/>
                    </a:lnTo>
                    <a:close/>
                    <a:moveTo>
                      <a:pt x="9806" y="12192"/>
                    </a:moveTo>
                    <a:lnTo>
                      <a:pt x="13804" y="14859"/>
                    </a:lnTo>
                    <a:lnTo>
                      <a:pt x="12376" y="10382"/>
                    </a:lnTo>
                    <a:lnTo>
                      <a:pt x="16279" y="7525"/>
                    </a:lnTo>
                    <a:lnTo>
                      <a:pt x="11328" y="7429"/>
                    </a:lnTo>
                    <a:lnTo>
                      <a:pt x="9710" y="3048"/>
                    </a:lnTo>
                    <a:lnTo>
                      <a:pt x="8092" y="7429"/>
                    </a:lnTo>
                    <a:lnTo>
                      <a:pt x="3142" y="7525"/>
                    </a:lnTo>
                    <a:lnTo>
                      <a:pt x="7045" y="10382"/>
                    </a:lnTo>
                    <a:lnTo>
                      <a:pt x="5617" y="14859"/>
                    </a:lnTo>
                    <a:lnTo>
                      <a:pt x="9806" y="12192"/>
                    </a:lnTo>
                    <a:close/>
                  </a:path>
                </a:pathLst>
              </a:custGeom>
              <a:solidFill>
                <a:srgbClr val="F8EB37"/>
              </a:solidFill>
              <a:ln w="9509" cap="flat">
                <a:noFill/>
                <a:prstDash val="solid"/>
                <a:miter/>
              </a:ln>
            </p:spPr>
            <p:txBody>
              <a:bodyPr rtlCol="0" anchor="ctr"/>
              <a:lstStyle/>
              <a:p>
                <a:endParaRPr lang="en-US" b="0" i="0" dirty="0">
                  <a:latin typeface="Calibri" panose="020F0502020204030204" pitchFamily="34" charset="0"/>
                </a:endParaRPr>
              </a:p>
            </p:txBody>
          </p:sp>
          <p:sp>
            <p:nvSpPr>
              <p:cNvPr id="228" name="Freeform 227">
                <a:extLst>
                  <a:ext uri="{FF2B5EF4-FFF2-40B4-BE49-F238E27FC236}">
                    <a16:creationId xmlns:a16="http://schemas.microsoft.com/office/drawing/2014/main" id="{C97C791E-E21E-3547-A62A-D6AA421CA9D1}"/>
                  </a:ext>
                </a:extLst>
              </p:cNvPr>
              <p:cNvSpPr/>
              <p:nvPr/>
            </p:nvSpPr>
            <p:spPr>
              <a:xfrm>
                <a:off x="8027431" y="4927758"/>
                <a:ext cx="16373" cy="14668"/>
              </a:xfrm>
              <a:custGeom>
                <a:avLst/>
                <a:gdLst>
                  <a:gd name="connsiteX0" fmla="*/ 10186 w 16373"/>
                  <a:gd name="connsiteY0" fmla="*/ 5429 h 14668"/>
                  <a:gd name="connsiteX1" fmla="*/ 8949 w 16373"/>
                  <a:gd name="connsiteY1" fmla="*/ 2191 h 14668"/>
                  <a:gd name="connsiteX2" fmla="*/ 8187 w 16373"/>
                  <a:gd name="connsiteY2" fmla="*/ 0 h 14668"/>
                  <a:gd name="connsiteX3" fmla="*/ 7425 w 16373"/>
                  <a:gd name="connsiteY3" fmla="*/ 2191 h 14668"/>
                  <a:gd name="connsiteX4" fmla="*/ 6188 w 16373"/>
                  <a:gd name="connsiteY4" fmla="*/ 5429 h 14668"/>
                  <a:gd name="connsiteX5" fmla="*/ 2570 w 16373"/>
                  <a:gd name="connsiteY5" fmla="*/ 5524 h 14668"/>
                  <a:gd name="connsiteX6" fmla="*/ 0 w 16373"/>
                  <a:gd name="connsiteY6" fmla="*/ 5524 h 14668"/>
                  <a:gd name="connsiteX7" fmla="*/ 2094 w 16373"/>
                  <a:gd name="connsiteY7" fmla="*/ 7048 h 14668"/>
                  <a:gd name="connsiteX8" fmla="*/ 4950 w 16373"/>
                  <a:gd name="connsiteY8" fmla="*/ 9144 h 14668"/>
                  <a:gd name="connsiteX9" fmla="*/ 3903 w 16373"/>
                  <a:gd name="connsiteY9" fmla="*/ 12382 h 14668"/>
                  <a:gd name="connsiteX10" fmla="*/ 3237 w 16373"/>
                  <a:gd name="connsiteY10" fmla="*/ 14668 h 14668"/>
                  <a:gd name="connsiteX11" fmla="*/ 5140 w 16373"/>
                  <a:gd name="connsiteY11" fmla="*/ 13335 h 14668"/>
                  <a:gd name="connsiteX12" fmla="*/ 8187 w 16373"/>
                  <a:gd name="connsiteY12" fmla="*/ 11335 h 14668"/>
                  <a:gd name="connsiteX13" fmla="*/ 11233 w 16373"/>
                  <a:gd name="connsiteY13" fmla="*/ 13335 h 14668"/>
                  <a:gd name="connsiteX14" fmla="*/ 13137 w 16373"/>
                  <a:gd name="connsiteY14" fmla="*/ 14668 h 14668"/>
                  <a:gd name="connsiteX15" fmla="*/ 12471 w 16373"/>
                  <a:gd name="connsiteY15" fmla="*/ 12382 h 14668"/>
                  <a:gd name="connsiteX16" fmla="*/ 11423 w 16373"/>
                  <a:gd name="connsiteY16" fmla="*/ 9144 h 14668"/>
                  <a:gd name="connsiteX17" fmla="*/ 14279 w 16373"/>
                  <a:gd name="connsiteY17" fmla="*/ 7048 h 14668"/>
                  <a:gd name="connsiteX18" fmla="*/ 16374 w 16373"/>
                  <a:gd name="connsiteY18" fmla="*/ 5524 h 14668"/>
                  <a:gd name="connsiteX19" fmla="*/ 13899 w 16373"/>
                  <a:gd name="connsiteY19" fmla="*/ 5524 h 14668"/>
                  <a:gd name="connsiteX20" fmla="*/ 10186 w 16373"/>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373" h="14668">
                    <a:moveTo>
                      <a:pt x="10186" y="5429"/>
                    </a:moveTo>
                    <a:lnTo>
                      <a:pt x="8949" y="2191"/>
                    </a:lnTo>
                    <a:lnTo>
                      <a:pt x="8187" y="0"/>
                    </a:lnTo>
                    <a:lnTo>
                      <a:pt x="7425" y="2191"/>
                    </a:lnTo>
                    <a:lnTo>
                      <a:pt x="6188" y="5429"/>
                    </a:lnTo>
                    <a:lnTo>
                      <a:pt x="2570" y="5524"/>
                    </a:lnTo>
                    <a:lnTo>
                      <a:pt x="0" y="5524"/>
                    </a:lnTo>
                    <a:lnTo>
                      <a:pt x="2094" y="7048"/>
                    </a:lnTo>
                    <a:lnTo>
                      <a:pt x="4950" y="9144"/>
                    </a:lnTo>
                    <a:lnTo>
                      <a:pt x="3903" y="12382"/>
                    </a:lnTo>
                    <a:lnTo>
                      <a:pt x="3237" y="14668"/>
                    </a:lnTo>
                    <a:lnTo>
                      <a:pt x="5140" y="13335"/>
                    </a:lnTo>
                    <a:lnTo>
                      <a:pt x="8187" y="11335"/>
                    </a:lnTo>
                    <a:lnTo>
                      <a:pt x="11233" y="13335"/>
                    </a:lnTo>
                    <a:lnTo>
                      <a:pt x="13137" y="14668"/>
                    </a:lnTo>
                    <a:lnTo>
                      <a:pt x="12471" y="12382"/>
                    </a:lnTo>
                    <a:lnTo>
                      <a:pt x="11423" y="9144"/>
                    </a:lnTo>
                    <a:lnTo>
                      <a:pt x="14279" y="7048"/>
                    </a:lnTo>
                    <a:lnTo>
                      <a:pt x="16374" y="5524"/>
                    </a:lnTo>
                    <a:lnTo>
                      <a:pt x="13899" y="5524"/>
                    </a:lnTo>
                    <a:lnTo>
                      <a:pt x="10186" y="5429"/>
                    </a:lnTo>
                  </a:path>
                </a:pathLst>
              </a:custGeom>
              <a:solidFill>
                <a:srgbClr val="F8EB37"/>
              </a:solidFill>
              <a:ln w="9509" cap="flat">
                <a:noFill/>
                <a:prstDash val="solid"/>
                <a:miter/>
              </a:ln>
            </p:spPr>
            <p:txBody>
              <a:bodyPr rtlCol="0" anchor="ctr"/>
              <a:lstStyle/>
              <a:p>
                <a:endParaRPr lang="en-US" b="0" i="0" dirty="0">
                  <a:latin typeface="Calibri" panose="020F0502020204030204" pitchFamily="34" charset="0"/>
                </a:endParaRPr>
              </a:p>
            </p:txBody>
          </p:sp>
          <p:sp>
            <p:nvSpPr>
              <p:cNvPr id="229" name="Freeform 228">
                <a:extLst>
                  <a:ext uri="{FF2B5EF4-FFF2-40B4-BE49-F238E27FC236}">
                    <a16:creationId xmlns:a16="http://schemas.microsoft.com/office/drawing/2014/main" id="{9198CE99-4246-3549-B5C8-A9A7D19DE066}"/>
                  </a:ext>
                </a:extLst>
              </p:cNvPr>
              <p:cNvSpPr/>
              <p:nvPr/>
            </p:nvSpPr>
            <p:spPr>
              <a:xfrm>
                <a:off x="8025813" y="4926139"/>
                <a:ext cx="19610" cy="17526"/>
              </a:xfrm>
              <a:custGeom>
                <a:avLst/>
                <a:gdLst>
                  <a:gd name="connsiteX0" fmla="*/ 3808 w 19610"/>
                  <a:gd name="connsiteY0" fmla="*/ 17526 h 17526"/>
                  <a:gd name="connsiteX1" fmla="*/ 5902 w 19610"/>
                  <a:gd name="connsiteY1" fmla="*/ 10859 h 17526"/>
                  <a:gd name="connsiteX2" fmla="*/ 0 w 19610"/>
                  <a:gd name="connsiteY2" fmla="*/ 6572 h 17526"/>
                  <a:gd name="connsiteX3" fmla="*/ 7425 w 19610"/>
                  <a:gd name="connsiteY3" fmla="*/ 6477 h 17526"/>
                  <a:gd name="connsiteX4" fmla="*/ 9805 w 19610"/>
                  <a:gd name="connsiteY4" fmla="*/ 0 h 17526"/>
                  <a:gd name="connsiteX5" fmla="*/ 12185 w 19610"/>
                  <a:gd name="connsiteY5" fmla="*/ 6477 h 17526"/>
                  <a:gd name="connsiteX6" fmla="*/ 19610 w 19610"/>
                  <a:gd name="connsiteY6" fmla="*/ 6572 h 17526"/>
                  <a:gd name="connsiteX7" fmla="*/ 13708 w 19610"/>
                  <a:gd name="connsiteY7" fmla="*/ 10859 h 17526"/>
                  <a:gd name="connsiteX8" fmla="*/ 15803 w 19610"/>
                  <a:gd name="connsiteY8" fmla="*/ 17526 h 17526"/>
                  <a:gd name="connsiteX9" fmla="*/ 9901 w 19610"/>
                  <a:gd name="connsiteY9" fmla="*/ 13526 h 17526"/>
                  <a:gd name="connsiteX10" fmla="*/ 3808 w 19610"/>
                  <a:gd name="connsiteY10" fmla="*/ 17526 h 17526"/>
                  <a:gd name="connsiteX11" fmla="*/ 9805 w 19610"/>
                  <a:gd name="connsiteY11" fmla="*/ 12287 h 17526"/>
                  <a:gd name="connsiteX12" fmla="*/ 13804 w 19610"/>
                  <a:gd name="connsiteY12" fmla="*/ 14954 h 17526"/>
                  <a:gd name="connsiteX13" fmla="*/ 12376 w 19610"/>
                  <a:gd name="connsiteY13" fmla="*/ 10478 h 17526"/>
                  <a:gd name="connsiteX14" fmla="*/ 16374 w 19610"/>
                  <a:gd name="connsiteY14" fmla="*/ 7620 h 17526"/>
                  <a:gd name="connsiteX15" fmla="*/ 11424 w 19610"/>
                  <a:gd name="connsiteY15" fmla="*/ 7525 h 17526"/>
                  <a:gd name="connsiteX16" fmla="*/ 9805 w 19610"/>
                  <a:gd name="connsiteY16" fmla="*/ 3143 h 17526"/>
                  <a:gd name="connsiteX17" fmla="*/ 8187 w 19610"/>
                  <a:gd name="connsiteY17" fmla="*/ 7525 h 17526"/>
                  <a:gd name="connsiteX18" fmla="*/ 3237 w 19610"/>
                  <a:gd name="connsiteY18" fmla="*/ 7620 h 17526"/>
                  <a:gd name="connsiteX19" fmla="*/ 7235 w 19610"/>
                  <a:gd name="connsiteY19" fmla="*/ 10478 h 17526"/>
                  <a:gd name="connsiteX20" fmla="*/ 5807 w 19610"/>
                  <a:gd name="connsiteY20" fmla="*/ 14954 h 17526"/>
                  <a:gd name="connsiteX21" fmla="*/ 9805 w 19610"/>
                  <a:gd name="connsiteY21" fmla="*/ 12287 h 1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6">
                    <a:moveTo>
                      <a:pt x="3808" y="17526"/>
                    </a:moveTo>
                    <a:lnTo>
                      <a:pt x="5902" y="10859"/>
                    </a:lnTo>
                    <a:lnTo>
                      <a:pt x="0" y="6572"/>
                    </a:lnTo>
                    <a:lnTo>
                      <a:pt x="7425" y="6477"/>
                    </a:lnTo>
                    <a:lnTo>
                      <a:pt x="9805" y="0"/>
                    </a:lnTo>
                    <a:lnTo>
                      <a:pt x="12185" y="6477"/>
                    </a:lnTo>
                    <a:lnTo>
                      <a:pt x="19610" y="6572"/>
                    </a:lnTo>
                    <a:lnTo>
                      <a:pt x="13708" y="10859"/>
                    </a:lnTo>
                    <a:lnTo>
                      <a:pt x="15803" y="17526"/>
                    </a:lnTo>
                    <a:lnTo>
                      <a:pt x="9901" y="13526"/>
                    </a:lnTo>
                    <a:lnTo>
                      <a:pt x="3808" y="17526"/>
                    </a:lnTo>
                    <a:close/>
                    <a:moveTo>
                      <a:pt x="9805" y="12287"/>
                    </a:moveTo>
                    <a:lnTo>
                      <a:pt x="13804" y="14954"/>
                    </a:lnTo>
                    <a:lnTo>
                      <a:pt x="12376" y="10478"/>
                    </a:lnTo>
                    <a:lnTo>
                      <a:pt x="16374" y="7620"/>
                    </a:lnTo>
                    <a:lnTo>
                      <a:pt x="11424" y="7525"/>
                    </a:lnTo>
                    <a:lnTo>
                      <a:pt x="9805" y="3143"/>
                    </a:lnTo>
                    <a:lnTo>
                      <a:pt x="8187" y="7525"/>
                    </a:lnTo>
                    <a:lnTo>
                      <a:pt x="3237" y="7620"/>
                    </a:lnTo>
                    <a:lnTo>
                      <a:pt x="7235" y="10478"/>
                    </a:lnTo>
                    <a:lnTo>
                      <a:pt x="5807" y="14954"/>
                    </a:lnTo>
                    <a:lnTo>
                      <a:pt x="9805" y="12287"/>
                    </a:lnTo>
                    <a:close/>
                  </a:path>
                </a:pathLst>
              </a:custGeom>
              <a:solidFill>
                <a:srgbClr val="F8EB37"/>
              </a:solidFill>
              <a:ln w="9509" cap="flat">
                <a:noFill/>
                <a:prstDash val="solid"/>
                <a:miter/>
              </a:ln>
            </p:spPr>
            <p:txBody>
              <a:bodyPr rtlCol="0" anchor="ctr"/>
              <a:lstStyle/>
              <a:p>
                <a:endParaRPr lang="en-US" b="0" i="0" dirty="0">
                  <a:latin typeface="Calibri" panose="020F0502020204030204" pitchFamily="34" charset="0"/>
                </a:endParaRPr>
              </a:p>
            </p:txBody>
          </p:sp>
          <p:sp>
            <p:nvSpPr>
              <p:cNvPr id="230" name="Freeform 229">
                <a:extLst>
                  <a:ext uri="{FF2B5EF4-FFF2-40B4-BE49-F238E27FC236}">
                    <a16:creationId xmlns:a16="http://schemas.microsoft.com/office/drawing/2014/main" id="{ABF6278D-BD96-3C43-83C4-7B4B4EE4768E}"/>
                  </a:ext>
                </a:extLst>
              </p:cNvPr>
              <p:cNvSpPr/>
              <p:nvPr/>
            </p:nvSpPr>
            <p:spPr>
              <a:xfrm>
                <a:off x="8008487" y="4946523"/>
                <a:ext cx="16373" cy="14573"/>
              </a:xfrm>
              <a:custGeom>
                <a:avLst/>
                <a:gdLst>
                  <a:gd name="connsiteX0" fmla="*/ 10091 w 16373"/>
                  <a:gd name="connsiteY0" fmla="*/ 5429 h 14573"/>
                  <a:gd name="connsiteX1" fmla="*/ 8949 w 16373"/>
                  <a:gd name="connsiteY1" fmla="*/ 2095 h 14573"/>
                  <a:gd name="connsiteX2" fmla="*/ 8187 w 16373"/>
                  <a:gd name="connsiteY2" fmla="*/ 0 h 14573"/>
                  <a:gd name="connsiteX3" fmla="*/ 7425 w 16373"/>
                  <a:gd name="connsiteY3" fmla="*/ 2095 h 14573"/>
                  <a:gd name="connsiteX4" fmla="*/ 6188 w 16373"/>
                  <a:gd name="connsiteY4" fmla="*/ 5429 h 14573"/>
                  <a:gd name="connsiteX5" fmla="*/ 2475 w 16373"/>
                  <a:gd name="connsiteY5" fmla="*/ 5429 h 14573"/>
                  <a:gd name="connsiteX6" fmla="*/ 0 w 16373"/>
                  <a:gd name="connsiteY6" fmla="*/ 5524 h 14573"/>
                  <a:gd name="connsiteX7" fmla="*/ 1999 w 16373"/>
                  <a:gd name="connsiteY7" fmla="*/ 6953 h 14573"/>
                  <a:gd name="connsiteX8" fmla="*/ 4950 w 16373"/>
                  <a:gd name="connsiteY8" fmla="*/ 9049 h 14573"/>
                  <a:gd name="connsiteX9" fmla="*/ 3903 w 16373"/>
                  <a:gd name="connsiteY9" fmla="*/ 12382 h 14573"/>
                  <a:gd name="connsiteX10" fmla="*/ 3142 w 16373"/>
                  <a:gd name="connsiteY10" fmla="*/ 14573 h 14573"/>
                  <a:gd name="connsiteX11" fmla="*/ 5141 w 16373"/>
                  <a:gd name="connsiteY11" fmla="*/ 13335 h 14573"/>
                  <a:gd name="connsiteX12" fmla="*/ 8187 w 16373"/>
                  <a:gd name="connsiteY12" fmla="*/ 11335 h 14573"/>
                  <a:gd name="connsiteX13" fmla="*/ 11233 w 16373"/>
                  <a:gd name="connsiteY13" fmla="*/ 13335 h 14573"/>
                  <a:gd name="connsiteX14" fmla="*/ 13137 w 16373"/>
                  <a:gd name="connsiteY14" fmla="*/ 14573 h 14573"/>
                  <a:gd name="connsiteX15" fmla="*/ 11424 w 16373"/>
                  <a:gd name="connsiteY15" fmla="*/ 9049 h 14573"/>
                  <a:gd name="connsiteX16" fmla="*/ 14279 w 16373"/>
                  <a:gd name="connsiteY16" fmla="*/ 6953 h 14573"/>
                  <a:gd name="connsiteX17" fmla="*/ 16374 w 16373"/>
                  <a:gd name="connsiteY17" fmla="*/ 5524 h 14573"/>
                  <a:gd name="connsiteX18" fmla="*/ 13804 w 16373"/>
                  <a:gd name="connsiteY18" fmla="*/ 5429 h 14573"/>
                  <a:gd name="connsiteX19" fmla="*/ 10091 w 16373"/>
                  <a:gd name="connsiteY19" fmla="*/ 5429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373" h="14573">
                    <a:moveTo>
                      <a:pt x="10091" y="5429"/>
                    </a:moveTo>
                    <a:lnTo>
                      <a:pt x="8949" y="2095"/>
                    </a:lnTo>
                    <a:lnTo>
                      <a:pt x="8187" y="0"/>
                    </a:lnTo>
                    <a:lnTo>
                      <a:pt x="7425" y="2095"/>
                    </a:lnTo>
                    <a:lnTo>
                      <a:pt x="6188" y="5429"/>
                    </a:lnTo>
                    <a:lnTo>
                      <a:pt x="2475" y="5429"/>
                    </a:lnTo>
                    <a:lnTo>
                      <a:pt x="0" y="5524"/>
                    </a:lnTo>
                    <a:lnTo>
                      <a:pt x="1999" y="6953"/>
                    </a:lnTo>
                    <a:lnTo>
                      <a:pt x="4950" y="9049"/>
                    </a:lnTo>
                    <a:lnTo>
                      <a:pt x="3903" y="12382"/>
                    </a:lnTo>
                    <a:lnTo>
                      <a:pt x="3142" y="14573"/>
                    </a:lnTo>
                    <a:lnTo>
                      <a:pt x="5141" y="13335"/>
                    </a:lnTo>
                    <a:lnTo>
                      <a:pt x="8187" y="11335"/>
                    </a:lnTo>
                    <a:lnTo>
                      <a:pt x="11233" y="13335"/>
                    </a:lnTo>
                    <a:lnTo>
                      <a:pt x="13137" y="14573"/>
                    </a:lnTo>
                    <a:lnTo>
                      <a:pt x="11424" y="9049"/>
                    </a:lnTo>
                    <a:lnTo>
                      <a:pt x="14279" y="6953"/>
                    </a:lnTo>
                    <a:lnTo>
                      <a:pt x="16374" y="5524"/>
                    </a:lnTo>
                    <a:lnTo>
                      <a:pt x="13804" y="5429"/>
                    </a:lnTo>
                    <a:lnTo>
                      <a:pt x="10091" y="5429"/>
                    </a:lnTo>
                  </a:path>
                </a:pathLst>
              </a:custGeom>
              <a:solidFill>
                <a:srgbClr val="F8EB37"/>
              </a:solidFill>
              <a:ln w="9509" cap="flat">
                <a:noFill/>
                <a:prstDash val="solid"/>
                <a:miter/>
              </a:ln>
            </p:spPr>
            <p:txBody>
              <a:bodyPr rtlCol="0" anchor="ctr"/>
              <a:lstStyle/>
              <a:p>
                <a:endParaRPr lang="en-US" b="0" i="0" dirty="0">
                  <a:latin typeface="Calibri" panose="020F0502020204030204" pitchFamily="34" charset="0"/>
                </a:endParaRPr>
              </a:p>
            </p:txBody>
          </p:sp>
          <p:sp>
            <p:nvSpPr>
              <p:cNvPr id="231" name="Freeform 230">
                <a:extLst>
                  <a:ext uri="{FF2B5EF4-FFF2-40B4-BE49-F238E27FC236}">
                    <a16:creationId xmlns:a16="http://schemas.microsoft.com/office/drawing/2014/main" id="{19B34DDA-0221-594A-B009-0AD1962C022F}"/>
                  </a:ext>
                </a:extLst>
              </p:cNvPr>
              <p:cNvSpPr/>
              <p:nvPr/>
            </p:nvSpPr>
            <p:spPr>
              <a:xfrm>
                <a:off x="8006869" y="4945094"/>
                <a:ext cx="19515" cy="17335"/>
              </a:xfrm>
              <a:custGeom>
                <a:avLst/>
                <a:gdLst>
                  <a:gd name="connsiteX0" fmla="*/ 3808 w 19515"/>
                  <a:gd name="connsiteY0" fmla="*/ 17336 h 17335"/>
                  <a:gd name="connsiteX1" fmla="*/ 5902 w 19515"/>
                  <a:gd name="connsiteY1" fmla="*/ 10763 h 17335"/>
                  <a:gd name="connsiteX2" fmla="*/ 0 w 19515"/>
                  <a:gd name="connsiteY2" fmla="*/ 6477 h 17335"/>
                  <a:gd name="connsiteX3" fmla="*/ 7425 w 19515"/>
                  <a:gd name="connsiteY3" fmla="*/ 6382 h 17335"/>
                  <a:gd name="connsiteX4" fmla="*/ 9805 w 19515"/>
                  <a:gd name="connsiteY4" fmla="*/ 0 h 17335"/>
                  <a:gd name="connsiteX5" fmla="*/ 12090 w 19515"/>
                  <a:gd name="connsiteY5" fmla="*/ 6382 h 17335"/>
                  <a:gd name="connsiteX6" fmla="*/ 19515 w 19515"/>
                  <a:gd name="connsiteY6" fmla="*/ 6477 h 17335"/>
                  <a:gd name="connsiteX7" fmla="*/ 13613 w 19515"/>
                  <a:gd name="connsiteY7" fmla="*/ 10763 h 17335"/>
                  <a:gd name="connsiteX8" fmla="*/ 15707 w 19515"/>
                  <a:gd name="connsiteY8" fmla="*/ 17336 h 17335"/>
                  <a:gd name="connsiteX9" fmla="*/ 9710 w 19515"/>
                  <a:gd name="connsiteY9" fmla="*/ 13430 h 17335"/>
                  <a:gd name="connsiteX10" fmla="*/ 3808 w 19515"/>
                  <a:gd name="connsiteY10" fmla="*/ 17336 h 17335"/>
                  <a:gd name="connsiteX11" fmla="*/ 9805 w 19515"/>
                  <a:gd name="connsiteY11" fmla="*/ 12097 h 17335"/>
                  <a:gd name="connsiteX12" fmla="*/ 13803 w 19515"/>
                  <a:gd name="connsiteY12" fmla="*/ 14764 h 17335"/>
                  <a:gd name="connsiteX13" fmla="*/ 12375 w 19515"/>
                  <a:gd name="connsiteY13" fmla="*/ 10287 h 17335"/>
                  <a:gd name="connsiteX14" fmla="*/ 16374 w 19515"/>
                  <a:gd name="connsiteY14" fmla="*/ 7429 h 17335"/>
                  <a:gd name="connsiteX15" fmla="*/ 11423 w 19515"/>
                  <a:gd name="connsiteY15" fmla="*/ 7334 h 17335"/>
                  <a:gd name="connsiteX16" fmla="*/ 9805 w 19515"/>
                  <a:gd name="connsiteY16" fmla="*/ 2953 h 17335"/>
                  <a:gd name="connsiteX17" fmla="*/ 8187 w 19515"/>
                  <a:gd name="connsiteY17" fmla="*/ 7334 h 17335"/>
                  <a:gd name="connsiteX18" fmla="*/ 3237 w 19515"/>
                  <a:gd name="connsiteY18" fmla="*/ 7429 h 17335"/>
                  <a:gd name="connsiteX19" fmla="*/ 7235 w 19515"/>
                  <a:gd name="connsiteY19" fmla="*/ 10287 h 17335"/>
                  <a:gd name="connsiteX20" fmla="*/ 5807 w 19515"/>
                  <a:gd name="connsiteY20" fmla="*/ 14764 h 17335"/>
                  <a:gd name="connsiteX21" fmla="*/ 9805 w 19515"/>
                  <a:gd name="connsiteY21" fmla="*/ 12097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515" h="17335">
                    <a:moveTo>
                      <a:pt x="3808" y="17336"/>
                    </a:moveTo>
                    <a:lnTo>
                      <a:pt x="5902" y="10763"/>
                    </a:lnTo>
                    <a:lnTo>
                      <a:pt x="0" y="6477"/>
                    </a:lnTo>
                    <a:lnTo>
                      <a:pt x="7425" y="6382"/>
                    </a:lnTo>
                    <a:lnTo>
                      <a:pt x="9805" y="0"/>
                    </a:lnTo>
                    <a:lnTo>
                      <a:pt x="12090" y="6382"/>
                    </a:lnTo>
                    <a:lnTo>
                      <a:pt x="19515" y="6477"/>
                    </a:lnTo>
                    <a:lnTo>
                      <a:pt x="13613" y="10763"/>
                    </a:lnTo>
                    <a:lnTo>
                      <a:pt x="15707" y="17336"/>
                    </a:lnTo>
                    <a:lnTo>
                      <a:pt x="9710" y="13430"/>
                    </a:lnTo>
                    <a:lnTo>
                      <a:pt x="3808" y="17336"/>
                    </a:lnTo>
                    <a:close/>
                    <a:moveTo>
                      <a:pt x="9805" y="12097"/>
                    </a:moveTo>
                    <a:lnTo>
                      <a:pt x="13803" y="14764"/>
                    </a:lnTo>
                    <a:lnTo>
                      <a:pt x="12375" y="10287"/>
                    </a:lnTo>
                    <a:lnTo>
                      <a:pt x="16374" y="7429"/>
                    </a:lnTo>
                    <a:lnTo>
                      <a:pt x="11423" y="7334"/>
                    </a:lnTo>
                    <a:lnTo>
                      <a:pt x="9805" y="2953"/>
                    </a:lnTo>
                    <a:lnTo>
                      <a:pt x="8187" y="7334"/>
                    </a:lnTo>
                    <a:lnTo>
                      <a:pt x="3237" y="7429"/>
                    </a:lnTo>
                    <a:lnTo>
                      <a:pt x="7235" y="10287"/>
                    </a:lnTo>
                    <a:lnTo>
                      <a:pt x="5807" y="14764"/>
                    </a:lnTo>
                    <a:lnTo>
                      <a:pt x="9805" y="12097"/>
                    </a:lnTo>
                    <a:close/>
                  </a:path>
                </a:pathLst>
              </a:custGeom>
              <a:solidFill>
                <a:srgbClr val="F8EB37"/>
              </a:solidFill>
              <a:ln w="9509" cap="flat">
                <a:noFill/>
                <a:prstDash val="solid"/>
                <a:miter/>
              </a:ln>
            </p:spPr>
            <p:txBody>
              <a:bodyPr rtlCol="0" anchor="ctr"/>
              <a:lstStyle/>
              <a:p>
                <a:endParaRPr lang="en-US" b="0" i="0" dirty="0">
                  <a:latin typeface="Calibri" panose="020F0502020204030204" pitchFamily="34" charset="0"/>
                </a:endParaRPr>
              </a:p>
            </p:txBody>
          </p:sp>
          <p:sp>
            <p:nvSpPr>
              <p:cNvPr id="232" name="Freeform 231">
                <a:extLst>
                  <a:ext uri="{FF2B5EF4-FFF2-40B4-BE49-F238E27FC236}">
                    <a16:creationId xmlns:a16="http://schemas.microsoft.com/office/drawing/2014/main" id="{3B61B2BF-61E7-C642-A988-C79C50DE5D6B}"/>
                  </a:ext>
                </a:extLst>
              </p:cNvPr>
              <p:cNvSpPr/>
              <p:nvPr/>
            </p:nvSpPr>
            <p:spPr>
              <a:xfrm>
                <a:off x="8001443" y="4972621"/>
                <a:ext cx="16278" cy="14668"/>
              </a:xfrm>
              <a:custGeom>
                <a:avLst/>
                <a:gdLst>
                  <a:gd name="connsiteX0" fmla="*/ 11138 w 16278"/>
                  <a:gd name="connsiteY0" fmla="*/ 13335 h 14668"/>
                  <a:gd name="connsiteX1" fmla="*/ 13137 w 16278"/>
                  <a:gd name="connsiteY1" fmla="*/ 14669 h 14668"/>
                  <a:gd name="connsiteX2" fmla="*/ 12375 w 16278"/>
                  <a:gd name="connsiteY2" fmla="*/ 12383 h 14668"/>
                  <a:gd name="connsiteX3" fmla="*/ 11328 w 16278"/>
                  <a:gd name="connsiteY3" fmla="*/ 9049 h 14668"/>
                  <a:gd name="connsiteX4" fmla="*/ 14279 w 16278"/>
                  <a:gd name="connsiteY4" fmla="*/ 7049 h 14668"/>
                  <a:gd name="connsiteX5" fmla="*/ 16279 w 16278"/>
                  <a:gd name="connsiteY5" fmla="*/ 5525 h 14668"/>
                  <a:gd name="connsiteX6" fmla="*/ 13804 w 16278"/>
                  <a:gd name="connsiteY6" fmla="*/ 5525 h 14668"/>
                  <a:gd name="connsiteX7" fmla="*/ 10091 w 16278"/>
                  <a:gd name="connsiteY7" fmla="*/ 5429 h 14668"/>
                  <a:gd name="connsiteX8" fmla="*/ 8853 w 16278"/>
                  <a:gd name="connsiteY8" fmla="*/ 2096 h 14668"/>
                  <a:gd name="connsiteX9" fmla="*/ 8092 w 16278"/>
                  <a:gd name="connsiteY9" fmla="*/ 0 h 14668"/>
                  <a:gd name="connsiteX10" fmla="*/ 7330 w 16278"/>
                  <a:gd name="connsiteY10" fmla="*/ 2096 h 14668"/>
                  <a:gd name="connsiteX11" fmla="*/ 6093 w 16278"/>
                  <a:gd name="connsiteY11" fmla="*/ 5429 h 14668"/>
                  <a:gd name="connsiteX12" fmla="*/ 2475 w 16278"/>
                  <a:gd name="connsiteY12" fmla="*/ 5525 h 14668"/>
                  <a:gd name="connsiteX13" fmla="*/ 0 w 16278"/>
                  <a:gd name="connsiteY13" fmla="*/ 5525 h 14668"/>
                  <a:gd name="connsiteX14" fmla="*/ 1999 w 16278"/>
                  <a:gd name="connsiteY14" fmla="*/ 7049 h 14668"/>
                  <a:gd name="connsiteX15" fmla="*/ 4855 w 16278"/>
                  <a:gd name="connsiteY15" fmla="*/ 9049 h 14668"/>
                  <a:gd name="connsiteX16" fmla="*/ 3808 w 16278"/>
                  <a:gd name="connsiteY16" fmla="*/ 12383 h 14668"/>
                  <a:gd name="connsiteX17" fmla="*/ 3142 w 16278"/>
                  <a:gd name="connsiteY17" fmla="*/ 14669 h 14668"/>
                  <a:gd name="connsiteX18" fmla="*/ 5045 w 16278"/>
                  <a:gd name="connsiteY18" fmla="*/ 13335 h 14668"/>
                  <a:gd name="connsiteX19" fmla="*/ 8092 w 16278"/>
                  <a:gd name="connsiteY19" fmla="*/ 11335 h 14668"/>
                  <a:gd name="connsiteX20" fmla="*/ 11138 w 16278"/>
                  <a:gd name="connsiteY20" fmla="*/ 13335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1138" y="13335"/>
                    </a:moveTo>
                    <a:lnTo>
                      <a:pt x="13137" y="14669"/>
                    </a:lnTo>
                    <a:lnTo>
                      <a:pt x="12375" y="12383"/>
                    </a:lnTo>
                    <a:lnTo>
                      <a:pt x="11328" y="9049"/>
                    </a:lnTo>
                    <a:lnTo>
                      <a:pt x="14279" y="7049"/>
                    </a:lnTo>
                    <a:lnTo>
                      <a:pt x="16279" y="5525"/>
                    </a:lnTo>
                    <a:lnTo>
                      <a:pt x="13804" y="5525"/>
                    </a:lnTo>
                    <a:lnTo>
                      <a:pt x="10091" y="5429"/>
                    </a:lnTo>
                    <a:lnTo>
                      <a:pt x="8853" y="2096"/>
                    </a:lnTo>
                    <a:lnTo>
                      <a:pt x="8092" y="0"/>
                    </a:lnTo>
                    <a:lnTo>
                      <a:pt x="7330" y="2096"/>
                    </a:lnTo>
                    <a:lnTo>
                      <a:pt x="6093" y="5429"/>
                    </a:lnTo>
                    <a:lnTo>
                      <a:pt x="2475" y="5525"/>
                    </a:lnTo>
                    <a:lnTo>
                      <a:pt x="0" y="5525"/>
                    </a:lnTo>
                    <a:lnTo>
                      <a:pt x="1999" y="7049"/>
                    </a:lnTo>
                    <a:lnTo>
                      <a:pt x="4855" y="9049"/>
                    </a:lnTo>
                    <a:lnTo>
                      <a:pt x="3808" y="12383"/>
                    </a:lnTo>
                    <a:lnTo>
                      <a:pt x="3142" y="14669"/>
                    </a:lnTo>
                    <a:lnTo>
                      <a:pt x="5045" y="13335"/>
                    </a:lnTo>
                    <a:lnTo>
                      <a:pt x="8092" y="11335"/>
                    </a:lnTo>
                    <a:lnTo>
                      <a:pt x="11138" y="13335"/>
                    </a:lnTo>
                  </a:path>
                </a:pathLst>
              </a:custGeom>
              <a:solidFill>
                <a:srgbClr val="F8EB37"/>
              </a:solidFill>
              <a:ln w="9509" cap="flat">
                <a:noFill/>
                <a:prstDash val="solid"/>
                <a:miter/>
              </a:ln>
            </p:spPr>
            <p:txBody>
              <a:bodyPr rtlCol="0" anchor="ctr"/>
              <a:lstStyle/>
              <a:p>
                <a:endParaRPr lang="en-US" b="0" i="0" dirty="0">
                  <a:latin typeface="Calibri" panose="020F0502020204030204" pitchFamily="34" charset="0"/>
                </a:endParaRPr>
              </a:p>
            </p:txBody>
          </p:sp>
          <p:sp>
            <p:nvSpPr>
              <p:cNvPr id="233" name="Freeform 232">
                <a:extLst>
                  <a:ext uri="{FF2B5EF4-FFF2-40B4-BE49-F238E27FC236}">
                    <a16:creationId xmlns:a16="http://schemas.microsoft.com/office/drawing/2014/main" id="{772AB71F-DD8F-9142-82FC-F651A429393B}"/>
                  </a:ext>
                </a:extLst>
              </p:cNvPr>
              <p:cNvSpPr/>
              <p:nvPr/>
            </p:nvSpPr>
            <p:spPr>
              <a:xfrm>
                <a:off x="7999824" y="4971097"/>
                <a:ext cx="19610" cy="17430"/>
              </a:xfrm>
              <a:custGeom>
                <a:avLst/>
                <a:gdLst>
                  <a:gd name="connsiteX0" fmla="*/ 3808 w 19610"/>
                  <a:gd name="connsiteY0" fmla="*/ 17431 h 17430"/>
                  <a:gd name="connsiteX1" fmla="*/ 5902 w 19610"/>
                  <a:gd name="connsiteY1" fmla="*/ 10763 h 17430"/>
                  <a:gd name="connsiteX2" fmla="*/ 0 w 19610"/>
                  <a:gd name="connsiteY2" fmla="*/ 6477 h 17430"/>
                  <a:gd name="connsiteX3" fmla="*/ 7425 w 19610"/>
                  <a:gd name="connsiteY3" fmla="*/ 6382 h 17430"/>
                  <a:gd name="connsiteX4" fmla="*/ 9805 w 19610"/>
                  <a:gd name="connsiteY4" fmla="*/ 0 h 17430"/>
                  <a:gd name="connsiteX5" fmla="*/ 12185 w 19610"/>
                  <a:gd name="connsiteY5" fmla="*/ 6382 h 17430"/>
                  <a:gd name="connsiteX6" fmla="*/ 19610 w 19610"/>
                  <a:gd name="connsiteY6" fmla="*/ 6477 h 17430"/>
                  <a:gd name="connsiteX7" fmla="*/ 13708 w 19610"/>
                  <a:gd name="connsiteY7" fmla="*/ 10763 h 17430"/>
                  <a:gd name="connsiteX8" fmla="*/ 15802 w 19610"/>
                  <a:gd name="connsiteY8" fmla="*/ 17431 h 17430"/>
                  <a:gd name="connsiteX9" fmla="*/ 9805 w 19610"/>
                  <a:gd name="connsiteY9" fmla="*/ 13430 h 17430"/>
                  <a:gd name="connsiteX10" fmla="*/ 3808 w 19610"/>
                  <a:gd name="connsiteY10" fmla="*/ 17431 h 17430"/>
                  <a:gd name="connsiteX11" fmla="*/ 9710 w 19610"/>
                  <a:gd name="connsiteY11" fmla="*/ 12192 h 17430"/>
                  <a:gd name="connsiteX12" fmla="*/ 13708 w 19610"/>
                  <a:gd name="connsiteY12" fmla="*/ 14859 h 17430"/>
                  <a:gd name="connsiteX13" fmla="*/ 12280 w 19610"/>
                  <a:gd name="connsiteY13" fmla="*/ 10382 h 17430"/>
                  <a:gd name="connsiteX14" fmla="*/ 16183 w 19610"/>
                  <a:gd name="connsiteY14" fmla="*/ 7525 h 17430"/>
                  <a:gd name="connsiteX15" fmla="*/ 11233 w 19610"/>
                  <a:gd name="connsiteY15" fmla="*/ 7429 h 17430"/>
                  <a:gd name="connsiteX16" fmla="*/ 9615 w 19610"/>
                  <a:gd name="connsiteY16" fmla="*/ 3048 h 17430"/>
                  <a:gd name="connsiteX17" fmla="*/ 7996 w 19610"/>
                  <a:gd name="connsiteY17" fmla="*/ 7429 h 17430"/>
                  <a:gd name="connsiteX18" fmla="*/ 3046 w 19610"/>
                  <a:gd name="connsiteY18" fmla="*/ 7525 h 17430"/>
                  <a:gd name="connsiteX19" fmla="*/ 7044 w 19610"/>
                  <a:gd name="connsiteY19" fmla="*/ 10382 h 17430"/>
                  <a:gd name="connsiteX20" fmla="*/ 5617 w 19610"/>
                  <a:gd name="connsiteY20" fmla="*/ 14859 h 17430"/>
                  <a:gd name="connsiteX21" fmla="*/ 9710 w 19610"/>
                  <a:gd name="connsiteY21" fmla="*/ 12192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3808" y="17431"/>
                    </a:moveTo>
                    <a:lnTo>
                      <a:pt x="5902" y="10763"/>
                    </a:lnTo>
                    <a:lnTo>
                      <a:pt x="0" y="6477"/>
                    </a:lnTo>
                    <a:lnTo>
                      <a:pt x="7425" y="6382"/>
                    </a:lnTo>
                    <a:lnTo>
                      <a:pt x="9805" y="0"/>
                    </a:lnTo>
                    <a:lnTo>
                      <a:pt x="12185" y="6382"/>
                    </a:lnTo>
                    <a:lnTo>
                      <a:pt x="19610" y="6477"/>
                    </a:lnTo>
                    <a:lnTo>
                      <a:pt x="13708" y="10763"/>
                    </a:lnTo>
                    <a:lnTo>
                      <a:pt x="15802" y="17431"/>
                    </a:lnTo>
                    <a:lnTo>
                      <a:pt x="9805" y="13430"/>
                    </a:lnTo>
                    <a:lnTo>
                      <a:pt x="3808" y="17431"/>
                    </a:lnTo>
                    <a:close/>
                    <a:moveTo>
                      <a:pt x="9710" y="12192"/>
                    </a:moveTo>
                    <a:lnTo>
                      <a:pt x="13708" y="14859"/>
                    </a:lnTo>
                    <a:lnTo>
                      <a:pt x="12280" y="10382"/>
                    </a:lnTo>
                    <a:lnTo>
                      <a:pt x="16183" y="7525"/>
                    </a:lnTo>
                    <a:lnTo>
                      <a:pt x="11233" y="7429"/>
                    </a:lnTo>
                    <a:lnTo>
                      <a:pt x="9615" y="3048"/>
                    </a:lnTo>
                    <a:lnTo>
                      <a:pt x="7996" y="7429"/>
                    </a:lnTo>
                    <a:lnTo>
                      <a:pt x="3046" y="7525"/>
                    </a:lnTo>
                    <a:lnTo>
                      <a:pt x="7044" y="10382"/>
                    </a:lnTo>
                    <a:lnTo>
                      <a:pt x="5617" y="14859"/>
                    </a:lnTo>
                    <a:lnTo>
                      <a:pt x="9710" y="12192"/>
                    </a:lnTo>
                    <a:close/>
                  </a:path>
                </a:pathLst>
              </a:custGeom>
              <a:solidFill>
                <a:srgbClr val="F8EB37"/>
              </a:solidFill>
              <a:ln w="9509" cap="flat">
                <a:noFill/>
                <a:prstDash val="solid"/>
                <a:miter/>
              </a:ln>
            </p:spPr>
            <p:txBody>
              <a:bodyPr rtlCol="0" anchor="ctr"/>
              <a:lstStyle/>
              <a:p>
                <a:endParaRPr lang="en-US" b="0" i="0" dirty="0">
                  <a:latin typeface="Calibri" panose="020F0502020204030204" pitchFamily="34" charset="0"/>
                </a:endParaRPr>
              </a:p>
            </p:txBody>
          </p:sp>
          <p:sp>
            <p:nvSpPr>
              <p:cNvPr id="234" name="Freeform 233">
                <a:extLst>
                  <a:ext uri="{FF2B5EF4-FFF2-40B4-BE49-F238E27FC236}">
                    <a16:creationId xmlns:a16="http://schemas.microsoft.com/office/drawing/2014/main" id="{560F2954-771D-BA4F-99A3-1CCD9C9B16B6}"/>
                  </a:ext>
                </a:extLst>
              </p:cNvPr>
              <p:cNvSpPr/>
              <p:nvPr/>
            </p:nvSpPr>
            <p:spPr>
              <a:xfrm>
                <a:off x="8008392" y="4998434"/>
                <a:ext cx="16278" cy="14668"/>
              </a:xfrm>
              <a:custGeom>
                <a:avLst/>
                <a:gdLst>
                  <a:gd name="connsiteX0" fmla="*/ 10186 w 16278"/>
                  <a:gd name="connsiteY0" fmla="*/ 5429 h 14668"/>
                  <a:gd name="connsiteX1" fmla="*/ 8949 w 16278"/>
                  <a:gd name="connsiteY1" fmla="*/ 2096 h 14668"/>
                  <a:gd name="connsiteX2" fmla="*/ 8187 w 16278"/>
                  <a:gd name="connsiteY2" fmla="*/ 0 h 14668"/>
                  <a:gd name="connsiteX3" fmla="*/ 7425 w 16278"/>
                  <a:gd name="connsiteY3" fmla="*/ 2096 h 14668"/>
                  <a:gd name="connsiteX4" fmla="*/ 6188 w 16278"/>
                  <a:gd name="connsiteY4" fmla="*/ 5429 h 14668"/>
                  <a:gd name="connsiteX5" fmla="*/ 2475 w 16278"/>
                  <a:gd name="connsiteY5" fmla="*/ 5525 h 14668"/>
                  <a:gd name="connsiteX6" fmla="*/ 0 w 16278"/>
                  <a:gd name="connsiteY6" fmla="*/ 5525 h 14668"/>
                  <a:gd name="connsiteX7" fmla="*/ 1999 w 16278"/>
                  <a:gd name="connsiteY7" fmla="*/ 6953 h 14668"/>
                  <a:gd name="connsiteX8" fmla="*/ 4950 w 16278"/>
                  <a:gd name="connsiteY8" fmla="*/ 9049 h 14668"/>
                  <a:gd name="connsiteX9" fmla="*/ 3903 w 16278"/>
                  <a:gd name="connsiteY9" fmla="*/ 12383 h 14668"/>
                  <a:gd name="connsiteX10" fmla="*/ 3141 w 16278"/>
                  <a:gd name="connsiteY10" fmla="*/ 14573 h 14668"/>
                  <a:gd name="connsiteX11" fmla="*/ 5140 w 16278"/>
                  <a:gd name="connsiteY11" fmla="*/ 13335 h 14668"/>
                  <a:gd name="connsiteX12" fmla="*/ 8187 w 16278"/>
                  <a:gd name="connsiteY12" fmla="*/ 11335 h 14668"/>
                  <a:gd name="connsiteX13" fmla="*/ 11233 w 16278"/>
                  <a:gd name="connsiteY13" fmla="*/ 13335 h 14668"/>
                  <a:gd name="connsiteX14" fmla="*/ 13137 w 16278"/>
                  <a:gd name="connsiteY14" fmla="*/ 14668 h 14668"/>
                  <a:gd name="connsiteX15" fmla="*/ 12471 w 16278"/>
                  <a:gd name="connsiteY15" fmla="*/ 12383 h 14668"/>
                  <a:gd name="connsiteX16" fmla="*/ 11423 w 16278"/>
                  <a:gd name="connsiteY16" fmla="*/ 9049 h 14668"/>
                  <a:gd name="connsiteX17" fmla="*/ 14279 w 16278"/>
                  <a:gd name="connsiteY17" fmla="*/ 6953 h 14668"/>
                  <a:gd name="connsiteX18" fmla="*/ 16279 w 16278"/>
                  <a:gd name="connsiteY18" fmla="*/ 5525 h 14668"/>
                  <a:gd name="connsiteX19" fmla="*/ 13803 w 16278"/>
                  <a:gd name="connsiteY19" fmla="*/ 5525 h 14668"/>
                  <a:gd name="connsiteX20" fmla="*/ 10186 w 16278"/>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0186" y="5429"/>
                    </a:moveTo>
                    <a:lnTo>
                      <a:pt x="8949" y="2096"/>
                    </a:lnTo>
                    <a:lnTo>
                      <a:pt x="8187" y="0"/>
                    </a:lnTo>
                    <a:lnTo>
                      <a:pt x="7425" y="2096"/>
                    </a:lnTo>
                    <a:lnTo>
                      <a:pt x="6188" y="5429"/>
                    </a:lnTo>
                    <a:lnTo>
                      <a:pt x="2475" y="5525"/>
                    </a:lnTo>
                    <a:lnTo>
                      <a:pt x="0" y="5525"/>
                    </a:lnTo>
                    <a:lnTo>
                      <a:pt x="1999" y="6953"/>
                    </a:lnTo>
                    <a:lnTo>
                      <a:pt x="4950" y="9049"/>
                    </a:lnTo>
                    <a:lnTo>
                      <a:pt x="3903" y="12383"/>
                    </a:lnTo>
                    <a:lnTo>
                      <a:pt x="3141" y="14573"/>
                    </a:lnTo>
                    <a:lnTo>
                      <a:pt x="5140" y="13335"/>
                    </a:lnTo>
                    <a:lnTo>
                      <a:pt x="8187" y="11335"/>
                    </a:lnTo>
                    <a:lnTo>
                      <a:pt x="11233" y="13335"/>
                    </a:lnTo>
                    <a:lnTo>
                      <a:pt x="13137" y="14668"/>
                    </a:lnTo>
                    <a:lnTo>
                      <a:pt x="12471" y="12383"/>
                    </a:lnTo>
                    <a:lnTo>
                      <a:pt x="11423" y="9049"/>
                    </a:lnTo>
                    <a:lnTo>
                      <a:pt x="14279" y="6953"/>
                    </a:lnTo>
                    <a:lnTo>
                      <a:pt x="16279" y="5525"/>
                    </a:lnTo>
                    <a:lnTo>
                      <a:pt x="13803" y="5525"/>
                    </a:lnTo>
                    <a:lnTo>
                      <a:pt x="10186" y="5429"/>
                    </a:lnTo>
                  </a:path>
                </a:pathLst>
              </a:custGeom>
              <a:solidFill>
                <a:srgbClr val="F8EB37"/>
              </a:solidFill>
              <a:ln w="9509" cap="flat">
                <a:noFill/>
                <a:prstDash val="solid"/>
                <a:miter/>
              </a:ln>
            </p:spPr>
            <p:txBody>
              <a:bodyPr rtlCol="0" anchor="ctr"/>
              <a:lstStyle/>
              <a:p>
                <a:endParaRPr lang="en-US" b="0" i="0" dirty="0">
                  <a:latin typeface="Calibri" panose="020F0502020204030204" pitchFamily="34" charset="0"/>
                </a:endParaRPr>
              </a:p>
            </p:txBody>
          </p:sp>
          <p:sp>
            <p:nvSpPr>
              <p:cNvPr id="235" name="Freeform 234">
                <a:extLst>
                  <a:ext uri="{FF2B5EF4-FFF2-40B4-BE49-F238E27FC236}">
                    <a16:creationId xmlns:a16="http://schemas.microsoft.com/office/drawing/2014/main" id="{9EBA9DC9-A3A1-4943-9DA2-A6A5DABDFB67}"/>
                  </a:ext>
                </a:extLst>
              </p:cNvPr>
              <p:cNvSpPr/>
              <p:nvPr/>
            </p:nvSpPr>
            <p:spPr>
              <a:xfrm>
                <a:off x="8006678" y="4996910"/>
                <a:ext cx="19610" cy="17430"/>
              </a:xfrm>
              <a:custGeom>
                <a:avLst/>
                <a:gdLst>
                  <a:gd name="connsiteX0" fmla="*/ 15803 w 19610"/>
                  <a:gd name="connsiteY0" fmla="*/ 17431 h 17430"/>
                  <a:gd name="connsiteX1" fmla="*/ 9806 w 19610"/>
                  <a:gd name="connsiteY1" fmla="*/ 13525 h 17430"/>
                  <a:gd name="connsiteX2" fmla="*/ 3808 w 19610"/>
                  <a:gd name="connsiteY2" fmla="*/ 17431 h 17430"/>
                  <a:gd name="connsiteX3" fmla="*/ 5902 w 19610"/>
                  <a:gd name="connsiteY3" fmla="*/ 10858 h 17430"/>
                  <a:gd name="connsiteX4" fmla="*/ 0 w 19610"/>
                  <a:gd name="connsiteY4" fmla="*/ 6572 h 17430"/>
                  <a:gd name="connsiteX5" fmla="*/ 7426 w 19610"/>
                  <a:gd name="connsiteY5" fmla="*/ 6382 h 17430"/>
                  <a:gd name="connsiteX6" fmla="*/ 9806 w 19610"/>
                  <a:gd name="connsiteY6" fmla="*/ 0 h 17430"/>
                  <a:gd name="connsiteX7" fmla="*/ 12185 w 19610"/>
                  <a:gd name="connsiteY7" fmla="*/ 6382 h 17430"/>
                  <a:gd name="connsiteX8" fmla="*/ 19611 w 19610"/>
                  <a:gd name="connsiteY8" fmla="*/ 6572 h 17430"/>
                  <a:gd name="connsiteX9" fmla="*/ 13708 w 19610"/>
                  <a:gd name="connsiteY9" fmla="*/ 10858 h 17430"/>
                  <a:gd name="connsiteX10" fmla="*/ 15803 w 19610"/>
                  <a:gd name="connsiteY10" fmla="*/ 17431 h 17430"/>
                  <a:gd name="connsiteX11" fmla="*/ 9901 w 19610"/>
                  <a:gd name="connsiteY11" fmla="*/ 12192 h 17430"/>
                  <a:gd name="connsiteX12" fmla="*/ 13899 w 19610"/>
                  <a:gd name="connsiteY12" fmla="*/ 14859 h 17430"/>
                  <a:gd name="connsiteX13" fmla="*/ 12471 w 19610"/>
                  <a:gd name="connsiteY13" fmla="*/ 10382 h 17430"/>
                  <a:gd name="connsiteX14" fmla="*/ 16374 w 19610"/>
                  <a:gd name="connsiteY14" fmla="*/ 7525 h 17430"/>
                  <a:gd name="connsiteX15" fmla="*/ 11424 w 19610"/>
                  <a:gd name="connsiteY15" fmla="*/ 7429 h 17430"/>
                  <a:gd name="connsiteX16" fmla="*/ 9806 w 19610"/>
                  <a:gd name="connsiteY16" fmla="*/ 3048 h 17430"/>
                  <a:gd name="connsiteX17" fmla="*/ 8187 w 19610"/>
                  <a:gd name="connsiteY17" fmla="*/ 7429 h 17430"/>
                  <a:gd name="connsiteX18" fmla="*/ 3237 w 19610"/>
                  <a:gd name="connsiteY18" fmla="*/ 7525 h 17430"/>
                  <a:gd name="connsiteX19" fmla="*/ 7140 w 19610"/>
                  <a:gd name="connsiteY19" fmla="*/ 10382 h 17430"/>
                  <a:gd name="connsiteX20" fmla="*/ 5712 w 19610"/>
                  <a:gd name="connsiteY20" fmla="*/ 14859 h 17430"/>
                  <a:gd name="connsiteX21" fmla="*/ 9901 w 19610"/>
                  <a:gd name="connsiteY21" fmla="*/ 12192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15803" y="17431"/>
                    </a:moveTo>
                    <a:lnTo>
                      <a:pt x="9806" y="13525"/>
                    </a:lnTo>
                    <a:lnTo>
                      <a:pt x="3808" y="17431"/>
                    </a:lnTo>
                    <a:lnTo>
                      <a:pt x="5902" y="10858"/>
                    </a:lnTo>
                    <a:lnTo>
                      <a:pt x="0" y="6572"/>
                    </a:lnTo>
                    <a:lnTo>
                      <a:pt x="7426" y="6382"/>
                    </a:lnTo>
                    <a:lnTo>
                      <a:pt x="9806" y="0"/>
                    </a:lnTo>
                    <a:lnTo>
                      <a:pt x="12185" y="6382"/>
                    </a:lnTo>
                    <a:lnTo>
                      <a:pt x="19611" y="6572"/>
                    </a:lnTo>
                    <a:lnTo>
                      <a:pt x="13708" y="10858"/>
                    </a:lnTo>
                    <a:lnTo>
                      <a:pt x="15803" y="17431"/>
                    </a:lnTo>
                    <a:close/>
                    <a:moveTo>
                      <a:pt x="9901" y="12192"/>
                    </a:moveTo>
                    <a:lnTo>
                      <a:pt x="13899" y="14859"/>
                    </a:lnTo>
                    <a:lnTo>
                      <a:pt x="12471" y="10382"/>
                    </a:lnTo>
                    <a:lnTo>
                      <a:pt x="16374" y="7525"/>
                    </a:lnTo>
                    <a:lnTo>
                      <a:pt x="11424" y="7429"/>
                    </a:lnTo>
                    <a:lnTo>
                      <a:pt x="9806" y="3048"/>
                    </a:lnTo>
                    <a:lnTo>
                      <a:pt x="8187" y="7429"/>
                    </a:lnTo>
                    <a:lnTo>
                      <a:pt x="3237" y="7525"/>
                    </a:lnTo>
                    <a:lnTo>
                      <a:pt x="7140" y="10382"/>
                    </a:lnTo>
                    <a:lnTo>
                      <a:pt x="5712" y="14859"/>
                    </a:lnTo>
                    <a:lnTo>
                      <a:pt x="9901" y="12192"/>
                    </a:lnTo>
                    <a:close/>
                  </a:path>
                </a:pathLst>
              </a:custGeom>
              <a:solidFill>
                <a:srgbClr val="F8EB37"/>
              </a:solidFill>
              <a:ln w="9509" cap="flat">
                <a:noFill/>
                <a:prstDash val="solid"/>
                <a:miter/>
              </a:ln>
            </p:spPr>
            <p:txBody>
              <a:bodyPr rtlCol="0" anchor="ctr"/>
              <a:lstStyle/>
              <a:p>
                <a:endParaRPr lang="en-US" b="0" i="0" dirty="0">
                  <a:latin typeface="Calibri" panose="020F0502020204030204" pitchFamily="34" charset="0"/>
                </a:endParaRPr>
              </a:p>
            </p:txBody>
          </p:sp>
          <p:sp>
            <p:nvSpPr>
              <p:cNvPr id="236" name="Freeform 235">
                <a:extLst>
                  <a:ext uri="{FF2B5EF4-FFF2-40B4-BE49-F238E27FC236}">
                    <a16:creationId xmlns:a16="http://schemas.microsoft.com/office/drawing/2014/main" id="{385A225C-D608-A947-A160-4CB020516B6E}"/>
                  </a:ext>
                </a:extLst>
              </p:cNvPr>
              <p:cNvSpPr/>
              <p:nvPr/>
            </p:nvSpPr>
            <p:spPr>
              <a:xfrm>
                <a:off x="8027241" y="5017293"/>
                <a:ext cx="16278" cy="14668"/>
              </a:xfrm>
              <a:custGeom>
                <a:avLst/>
                <a:gdLst>
                  <a:gd name="connsiteX0" fmla="*/ 10091 w 16278"/>
                  <a:gd name="connsiteY0" fmla="*/ 5429 h 14668"/>
                  <a:gd name="connsiteX1" fmla="*/ 8949 w 16278"/>
                  <a:gd name="connsiteY1" fmla="*/ 2096 h 14668"/>
                  <a:gd name="connsiteX2" fmla="*/ 8187 w 16278"/>
                  <a:gd name="connsiteY2" fmla="*/ 0 h 14668"/>
                  <a:gd name="connsiteX3" fmla="*/ 7330 w 16278"/>
                  <a:gd name="connsiteY3" fmla="*/ 2096 h 14668"/>
                  <a:gd name="connsiteX4" fmla="*/ 6188 w 16278"/>
                  <a:gd name="connsiteY4" fmla="*/ 5429 h 14668"/>
                  <a:gd name="connsiteX5" fmla="*/ 2475 w 16278"/>
                  <a:gd name="connsiteY5" fmla="*/ 5525 h 14668"/>
                  <a:gd name="connsiteX6" fmla="*/ 0 w 16278"/>
                  <a:gd name="connsiteY6" fmla="*/ 5525 h 14668"/>
                  <a:gd name="connsiteX7" fmla="*/ 1999 w 16278"/>
                  <a:gd name="connsiteY7" fmla="*/ 7049 h 14668"/>
                  <a:gd name="connsiteX8" fmla="*/ 4950 w 16278"/>
                  <a:gd name="connsiteY8" fmla="*/ 9144 h 14668"/>
                  <a:gd name="connsiteX9" fmla="*/ 3903 w 16278"/>
                  <a:gd name="connsiteY9" fmla="*/ 12383 h 14668"/>
                  <a:gd name="connsiteX10" fmla="*/ 3142 w 16278"/>
                  <a:gd name="connsiteY10" fmla="*/ 14668 h 14668"/>
                  <a:gd name="connsiteX11" fmla="*/ 5045 w 16278"/>
                  <a:gd name="connsiteY11" fmla="*/ 13335 h 14668"/>
                  <a:gd name="connsiteX12" fmla="*/ 8187 w 16278"/>
                  <a:gd name="connsiteY12" fmla="*/ 11335 h 14668"/>
                  <a:gd name="connsiteX13" fmla="*/ 11138 w 16278"/>
                  <a:gd name="connsiteY13" fmla="*/ 13335 h 14668"/>
                  <a:gd name="connsiteX14" fmla="*/ 13137 w 16278"/>
                  <a:gd name="connsiteY14" fmla="*/ 14668 h 14668"/>
                  <a:gd name="connsiteX15" fmla="*/ 12376 w 16278"/>
                  <a:gd name="connsiteY15" fmla="*/ 12383 h 14668"/>
                  <a:gd name="connsiteX16" fmla="*/ 11424 w 16278"/>
                  <a:gd name="connsiteY16" fmla="*/ 9144 h 14668"/>
                  <a:gd name="connsiteX17" fmla="*/ 14279 w 16278"/>
                  <a:gd name="connsiteY17" fmla="*/ 7049 h 14668"/>
                  <a:gd name="connsiteX18" fmla="*/ 16279 w 16278"/>
                  <a:gd name="connsiteY18" fmla="*/ 5525 h 14668"/>
                  <a:gd name="connsiteX19" fmla="*/ 13804 w 16278"/>
                  <a:gd name="connsiteY19" fmla="*/ 5525 h 14668"/>
                  <a:gd name="connsiteX20" fmla="*/ 10091 w 16278"/>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0091" y="5429"/>
                    </a:moveTo>
                    <a:lnTo>
                      <a:pt x="8949" y="2096"/>
                    </a:lnTo>
                    <a:lnTo>
                      <a:pt x="8187" y="0"/>
                    </a:lnTo>
                    <a:lnTo>
                      <a:pt x="7330" y="2096"/>
                    </a:lnTo>
                    <a:lnTo>
                      <a:pt x="6188" y="5429"/>
                    </a:lnTo>
                    <a:lnTo>
                      <a:pt x="2475" y="5525"/>
                    </a:lnTo>
                    <a:lnTo>
                      <a:pt x="0" y="5525"/>
                    </a:lnTo>
                    <a:lnTo>
                      <a:pt x="1999" y="7049"/>
                    </a:lnTo>
                    <a:lnTo>
                      <a:pt x="4950" y="9144"/>
                    </a:lnTo>
                    <a:lnTo>
                      <a:pt x="3903" y="12383"/>
                    </a:lnTo>
                    <a:lnTo>
                      <a:pt x="3142" y="14668"/>
                    </a:lnTo>
                    <a:lnTo>
                      <a:pt x="5045" y="13335"/>
                    </a:lnTo>
                    <a:lnTo>
                      <a:pt x="8187" y="11335"/>
                    </a:lnTo>
                    <a:lnTo>
                      <a:pt x="11138" y="13335"/>
                    </a:lnTo>
                    <a:lnTo>
                      <a:pt x="13137" y="14668"/>
                    </a:lnTo>
                    <a:lnTo>
                      <a:pt x="12376" y="12383"/>
                    </a:lnTo>
                    <a:lnTo>
                      <a:pt x="11424" y="9144"/>
                    </a:lnTo>
                    <a:lnTo>
                      <a:pt x="14279" y="7049"/>
                    </a:lnTo>
                    <a:lnTo>
                      <a:pt x="16279" y="5525"/>
                    </a:lnTo>
                    <a:lnTo>
                      <a:pt x="13804" y="5525"/>
                    </a:lnTo>
                    <a:lnTo>
                      <a:pt x="10091" y="5429"/>
                    </a:lnTo>
                  </a:path>
                </a:pathLst>
              </a:custGeom>
              <a:solidFill>
                <a:srgbClr val="F8EB37"/>
              </a:solidFill>
              <a:ln w="9509" cap="flat">
                <a:noFill/>
                <a:prstDash val="solid"/>
                <a:miter/>
              </a:ln>
            </p:spPr>
            <p:txBody>
              <a:bodyPr rtlCol="0" anchor="ctr"/>
              <a:lstStyle/>
              <a:p>
                <a:endParaRPr lang="en-US" b="0" i="0" dirty="0">
                  <a:latin typeface="Calibri" panose="020F0502020204030204" pitchFamily="34" charset="0"/>
                </a:endParaRPr>
              </a:p>
            </p:txBody>
          </p:sp>
          <p:sp>
            <p:nvSpPr>
              <p:cNvPr id="237" name="Freeform 236">
                <a:extLst>
                  <a:ext uri="{FF2B5EF4-FFF2-40B4-BE49-F238E27FC236}">
                    <a16:creationId xmlns:a16="http://schemas.microsoft.com/office/drawing/2014/main" id="{C23B5017-FA35-FF48-850F-EADD05114760}"/>
                  </a:ext>
                </a:extLst>
              </p:cNvPr>
              <p:cNvSpPr/>
              <p:nvPr/>
            </p:nvSpPr>
            <p:spPr>
              <a:xfrm>
                <a:off x="8025623" y="5015674"/>
                <a:ext cx="19610" cy="17525"/>
              </a:xfrm>
              <a:custGeom>
                <a:avLst/>
                <a:gdLst>
                  <a:gd name="connsiteX0" fmla="*/ 3808 w 19610"/>
                  <a:gd name="connsiteY0" fmla="*/ 17526 h 17525"/>
                  <a:gd name="connsiteX1" fmla="*/ 5902 w 19610"/>
                  <a:gd name="connsiteY1" fmla="*/ 10954 h 17525"/>
                  <a:gd name="connsiteX2" fmla="*/ 0 w 19610"/>
                  <a:gd name="connsiteY2" fmla="*/ 6667 h 17525"/>
                  <a:gd name="connsiteX3" fmla="*/ 7425 w 19610"/>
                  <a:gd name="connsiteY3" fmla="*/ 6477 h 17525"/>
                  <a:gd name="connsiteX4" fmla="*/ 9805 w 19610"/>
                  <a:gd name="connsiteY4" fmla="*/ 0 h 17525"/>
                  <a:gd name="connsiteX5" fmla="*/ 12185 w 19610"/>
                  <a:gd name="connsiteY5" fmla="*/ 6477 h 17525"/>
                  <a:gd name="connsiteX6" fmla="*/ 19610 w 19610"/>
                  <a:gd name="connsiteY6" fmla="*/ 6667 h 17525"/>
                  <a:gd name="connsiteX7" fmla="*/ 13708 w 19610"/>
                  <a:gd name="connsiteY7" fmla="*/ 10954 h 17525"/>
                  <a:gd name="connsiteX8" fmla="*/ 15803 w 19610"/>
                  <a:gd name="connsiteY8" fmla="*/ 17526 h 17525"/>
                  <a:gd name="connsiteX9" fmla="*/ 9805 w 19610"/>
                  <a:gd name="connsiteY9" fmla="*/ 13621 h 17525"/>
                  <a:gd name="connsiteX10" fmla="*/ 3808 w 19610"/>
                  <a:gd name="connsiteY10" fmla="*/ 17526 h 17525"/>
                  <a:gd name="connsiteX11" fmla="*/ 9805 w 19610"/>
                  <a:gd name="connsiteY11" fmla="*/ 12287 h 17525"/>
                  <a:gd name="connsiteX12" fmla="*/ 13803 w 19610"/>
                  <a:gd name="connsiteY12" fmla="*/ 14954 h 17525"/>
                  <a:gd name="connsiteX13" fmla="*/ 12375 w 19610"/>
                  <a:gd name="connsiteY13" fmla="*/ 10477 h 17525"/>
                  <a:gd name="connsiteX14" fmla="*/ 16374 w 19610"/>
                  <a:gd name="connsiteY14" fmla="*/ 7620 h 17525"/>
                  <a:gd name="connsiteX15" fmla="*/ 11423 w 19610"/>
                  <a:gd name="connsiteY15" fmla="*/ 7525 h 17525"/>
                  <a:gd name="connsiteX16" fmla="*/ 9805 w 19610"/>
                  <a:gd name="connsiteY16" fmla="*/ 3143 h 17525"/>
                  <a:gd name="connsiteX17" fmla="*/ 8187 w 19610"/>
                  <a:gd name="connsiteY17" fmla="*/ 7525 h 17525"/>
                  <a:gd name="connsiteX18" fmla="*/ 3237 w 19610"/>
                  <a:gd name="connsiteY18" fmla="*/ 7620 h 17525"/>
                  <a:gd name="connsiteX19" fmla="*/ 7140 w 19610"/>
                  <a:gd name="connsiteY19" fmla="*/ 10477 h 17525"/>
                  <a:gd name="connsiteX20" fmla="*/ 5712 w 19610"/>
                  <a:gd name="connsiteY20" fmla="*/ 14954 h 17525"/>
                  <a:gd name="connsiteX21" fmla="*/ 9805 w 19610"/>
                  <a:gd name="connsiteY21" fmla="*/ 12287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5">
                    <a:moveTo>
                      <a:pt x="3808" y="17526"/>
                    </a:moveTo>
                    <a:lnTo>
                      <a:pt x="5902" y="10954"/>
                    </a:lnTo>
                    <a:lnTo>
                      <a:pt x="0" y="6667"/>
                    </a:lnTo>
                    <a:lnTo>
                      <a:pt x="7425" y="6477"/>
                    </a:lnTo>
                    <a:lnTo>
                      <a:pt x="9805" y="0"/>
                    </a:lnTo>
                    <a:lnTo>
                      <a:pt x="12185" y="6477"/>
                    </a:lnTo>
                    <a:lnTo>
                      <a:pt x="19610" y="6667"/>
                    </a:lnTo>
                    <a:lnTo>
                      <a:pt x="13708" y="10954"/>
                    </a:lnTo>
                    <a:lnTo>
                      <a:pt x="15803" y="17526"/>
                    </a:lnTo>
                    <a:lnTo>
                      <a:pt x="9805" y="13621"/>
                    </a:lnTo>
                    <a:lnTo>
                      <a:pt x="3808" y="17526"/>
                    </a:lnTo>
                    <a:close/>
                    <a:moveTo>
                      <a:pt x="9805" y="12287"/>
                    </a:moveTo>
                    <a:lnTo>
                      <a:pt x="13803" y="14954"/>
                    </a:lnTo>
                    <a:lnTo>
                      <a:pt x="12375" y="10477"/>
                    </a:lnTo>
                    <a:lnTo>
                      <a:pt x="16374" y="7620"/>
                    </a:lnTo>
                    <a:lnTo>
                      <a:pt x="11423" y="7525"/>
                    </a:lnTo>
                    <a:lnTo>
                      <a:pt x="9805" y="3143"/>
                    </a:lnTo>
                    <a:lnTo>
                      <a:pt x="8187" y="7525"/>
                    </a:lnTo>
                    <a:lnTo>
                      <a:pt x="3237" y="7620"/>
                    </a:lnTo>
                    <a:lnTo>
                      <a:pt x="7140" y="10477"/>
                    </a:lnTo>
                    <a:lnTo>
                      <a:pt x="5712" y="14954"/>
                    </a:lnTo>
                    <a:lnTo>
                      <a:pt x="9805" y="12287"/>
                    </a:lnTo>
                    <a:close/>
                  </a:path>
                </a:pathLst>
              </a:custGeom>
              <a:solidFill>
                <a:srgbClr val="F8EB37"/>
              </a:solidFill>
              <a:ln w="9509" cap="flat">
                <a:noFill/>
                <a:prstDash val="solid"/>
                <a:miter/>
              </a:ln>
            </p:spPr>
            <p:txBody>
              <a:bodyPr rtlCol="0" anchor="ctr"/>
              <a:lstStyle/>
              <a:p>
                <a:endParaRPr lang="en-US" b="0" i="0" dirty="0">
                  <a:latin typeface="Calibri" panose="020F0502020204030204" pitchFamily="34" charset="0"/>
                </a:endParaRPr>
              </a:p>
            </p:txBody>
          </p:sp>
          <p:sp>
            <p:nvSpPr>
              <p:cNvPr id="238" name="Freeform 237">
                <a:extLst>
                  <a:ext uri="{FF2B5EF4-FFF2-40B4-BE49-F238E27FC236}">
                    <a16:creationId xmlns:a16="http://schemas.microsoft.com/office/drawing/2014/main" id="{DC4EC3C5-5D2D-FC4E-A7AD-3E35732D77DF}"/>
                  </a:ext>
                </a:extLst>
              </p:cNvPr>
              <p:cNvSpPr/>
              <p:nvPr/>
            </p:nvSpPr>
            <p:spPr>
              <a:xfrm>
                <a:off x="8053515" y="5024246"/>
                <a:ext cx="16278" cy="14668"/>
              </a:xfrm>
              <a:custGeom>
                <a:avLst/>
                <a:gdLst>
                  <a:gd name="connsiteX0" fmla="*/ 10091 w 16278"/>
                  <a:gd name="connsiteY0" fmla="*/ 5429 h 14668"/>
                  <a:gd name="connsiteX1" fmla="*/ 8949 w 16278"/>
                  <a:gd name="connsiteY1" fmla="*/ 2191 h 14668"/>
                  <a:gd name="connsiteX2" fmla="*/ 8092 w 16278"/>
                  <a:gd name="connsiteY2" fmla="*/ 0 h 14668"/>
                  <a:gd name="connsiteX3" fmla="*/ 7425 w 16278"/>
                  <a:gd name="connsiteY3" fmla="*/ 2191 h 14668"/>
                  <a:gd name="connsiteX4" fmla="*/ 6188 w 16278"/>
                  <a:gd name="connsiteY4" fmla="*/ 5429 h 14668"/>
                  <a:gd name="connsiteX5" fmla="*/ 2475 w 16278"/>
                  <a:gd name="connsiteY5" fmla="*/ 5525 h 14668"/>
                  <a:gd name="connsiteX6" fmla="*/ 0 w 16278"/>
                  <a:gd name="connsiteY6" fmla="*/ 5620 h 14668"/>
                  <a:gd name="connsiteX7" fmla="*/ 1999 w 16278"/>
                  <a:gd name="connsiteY7" fmla="*/ 7049 h 14668"/>
                  <a:gd name="connsiteX8" fmla="*/ 4950 w 16278"/>
                  <a:gd name="connsiteY8" fmla="*/ 9144 h 14668"/>
                  <a:gd name="connsiteX9" fmla="*/ 3903 w 16278"/>
                  <a:gd name="connsiteY9" fmla="*/ 12383 h 14668"/>
                  <a:gd name="connsiteX10" fmla="*/ 3141 w 16278"/>
                  <a:gd name="connsiteY10" fmla="*/ 14669 h 14668"/>
                  <a:gd name="connsiteX11" fmla="*/ 8092 w 16278"/>
                  <a:gd name="connsiteY11" fmla="*/ 11335 h 14668"/>
                  <a:gd name="connsiteX12" fmla="*/ 11233 w 16278"/>
                  <a:gd name="connsiteY12" fmla="*/ 13335 h 14668"/>
                  <a:gd name="connsiteX13" fmla="*/ 13137 w 16278"/>
                  <a:gd name="connsiteY13" fmla="*/ 14669 h 14668"/>
                  <a:gd name="connsiteX14" fmla="*/ 12471 w 16278"/>
                  <a:gd name="connsiteY14" fmla="*/ 12383 h 14668"/>
                  <a:gd name="connsiteX15" fmla="*/ 11328 w 16278"/>
                  <a:gd name="connsiteY15" fmla="*/ 9144 h 14668"/>
                  <a:gd name="connsiteX16" fmla="*/ 14279 w 16278"/>
                  <a:gd name="connsiteY16" fmla="*/ 7049 h 14668"/>
                  <a:gd name="connsiteX17" fmla="*/ 16279 w 16278"/>
                  <a:gd name="connsiteY17" fmla="*/ 5620 h 14668"/>
                  <a:gd name="connsiteX18" fmla="*/ 13804 w 16278"/>
                  <a:gd name="connsiteY18" fmla="*/ 5525 h 14668"/>
                  <a:gd name="connsiteX19" fmla="*/ 10091 w 16278"/>
                  <a:gd name="connsiteY19"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78" h="14668">
                    <a:moveTo>
                      <a:pt x="10091" y="5429"/>
                    </a:moveTo>
                    <a:lnTo>
                      <a:pt x="8949" y="2191"/>
                    </a:lnTo>
                    <a:lnTo>
                      <a:pt x="8092" y="0"/>
                    </a:lnTo>
                    <a:lnTo>
                      <a:pt x="7425" y="2191"/>
                    </a:lnTo>
                    <a:lnTo>
                      <a:pt x="6188" y="5429"/>
                    </a:lnTo>
                    <a:lnTo>
                      <a:pt x="2475" y="5525"/>
                    </a:lnTo>
                    <a:lnTo>
                      <a:pt x="0" y="5620"/>
                    </a:lnTo>
                    <a:lnTo>
                      <a:pt x="1999" y="7049"/>
                    </a:lnTo>
                    <a:lnTo>
                      <a:pt x="4950" y="9144"/>
                    </a:lnTo>
                    <a:lnTo>
                      <a:pt x="3903" y="12383"/>
                    </a:lnTo>
                    <a:lnTo>
                      <a:pt x="3141" y="14669"/>
                    </a:lnTo>
                    <a:lnTo>
                      <a:pt x="8092" y="11335"/>
                    </a:lnTo>
                    <a:lnTo>
                      <a:pt x="11233" y="13335"/>
                    </a:lnTo>
                    <a:lnTo>
                      <a:pt x="13137" y="14669"/>
                    </a:lnTo>
                    <a:lnTo>
                      <a:pt x="12471" y="12383"/>
                    </a:lnTo>
                    <a:lnTo>
                      <a:pt x="11328" y="9144"/>
                    </a:lnTo>
                    <a:lnTo>
                      <a:pt x="14279" y="7049"/>
                    </a:lnTo>
                    <a:lnTo>
                      <a:pt x="16279" y="5620"/>
                    </a:lnTo>
                    <a:lnTo>
                      <a:pt x="13804" y="5525"/>
                    </a:lnTo>
                    <a:lnTo>
                      <a:pt x="10091" y="5429"/>
                    </a:lnTo>
                  </a:path>
                </a:pathLst>
              </a:custGeom>
              <a:solidFill>
                <a:srgbClr val="F8EB37"/>
              </a:solidFill>
              <a:ln w="9509" cap="flat">
                <a:noFill/>
                <a:prstDash val="solid"/>
                <a:miter/>
              </a:ln>
            </p:spPr>
            <p:txBody>
              <a:bodyPr rtlCol="0" anchor="ctr"/>
              <a:lstStyle/>
              <a:p>
                <a:endParaRPr lang="en-US" b="0" i="0" dirty="0">
                  <a:latin typeface="Calibri" panose="020F0502020204030204" pitchFamily="34" charset="0"/>
                </a:endParaRPr>
              </a:p>
            </p:txBody>
          </p:sp>
          <p:sp>
            <p:nvSpPr>
              <p:cNvPr id="239" name="Freeform 238">
                <a:extLst>
                  <a:ext uri="{FF2B5EF4-FFF2-40B4-BE49-F238E27FC236}">
                    <a16:creationId xmlns:a16="http://schemas.microsoft.com/office/drawing/2014/main" id="{0EF450CE-8388-3F4B-92F4-F9EAEBE4519B}"/>
                  </a:ext>
                </a:extLst>
              </p:cNvPr>
              <p:cNvSpPr/>
              <p:nvPr/>
            </p:nvSpPr>
            <p:spPr>
              <a:xfrm>
                <a:off x="8051897" y="5022627"/>
                <a:ext cx="19515" cy="17525"/>
              </a:xfrm>
              <a:custGeom>
                <a:avLst/>
                <a:gdLst>
                  <a:gd name="connsiteX0" fmla="*/ 15708 w 19515"/>
                  <a:gd name="connsiteY0" fmla="*/ 17526 h 17525"/>
                  <a:gd name="connsiteX1" fmla="*/ 9710 w 19515"/>
                  <a:gd name="connsiteY1" fmla="*/ 13621 h 17525"/>
                  <a:gd name="connsiteX2" fmla="*/ 3808 w 19515"/>
                  <a:gd name="connsiteY2" fmla="*/ 17526 h 17525"/>
                  <a:gd name="connsiteX3" fmla="*/ 5902 w 19515"/>
                  <a:gd name="connsiteY3" fmla="*/ 10954 h 17525"/>
                  <a:gd name="connsiteX4" fmla="*/ 0 w 19515"/>
                  <a:gd name="connsiteY4" fmla="*/ 6667 h 17525"/>
                  <a:gd name="connsiteX5" fmla="*/ 7426 w 19515"/>
                  <a:gd name="connsiteY5" fmla="*/ 6477 h 17525"/>
                  <a:gd name="connsiteX6" fmla="*/ 9710 w 19515"/>
                  <a:gd name="connsiteY6" fmla="*/ 0 h 17525"/>
                  <a:gd name="connsiteX7" fmla="*/ 12090 w 19515"/>
                  <a:gd name="connsiteY7" fmla="*/ 6477 h 17525"/>
                  <a:gd name="connsiteX8" fmla="*/ 19515 w 19515"/>
                  <a:gd name="connsiteY8" fmla="*/ 6667 h 17525"/>
                  <a:gd name="connsiteX9" fmla="*/ 13613 w 19515"/>
                  <a:gd name="connsiteY9" fmla="*/ 10954 h 17525"/>
                  <a:gd name="connsiteX10" fmla="*/ 15708 w 19515"/>
                  <a:gd name="connsiteY10" fmla="*/ 17526 h 17525"/>
                  <a:gd name="connsiteX11" fmla="*/ 3142 w 19515"/>
                  <a:gd name="connsiteY11" fmla="*/ 7715 h 17525"/>
                  <a:gd name="connsiteX12" fmla="*/ 7140 w 19515"/>
                  <a:gd name="connsiteY12" fmla="*/ 10573 h 17525"/>
                  <a:gd name="connsiteX13" fmla="*/ 5712 w 19515"/>
                  <a:gd name="connsiteY13" fmla="*/ 15050 h 17525"/>
                  <a:gd name="connsiteX14" fmla="*/ 9710 w 19515"/>
                  <a:gd name="connsiteY14" fmla="*/ 12383 h 17525"/>
                  <a:gd name="connsiteX15" fmla="*/ 13708 w 19515"/>
                  <a:gd name="connsiteY15" fmla="*/ 15050 h 17525"/>
                  <a:gd name="connsiteX16" fmla="*/ 12280 w 19515"/>
                  <a:gd name="connsiteY16" fmla="*/ 10573 h 17525"/>
                  <a:gd name="connsiteX17" fmla="*/ 16279 w 19515"/>
                  <a:gd name="connsiteY17" fmla="*/ 7715 h 17525"/>
                  <a:gd name="connsiteX18" fmla="*/ 11328 w 19515"/>
                  <a:gd name="connsiteY18" fmla="*/ 7620 h 17525"/>
                  <a:gd name="connsiteX19" fmla="*/ 9710 w 19515"/>
                  <a:gd name="connsiteY19" fmla="*/ 3238 h 17525"/>
                  <a:gd name="connsiteX20" fmla="*/ 8092 w 19515"/>
                  <a:gd name="connsiteY20" fmla="*/ 7620 h 17525"/>
                  <a:gd name="connsiteX21" fmla="*/ 3142 w 19515"/>
                  <a:gd name="connsiteY21" fmla="*/ 7715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515" h="17525">
                    <a:moveTo>
                      <a:pt x="15708" y="17526"/>
                    </a:moveTo>
                    <a:lnTo>
                      <a:pt x="9710" y="13621"/>
                    </a:lnTo>
                    <a:lnTo>
                      <a:pt x="3808" y="17526"/>
                    </a:lnTo>
                    <a:lnTo>
                      <a:pt x="5902" y="10954"/>
                    </a:lnTo>
                    <a:lnTo>
                      <a:pt x="0" y="6667"/>
                    </a:lnTo>
                    <a:lnTo>
                      <a:pt x="7426" y="6477"/>
                    </a:lnTo>
                    <a:lnTo>
                      <a:pt x="9710" y="0"/>
                    </a:lnTo>
                    <a:lnTo>
                      <a:pt x="12090" y="6477"/>
                    </a:lnTo>
                    <a:lnTo>
                      <a:pt x="19515" y="6667"/>
                    </a:lnTo>
                    <a:lnTo>
                      <a:pt x="13613" y="10954"/>
                    </a:lnTo>
                    <a:lnTo>
                      <a:pt x="15708" y="17526"/>
                    </a:lnTo>
                    <a:close/>
                    <a:moveTo>
                      <a:pt x="3142" y="7715"/>
                    </a:moveTo>
                    <a:lnTo>
                      <a:pt x="7140" y="10573"/>
                    </a:lnTo>
                    <a:lnTo>
                      <a:pt x="5712" y="15050"/>
                    </a:lnTo>
                    <a:lnTo>
                      <a:pt x="9710" y="12383"/>
                    </a:lnTo>
                    <a:lnTo>
                      <a:pt x="13708" y="15050"/>
                    </a:lnTo>
                    <a:lnTo>
                      <a:pt x="12280" y="10573"/>
                    </a:lnTo>
                    <a:lnTo>
                      <a:pt x="16279" y="7715"/>
                    </a:lnTo>
                    <a:lnTo>
                      <a:pt x="11328" y="7620"/>
                    </a:lnTo>
                    <a:lnTo>
                      <a:pt x="9710" y="3238"/>
                    </a:lnTo>
                    <a:lnTo>
                      <a:pt x="8092" y="7620"/>
                    </a:lnTo>
                    <a:lnTo>
                      <a:pt x="3142" y="7715"/>
                    </a:lnTo>
                    <a:close/>
                  </a:path>
                </a:pathLst>
              </a:custGeom>
              <a:solidFill>
                <a:srgbClr val="F8EB37"/>
              </a:solidFill>
              <a:ln w="9509" cap="flat">
                <a:noFill/>
                <a:prstDash val="solid"/>
                <a:miter/>
              </a:ln>
            </p:spPr>
            <p:txBody>
              <a:bodyPr rtlCol="0" anchor="ctr"/>
              <a:lstStyle/>
              <a:p>
                <a:endParaRPr lang="en-US" b="0" i="0" dirty="0">
                  <a:latin typeface="Calibri" panose="020F0502020204030204" pitchFamily="34" charset="0"/>
                </a:endParaRPr>
              </a:p>
            </p:txBody>
          </p:sp>
          <p:sp>
            <p:nvSpPr>
              <p:cNvPr id="240" name="Freeform 239">
                <a:extLst>
                  <a:ext uri="{FF2B5EF4-FFF2-40B4-BE49-F238E27FC236}">
                    <a16:creationId xmlns:a16="http://schemas.microsoft.com/office/drawing/2014/main" id="{AE2D9F40-7CC4-6A44-B24D-7C0B0ACF34B8}"/>
                  </a:ext>
                </a:extLst>
              </p:cNvPr>
              <p:cNvSpPr/>
              <p:nvPr/>
            </p:nvSpPr>
            <p:spPr>
              <a:xfrm>
                <a:off x="8079599" y="5017484"/>
                <a:ext cx="16278" cy="14573"/>
              </a:xfrm>
              <a:custGeom>
                <a:avLst/>
                <a:gdLst>
                  <a:gd name="connsiteX0" fmla="*/ 10091 w 16278"/>
                  <a:gd name="connsiteY0" fmla="*/ 5334 h 14573"/>
                  <a:gd name="connsiteX1" fmla="*/ 8854 w 16278"/>
                  <a:gd name="connsiteY1" fmla="*/ 2096 h 14573"/>
                  <a:gd name="connsiteX2" fmla="*/ 8092 w 16278"/>
                  <a:gd name="connsiteY2" fmla="*/ 0 h 14573"/>
                  <a:gd name="connsiteX3" fmla="*/ 7330 w 16278"/>
                  <a:gd name="connsiteY3" fmla="*/ 2096 h 14573"/>
                  <a:gd name="connsiteX4" fmla="*/ 6188 w 16278"/>
                  <a:gd name="connsiteY4" fmla="*/ 5334 h 14573"/>
                  <a:gd name="connsiteX5" fmla="*/ 2475 w 16278"/>
                  <a:gd name="connsiteY5" fmla="*/ 5429 h 14573"/>
                  <a:gd name="connsiteX6" fmla="*/ 0 w 16278"/>
                  <a:gd name="connsiteY6" fmla="*/ 5525 h 14573"/>
                  <a:gd name="connsiteX7" fmla="*/ 1999 w 16278"/>
                  <a:gd name="connsiteY7" fmla="*/ 6953 h 14573"/>
                  <a:gd name="connsiteX8" fmla="*/ 4950 w 16278"/>
                  <a:gd name="connsiteY8" fmla="*/ 9049 h 14573"/>
                  <a:gd name="connsiteX9" fmla="*/ 3903 w 16278"/>
                  <a:gd name="connsiteY9" fmla="*/ 12383 h 14573"/>
                  <a:gd name="connsiteX10" fmla="*/ 3142 w 16278"/>
                  <a:gd name="connsiteY10" fmla="*/ 14573 h 14573"/>
                  <a:gd name="connsiteX11" fmla="*/ 5045 w 16278"/>
                  <a:gd name="connsiteY11" fmla="*/ 13335 h 14573"/>
                  <a:gd name="connsiteX12" fmla="*/ 8092 w 16278"/>
                  <a:gd name="connsiteY12" fmla="*/ 11239 h 14573"/>
                  <a:gd name="connsiteX13" fmla="*/ 11138 w 16278"/>
                  <a:gd name="connsiteY13" fmla="*/ 13335 h 14573"/>
                  <a:gd name="connsiteX14" fmla="*/ 13137 w 16278"/>
                  <a:gd name="connsiteY14" fmla="*/ 14573 h 14573"/>
                  <a:gd name="connsiteX15" fmla="*/ 12376 w 16278"/>
                  <a:gd name="connsiteY15" fmla="*/ 12383 h 14573"/>
                  <a:gd name="connsiteX16" fmla="*/ 11328 w 16278"/>
                  <a:gd name="connsiteY16" fmla="*/ 9049 h 14573"/>
                  <a:gd name="connsiteX17" fmla="*/ 14279 w 16278"/>
                  <a:gd name="connsiteY17" fmla="*/ 6953 h 14573"/>
                  <a:gd name="connsiteX18" fmla="*/ 16279 w 16278"/>
                  <a:gd name="connsiteY18" fmla="*/ 5525 h 14573"/>
                  <a:gd name="connsiteX19" fmla="*/ 13804 w 16278"/>
                  <a:gd name="connsiteY19" fmla="*/ 5429 h 14573"/>
                  <a:gd name="connsiteX20" fmla="*/ 10091 w 16278"/>
                  <a:gd name="connsiteY20" fmla="*/ 5334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573">
                    <a:moveTo>
                      <a:pt x="10091" y="5334"/>
                    </a:moveTo>
                    <a:lnTo>
                      <a:pt x="8854" y="2096"/>
                    </a:lnTo>
                    <a:lnTo>
                      <a:pt x="8092" y="0"/>
                    </a:lnTo>
                    <a:lnTo>
                      <a:pt x="7330" y="2096"/>
                    </a:lnTo>
                    <a:lnTo>
                      <a:pt x="6188" y="5334"/>
                    </a:lnTo>
                    <a:lnTo>
                      <a:pt x="2475" y="5429"/>
                    </a:lnTo>
                    <a:lnTo>
                      <a:pt x="0" y="5525"/>
                    </a:lnTo>
                    <a:lnTo>
                      <a:pt x="1999" y="6953"/>
                    </a:lnTo>
                    <a:lnTo>
                      <a:pt x="4950" y="9049"/>
                    </a:lnTo>
                    <a:lnTo>
                      <a:pt x="3903" y="12383"/>
                    </a:lnTo>
                    <a:lnTo>
                      <a:pt x="3142" y="14573"/>
                    </a:lnTo>
                    <a:lnTo>
                      <a:pt x="5045" y="13335"/>
                    </a:lnTo>
                    <a:lnTo>
                      <a:pt x="8092" y="11239"/>
                    </a:lnTo>
                    <a:lnTo>
                      <a:pt x="11138" y="13335"/>
                    </a:lnTo>
                    <a:lnTo>
                      <a:pt x="13137" y="14573"/>
                    </a:lnTo>
                    <a:lnTo>
                      <a:pt x="12376" y="12383"/>
                    </a:lnTo>
                    <a:lnTo>
                      <a:pt x="11328" y="9049"/>
                    </a:lnTo>
                    <a:lnTo>
                      <a:pt x="14279" y="6953"/>
                    </a:lnTo>
                    <a:lnTo>
                      <a:pt x="16279" y="5525"/>
                    </a:lnTo>
                    <a:lnTo>
                      <a:pt x="13804" y="5429"/>
                    </a:lnTo>
                    <a:lnTo>
                      <a:pt x="10091" y="5334"/>
                    </a:lnTo>
                  </a:path>
                </a:pathLst>
              </a:custGeom>
              <a:solidFill>
                <a:srgbClr val="F8EB37"/>
              </a:solidFill>
              <a:ln w="9509" cap="flat">
                <a:noFill/>
                <a:prstDash val="solid"/>
                <a:miter/>
              </a:ln>
            </p:spPr>
            <p:txBody>
              <a:bodyPr rtlCol="0" anchor="ctr"/>
              <a:lstStyle/>
              <a:p>
                <a:endParaRPr lang="en-US" b="0" i="0" dirty="0">
                  <a:latin typeface="Calibri" panose="020F0502020204030204" pitchFamily="34" charset="0"/>
                </a:endParaRPr>
              </a:p>
            </p:txBody>
          </p:sp>
          <p:sp>
            <p:nvSpPr>
              <p:cNvPr id="241" name="Freeform 240">
                <a:extLst>
                  <a:ext uri="{FF2B5EF4-FFF2-40B4-BE49-F238E27FC236}">
                    <a16:creationId xmlns:a16="http://schemas.microsoft.com/office/drawing/2014/main" id="{DA14F908-415F-554C-B147-2F7EBE503BA1}"/>
                  </a:ext>
                </a:extLst>
              </p:cNvPr>
              <p:cNvSpPr/>
              <p:nvPr/>
            </p:nvSpPr>
            <p:spPr>
              <a:xfrm>
                <a:off x="8077981" y="5015769"/>
                <a:ext cx="19610" cy="17525"/>
              </a:xfrm>
              <a:custGeom>
                <a:avLst/>
                <a:gdLst>
                  <a:gd name="connsiteX0" fmla="*/ 3808 w 19610"/>
                  <a:gd name="connsiteY0" fmla="*/ 17526 h 17525"/>
                  <a:gd name="connsiteX1" fmla="*/ 5902 w 19610"/>
                  <a:gd name="connsiteY1" fmla="*/ 10954 h 17525"/>
                  <a:gd name="connsiteX2" fmla="*/ 0 w 19610"/>
                  <a:gd name="connsiteY2" fmla="*/ 6667 h 17525"/>
                  <a:gd name="connsiteX3" fmla="*/ 7425 w 19610"/>
                  <a:gd name="connsiteY3" fmla="*/ 6477 h 17525"/>
                  <a:gd name="connsiteX4" fmla="*/ 9805 w 19610"/>
                  <a:gd name="connsiteY4" fmla="*/ 0 h 17525"/>
                  <a:gd name="connsiteX5" fmla="*/ 12185 w 19610"/>
                  <a:gd name="connsiteY5" fmla="*/ 6477 h 17525"/>
                  <a:gd name="connsiteX6" fmla="*/ 19610 w 19610"/>
                  <a:gd name="connsiteY6" fmla="*/ 6667 h 17525"/>
                  <a:gd name="connsiteX7" fmla="*/ 13708 w 19610"/>
                  <a:gd name="connsiteY7" fmla="*/ 10954 h 17525"/>
                  <a:gd name="connsiteX8" fmla="*/ 15803 w 19610"/>
                  <a:gd name="connsiteY8" fmla="*/ 17526 h 17525"/>
                  <a:gd name="connsiteX9" fmla="*/ 9901 w 19610"/>
                  <a:gd name="connsiteY9" fmla="*/ 13621 h 17525"/>
                  <a:gd name="connsiteX10" fmla="*/ 3808 w 19610"/>
                  <a:gd name="connsiteY10" fmla="*/ 17526 h 17525"/>
                  <a:gd name="connsiteX11" fmla="*/ 9710 w 19610"/>
                  <a:gd name="connsiteY11" fmla="*/ 12383 h 17525"/>
                  <a:gd name="connsiteX12" fmla="*/ 13708 w 19610"/>
                  <a:gd name="connsiteY12" fmla="*/ 15050 h 17525"/>
                  <a:gd name="connsiteX13" fmla="*/ 12280 w 19610"/>
                  <a:gd name="connsiteY13" fmla="*/ 10573 h 17525"/>
                  <a:gd name="connsiteX14" fmla="*/ 16183 w 19610"/>
                  <a:gd name="connsiteY14" fmla="*/ 7715 h 17525"/>
                  <a:gd name="connsiteX15" fmla="*/ 11233 w 19610"/>
                  <a:gd name="connsiteY15" fmla="*/ 7620 h 17525"/>
                  <a:gd name="connsiteX16" fmla="*/ 9615 w 19610"/>
                  <a:gd name="connsiteY16" fmla="*/ 3238 h 17525"/>
                  <a:gd name="connsiteX17" fmla="*/ 7996 w 19610"/>
                  <a:gd name="connsiteY17" fmla="*/ 7620 h 17525"/>
                  <a:gd name="connsiteX18" fmla="*/ 3046 w 19610"/>
                  <a:gd name="connsiteY18" fmla="*/ 7715 h 17525"/>
                  <a:gd name="connsiteX19" fmla="*/ 6949 w 19610"/>
                  <a:gd name="connsiteY19" fmla="*/ 10573 h 17525"/>
                  <a:gd name="connsiteX20" fmla="*/ 5521 w 19610"/>
                  <a:gd name="connsiteY20" fmla="*/ 15050 h 17525"/>
                  <a:gd name="connsiteX21" fmla="*/ 9710 w 19610"/>
                  <a:gd name="connsiteY21" fmla="*/ 12383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5">
                    <a:moveTo>
                      <a:pt x="3808" y="17526"/>
                    </a:moveTo>
                    <a:lnTo>
                      <a:pt x="5902" y="10954"/>
                    </a:lnTo>
                    <a:lnTo>
                      <a:pt x="0" y="6667"/>
                    </a:lnTo>
                    <a:lnTo>
                      <a:pt x="7425" y="6477"/>
                    </a:lnTo>
                    <a:lnTo>
                      <a:pt x="9805" y="0"/>
                    </a:lnTo>
                    <a:lnTo>
                      <a:pt x="12185" y="6477"/>
                    </a:lnTo>
                    <a:lnTo>
                      <a:pt x="19610" y="6667"/>
                    </a:lnTo>
                    <a:lnTo>
                      <a:pt x="13708" y="10954"/>
                    </a:lnTo>
                    <a:lnTo>
                      <a:pt x="15803" y="17526"/>
                    </a:lnTo>
                    <a:lnTo>
                      <a:pt x="9901" y="13621"/>
                    </a:lnTo>
                    <a:lnTo>
                      <a:pt x="3808" y="17526"/>
                    </a:lnTo>
                    <a:close/>
                    <a:moveTo>
                      <a:pt x="9710" y="12383"/>
                    </a:moveTo>
                    <a:lnTo>
                      <a:pt x="13708" y="15050"/>
                    </a:lnTo>
                    <a:lnTo>
                      <a:pt x="12280" y="10573"/>
                    </a:lnTo>
                    <a:lnTo>
                      <a:pt x="16183" y="7715"/>
                    </a:lnTo>
                    <a:lnTo>
                      <a:pt x="11233" y="7620"/>
                    </a:lnTo>
                    <a:lnTo>
                      <a:pt x="9615" y="3238"/>
                    </a:lnTo>
                    <a:lnTo>
                      <a:pt x="7996" y="7620"/>
                    </a:lnTo>
                    <a:lnTo>
                      <a:pt x="3046" y="7715"/>
                    </a:lnTo>
                    <a:lnTo>
                      <a:pt x="6949" y="10573"/>
                    </a:lnTo>
                    <a:lnTo>
                      <a:pt x="5521" y="15050"/>
                    </a:lnTo>
                    <a:lnTo>
                      <a:pt x="9710" y="12383"/>
                    </a:lnTo>
                    <a:close/>
                  </a:path>
                </a:pathLst>
              </a:custGeom>
              <a:solidFill>
                <a:srgbClr val="F8EB37"/>
              </a:solidFill>
              <a:ln w="9509" cap="flat">
                <a:noFill/>
                <a:prstDash val="solid"/>
                <a:miter/>
              </a:ln>
            </p:spPr>
            <p:txBody>
              <a:bodyPr rtlCol="0" anchor="ctr"/>
              <a:lstStyle/>
              <a:p>
                <a:endParaRPr lang="en-US" b="0" i="0" dirty="0">
                  <a:latin typeface="Calibri" panose="020F0502020204030204" pitchFamily="34" charset="0"/>
                </a:endParaRPr>
              </a:p>
            </p:txBody>
          </p:sp>
          <p:sp>
            <p:nvSpPr>
              <p:cNvPr id="242" name="Freeform 241">
                <a:extLst>
                  <a:ext uri="{FF2B5EF4-FFF2-40B4-BE49-F238E27FC236}">
                    <a16:creationId xmlns:a16="http://schemas.microsoft.com/office/drawing/2014/main" id="{35CB431F-F685-A74E-9F34-0510429333AA}"/>
                  </a:ext>
                </a:extLst>
              </p:cNvPr>
              <p:cNvSpPr/>
              <p:nvPr/>
            </p:nvSpPr>
            <p:spPr>
              <a:xfrm>
                <a:off x="8098543" y="4998624"/>
                <a:ext cx="16278" cy="14668"/>
              </a:xfrm>
              <a:custGeom>
                <a:avLst/>
                <a:gdLst>
                  <a:gd name="connsiteX0" fmla="*/ 10091 w 16278"/>
                  <a:gd name="connsiteY0" fmla="*/ 5429 h 14668"/>
                  <a:gd name="connsiteX1" fmla="*/ 8853 w 16278"/>
                  <a:gd name="connsiteY1" fmla="*/ 2191 h 14668"/>
                  <a:gd name="connsiteX2" fmla="*/ 8091 w 16278"/>
                  <a:gd name="connsiteY2" fmla="*/ 0 h 14668"/>
                  <a:gd name="connsiteX3" fmla="*/ 6188 w 16278"/>
                  <a:gd name="connsiteY3" fmla="*/ 5429 h 14668"/>
                  <a:gd name="connsiteX4" fmla="*/ 2475 w 16278"/>
                  <a:gd name="connsiteY4" fmla="*/ 5525 h 14668"/>
                  <a:gd name="connsiteX5" fmla="*/ 0 w 16278"/>
                  <a:gd name="connsiteY5" fmla="*/ 5525 h 14668"/>
                  <a:gd name="connsiteX6" fmla="*/ 1999 w 16278"/>
                  <a:gd name="connsiteY6" fmla="*/ 7049 h 14668"/>
                  <a:gd name="connsiteX7" fmla="*/ 4855 w 16278"/>
                  <a:gd name="connsiteY7" fmla="*/ 9144 h 14668"/>
                  <a:gd name="connsiteX8" fmla="*/ 3808 w 16278"/>
                  <a:gd name="connsiteY8" fmla="*/ 12383 h 14668"/>
                  <a:gd name="connsiteX9" fmla="*/ 3141 w 16278"/>
                  <a:gd name="connsiteY9" fmla="*/ 14669 h 14668"/>
                  <a:gd name="connsiteX10" fmla="*/ 5045 w 16278"/>
                  <a:gd name="connsiteY10" fmla="*/ 13335 h 14668"/>
                  <a:gd name="connsiteX11" fmla="*/ 8091 w 16278"/>
                  <a:gd name="connsiteY11" fmla="*/ 11335 h 14668"/>
                  <a:gd name="connsiteX12" fmla="*/ 11138 w 16278"/>
                  <a:gd name="connsiteY12" fmla="*/ 13335 h 14668"/>
                  <a:gd name="connsiteX13" fmla="*/ 13137 w 16278"/>
                  <a:gd name="connsiteY13" fmla="*/ 14669 h 14668"/>
                  <a:gd name="connsiteX14" fmla="*/ 12375 w 16278"/>
                  <a:gd name="connsiteY14" fmla="*/ 12383 h 14668"/>
                  <a:gd name="connsiteX15" fmla="*/ 11328 w 16278"/>
                  <a:gd name="connsiteY15" fmla="*/ 9144 h 14668"/>
                  <a:gd name="connsiteX16" fmla="*/ 14279 w 16278"/>
                  <a:gd name="connsiteY16" fmla="*/ 7049 h 14668"/>
                  <a:gd name="connsiteX17" fmla="*/ 16279 w 16278"/>
                  <a:gd name="connsiteY17" fmla="*/ 5525 h 14668"/>
                  <a:gd name="connsiteX18" fmla="*/ 13803 w 16278"/>
                  <a:gd name="connsiteY18" fmla="*/ 5525 h 14668"/>
                  <a:gd name="connsiteX19" fmla="*/ 10091 w 16278"/>
                  <a:gd name="connsiteY19"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78" h="14668">
                    <a:moveTo>
                      <a:pt x="10091" y="5429"/>
                    </a:moveTo>
                    <a:lnTo>
                      <a:pt x="8853" y="2191"/>
                    </a:lnTo>
                    <a:lnTo>
                      <a:pt x="8091" y="0"/>
                    </a:lnTo>
                    <a:lnTo>
                      <a:pt x="6188" y="5429"/>
                    </a:lnTo>
                    <a:lnTo>
                      <a:pt x="2475" y="5525"/>
                    </a:lnTo>
                    <a:lnTo>
                      <a:pt x="0" y="5525"/>
                    </a:lnTo>
                    <a:lnTo>
                      <a:pt x="1999" y="7049"/>
                    </a:lnTo>
                    <a:lnTo>
                      <a:pt x="4855" y="9144"/>
                    </a:lnTo>
                    <a:lnTo>
                      <a:pt x="3808" y="12383"/>
                    </a:lnTo>
                    <a:lnTo>
                      <a:pt x="3141" y="14669"/>
                    </a:lnTo>
                    <a:lnTo>
                      <a:pt x="5045" y="13335"/>
                    </a:lnTo>
                    <a:lnTo>
                      <a:pt x="8091" y="11335"/>
                    </a:lnTo>
                    <a:lnTo>
                      <a:pt x="11138" y="13335"/>
                    </a:lnTo>
                    <a:lnTo>
                      <a:pt x="13137" y="14669"/>
                    </a:lnTo>
                    <a:lnTo>
                      <a:pt x="12375" y="12383"/>
                    </a:lnTo>
                    <a:lnTo>
                      <a:pt x="11328" y="9144"/>
                    </a:lnTo>
                    <a:lnTo>
                      <a:pt x="14279" y="7049"/>
                    </a:lnTo>
                    <a:lnTo>
                      <a:pt x="16279" y="5525"/>
                    </a:lnTo>
                    <a:lnTo>
                      <a:pt x="13803" y="5525"/>
                    </a:lnTo>
                    <a:lnTo>
                      <a:pt x="10091" y="5429"/>
                    </a:lnTo>
                  </a:path>
                </a:pathLst>
              </a:custGeom>
              <a:solidFill>
                <a:srgbClr val="F8EB37"/>
              </a:solidFill>
              <a:ln w="9509" cap="flat">
                <a:noFill/>
                <a:prstDash val="solid"/>
                <a:miter/>
              </a:ln>
            </p:spPr>
            <p:txBody>
              <a:bodyPr rtlCol="0" anchor="ctr"/>
              <a:lstStyle/>
              <a:p>
                <a:endParaRPr lang="en-US" b="0" i="0" dirty="0">
                  <a:latin typeface="Calibri" panose="020F0502020204030204" pitchFamily="34" charset="0"/>
                </a:endParaRPr>
              </a:p>
            </p:txBody>
          </p:sp>
          <p:sp>
            <p:nvSpPr>
              <p:cNvPr id="243" name="Freeform 242">
                <a:extLst>
                  <a:ext uri="{FF2B5EF4-FFF2-40B4-BE49-F238E27FC236}">
                    <a16:creationId xmlns:a16="http://schemas.microsoft.com/office/drawing/2014/main" id="{14E7F840-53EB-EA4D-9E30-2936A7811B24}"/>
                  </a:ext>
                </a:extLst>
              </p:cNvPr>
              <p:cNvSpPr/>
              <p:nvPr/>
            </p:nvSpPr>
            <p:spPr>
              <a:xfrm>
                <a:off x="8096925" y="4997195"/>
                <a:ext cx="19610" cy="17335"/>
              </a:xfrm>
              <a:custGeom>
                <a:avLst/>
                <a:gdLst>
                  <a:gd name="connsiteX0" fmla="*/ 15707 w 19610"/>
                  <a:gd name="connsiteY0" fmla="*/ 17336 h 17335"/>
                  <a:gd name="connsiteX1" fmla="*/ 9710 w 19610"/>
                  <a:gd name="connsiteY1" fmla="*/ 13430 h 17335"/>
                  <a:gd name="connsiteX2" fmla="*/ 3808 w 19610"/>
                  <a:gd name="connsiteY2" fmla="*/ 17336 h 17335"/>
                  <a:gd name="connsiteX3" fmla="*/ 5902 w 19610"/>
                  <a:gd name="connsiteY3" fmla="*/ 10763 h 17335"/>
                  <a:gd name="connsiteX4" fmla="*/ 0 w 19610"/>
                  <a:gd name="connsiteY4" fmla="*/ 6477 h 17335"/>
                  <a:gd name="connsiteX5" fmla="*/ 7425 w 19610"/>
                  <a:gd name="connsiteY5" fmla="*/ 6382 h 17335"/>
                  <a:gd name="connsiteX6" fmla="*/ 9805 w 19610"/>
                  <a:gd name="connsiteY6" fmla="*/ 0 h 17335"/>
                  <a:gd name="connsiteX7" fmla="*/ 12185 w 19610"/>
                  <a:gd name="connsiteY7" fmla="*/ 6382 h 17335"/>
                  <a:gd name="connsiteX8" fmla="*/ 19610 w 19610"/>
                  <a:gd name="connsiteY8" fmla="*/ 6477 h 17335"/>
                  <a:gd name="connsiteX9" fmla="*/ 13708 w 19610"/>
                  <a:gd name="connsiteY9" fmla="*/ 10763 h 17335"/>
                  <a:gd name="connsiteX10" fmla="*/ 15707 w 19610"/>
                  <a:gd name="connsiteY10" fmla="*/ 17336 h 17335"/>
                  <a:gd name="connsiteX11" fmla="*/ 3237 w 19610"/>
                  <a:gd name="connsiteY11" fmla="*/ 7525 h 17335"/>
                  <a:gd name="connsiteX12" fmla="*/ 7140 w 19610"/>
                  <a:gd name="connsiteY12" fmla="*/ 10382 h 17335"/>
                  <a:gd name="connsiteX13" fmla="*/ 5712 w 19610"/>
                  <a:gd name="connsiteY13" fmla="*/ 14859 h 17335"/>
                  <a:gd name="connsiteX14" fmla="*/ 9710 w 19610"/>
                  <a:gd name="connsiteY14" fmla="*/ 12192 h 17335"/>
                  <a:gd name="connsiteX15" fmla="*/ 13708 w 19610"/>
                  <a:gd name="connsiteY15" fmla="*/ 14859 h 17335"/>
                  <a:gd name="connsiteX16" fmla="*/ 12280 w 19610"/>
                  <a:gd name="connsiteY16" fmla="*/ 10382 h 17335"/>
                  <a:gd name="connsiteX17" fmla="*/ 16279 w 19610"/>
                  <a:gd name="connsiteY17" fmla="*/ 7525 h 17335"/>
                  <a:gd name="connsiteX18" fmla="*/ 11328 w 19610"/>
                  <a:gd name="connsiteY18" fmla="*/ 7429 h 17335"/>
                  <a:gd name="connsiteX19" fmla="*/ 9710 w 19610"/>
                  <a:gd name="connsiteY19" fmla="*/ 3048 h 17335"/>
                  <a:gd name="connsiteX20" fmla="*/ 8092 w 19610"/>
                  <a:gd name="connsiteY20" fmla="*/ 7429 h 17335"/>
                  <a:gd name="connsiteX21" fmla="*/ 3237 w 19610"/>
                  <a:gd name="connsiteY21" fmla="*/ 7525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335">
                    <a:moveTo>
                      <a:pt x="15707" y="17336"/>
                    </a:moveTo>
                    <a:lnTo>
                      <a:pt x="9710" y="13430"/>
                    </a:lnTo>
                    <a:lnTo>
                      <a:pt x="3808" y="17336"/>
                    </a:lnTo>
                    <a:lnTo>
                      <a:pt x="5902" y="10763"/>
                    </a:lnTo>
                    <a:lnTo>
                      <a:pt x="0" y="6477"/>
                    </a:lnTo>
                    <a:lnTo>
                      <a:pt x="7425" y="6382"/>
                    </a:lnTo>
                    <a:lnTo>
                      <a:pt x="9805" y="0"/>
                    </a:lnTo>
                    <a:lnTo>
                      <a:pt x="12185" y="6382"/>
                    </a:lnTo>
                    <a:lnTo>
                      <a:pt x="19610" y="6477"/>
                    </a:lnTo>
                    <a:lnTo>
                      <a:pt x="13708" y="10763"/>
                    </a:lnTo>
                    <a:lnTo>
                      <a:pt x="15707" y="17336"/>
                    </a:lnTo>
                    <a:close/>
                    <a:moveTo>
                      <a:pt x="3237" y="7525"/>
                    </a:moveTo>
                    <a:lnTo>
                      <a:pt x="7140" y="10382"/>
                    </a:lnTo>
                    <a:lnTo>
                      <a:pt x="5712" y="14859"/>
                    </a:lnTo>
                    <a:lnTo>
                      <a:pt x="9710" y="12192"/>
                    </a:lnTo>
                    <a:lnTo>
                      <a:pt x="13708" y="14859"/>
                    </a:lnTo>
                    <a:lnTo>
                      <a:pt x="12280" y="10382"/>
                    </a:lnTo>
                    <a:lnTo>
                      <a:pt x="16279" y="7525"/>
                    </a:lnTo>
                    <a:lnTo>
                      <a:pt x="11328" y="7429"/>
                    </a:lnTo>
                    <a:lnTo>
                      <a:pt x="9710" y="3048"/>
                    </a:lnTo>
                    <a:lnTo>
                      <a:pt x="8092" y="7429"/>
                    </a:lnTo>
                    <a:lnTo>
                      <a:pt x="3237" y="7525"/>
                    </a:lnTo>
                    <a:close/>
                  </a:path>
                </a:pathLst>
              </a:custGeom>
              <a:solidFill>
                <a:srgbClr val="F8EB37"/>
              </a:solidFill>
              <a:ln w="9509" cap="flat">
                <a:noFill/>
                <a:prstDash val="solid"/>
                <a:miter/>
              </a:ln>
            </p:spPr>
            <p:txBody>
              <a:bodyPr rtlCol="0" anchor="ctr"/>
              <a:lstStyle/>
              <a:p>
                <a:endParaRPr lang="en-US" b="0" i="0" dirty="0">
                  <a:latin typeface="Calibri" panose="020F0502020204030204" pitchFamily="34" charset="0"/>
                </a:endParaRPr>
              </a:p>
            </p:txBody>
          </p:sp>
          <p:grpSp>
            <p:nvGrpSpPr>
              <p:cNvPr id="244" name="Graphic 76">
                <a:extLst>
                  <a:ext uri="{FF2B5EF4-FFF2-40B4-BE49-F238E27FC236}">
                    <a16:creationId xmlns:a16="http://schemas.microsoft.com/office/drawing/2014/main" id="{2A135762-D577-0E40-9FC8-B9EA09C80AEF}"/>
                  </a:ext>
                </a:extLst>
              </p:cNvPr>
              <p:cNvGrpSpPr/>
              <p:nvPr/>
            </p:nvGrpSpPr>
            <p:grpSpPr>
              <a:xfrm>
                <a:off x="8206877" y="4909375"/>
                <a:ext cx="365840" cy="45338"/>
                <a:chOff x="8206877" y="4909375"/>
                <a:chExt cx="365840" cy="45338"/>
              </a:xfrm>
              <a:solidFill>
                <a:srgbClr val="23509E"/>
              </a:solidFill>
            </p:grpSpPr>
            <p:sp>
              <p:nvSpPr>
                <p:cNvPr id="282" name="Freeform 281">
                  <a:extLst>
                    <a:ext uri="{FF2B5EF4-FFF2-40B4-BE49-F238E27FC236}">
                      <a16:creationId xmlns:a16="http://schemas.microsoft.com/office/drawing/2014/main" id="{194C4E14-14F3-6E44-88AE-CBF85A8D0D4A}"/>
                    </a:ext>
                  </a:extLst>
                </p:cNvPr>
                <p:cNvSpPr/>
                <p:nvPr/>
              </p:nvSpPr>
              <p:spPr>
                <a:xfrm>
                  <a:off x="8206877" y="4909375"/>
                  <a:ext cx="30462" cy="35718"/>
                </a:xfrm>
                <a:custGeom>
                  <a:avLst/>
                  <a:gdLst>
                    <a:gd name="connsiteX0" fmla="*/ 25893 w 30462"/>
                    <a:gd name="connsiteY0" fmla="*/ 23050 h 35718"/>
                    <a:gd name="connsiteX1" fmla="*/ 30463 w 30462"/>
                    <a:gd name="connsiteY1" fmla="*/ 24194 h 35718"/>
                    <a:gd name="connsiteX2" fmla="*/ 25322 w 30462"/>
                    <a:gd name="connsiteY2" fmla="*/ 32766 h 35718"/>
                    <a:gd name="connsiteX3" fmla="*/ 16183 w 30462"/>
                    <a:gd name="connsiteY3" fmla="*/ 35719 h 35718"/>
                    <a:gd name="connsiteX4" fmla="*/ 7140 w 30462"/>
                    <a:gd name="connsiteY4" fmla="*/ 33433 h 35718"/>
                    <a:gd name="connsiteX5" fmla="*/ 1808 w 30462"/>
                    <a:gd name="connsiteY5" fmla="*/ 26861 h 35718"/>
                    <a:gd name="connsiteX6" fmla="*/ 0 w 30462"/>
                    <a:gd name="connsiteY6" fmla="*/ 17621 h 35718"/>
                    <a:gd name="connsiteX7" fmla="*/ 2094 w 30462"/>
                    <a:gd name="connsiteY7" fmla="*/ 8192 h 35718"/>
                    <a:gd name="connsiteX8" fmla="*/ 7996 w 30462"/>
                    <a:gd name="connsiteY8" fmla="*/ 2096 h 35718"/>
                    <a:gd name="connsiteX9" fmla="*/ 16374 w 30462"/>
                    <a:gd name="connsiteY9" fmla="*/ 0 h 35718"/>
                    <a:gd name="connsiteX10" fmla="*/ 25132 w 30462"/>
                    <a:gd name="connsiteY10" fmla="*/ 2667 h 35718"/>
                    <a:gd name="connsiteX11" fmla="*/ 30082 w 30462"/>
                    <a:gd name="connsiteY11" fmla="*/ 10096 h 35718"/>
                    <a:gd name="connsiteX12" fmla="*/ 25608 w 30462"/>
                    <a:gd name="connsiteY12" fmla="*/ 11144 h 35718"/>
                    <a:gd name="connsiteX13" fmla="*/ 22085 w 30462"/>
                    <a:gd name="connsiteY13" fmla="*/ 5620 h 35718"/>
                    <a:gd name="connsiteX14" fmla="*/ 16374 w 30462"/>
                    <a:gd name="connsiteY14" fmla="*/ 3905 h 35718"/>
                    <a:gd name="connsiteX15" fmla="*/ 9710 w 30462"/>
                    <a:gd name="connsiteY15" fmla="*/ 5810 h 35718"/>
                    <a:gd name="connsiteX16" fmla="*/ 5997 w 30462"/>
                    <a:gd name="connsiteY16" fmla="*/ 10954 h 35718"/>
                    <a:gd name="connsiteX17" fmla="*/ 4950 w 30462"/>
                    <a:gd name="connsiteY17" fmla="*/ 17621 h 35718"/>
                    <a:gd name="connsiteX18" fmla="*/ 6188 w 30462"/>
                    <a:gd name="connsiteY18" fmla="*/ 25337 h 35718"/>
                    <a:gd name="connsiteX19" fmla="*/ 10186 w 30462"/>
                    <a:gd name="connsiteY19" fmla="*/ 30290 h 35718"/>
                    <a:gd name="connsiteX20" fmla="*/ 16088 w 30462"/>
                    <a:gd name="connsiteY20" fmla="*/ 31909 h 35718"/>
                    <a:gd name="connsiteX21" fmla="*/ 22562 w 30462"/>
                    <a:gd name="connsiteY21" fmla="*/ 29718 h 35718"/>
                    <a:gd name="connsiteX22" fmla="*/ 25893 w 30462"/>
                    <a:gd name="connsiteY22" fmla="*/ 23050 h 3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462" h="35718">
                      <a:moveTo>
                        <a:pt x="25893" y="23050"/>
                      </a:moveTo>
                      <a:lnTo>
                        <a:pt x="30463" y="24194"/>
                      </a:lnTo>
                      <a:cubicBezTo>
                        <a:pt x="29511" y="27908"/>
                        <a:pt x="27797" y="30861"/>
                        <a:pt x="25322" y="32766"/>
                      </a:cubicBezTo>
                      <a:cubicBezTo>
                        <a:pt x="22847" y="34766"/>
                        <a:pt x="19801" y="35719"/>
                        <a:pt x="16183" y="35719"/>
                      </a:cubicBezTo>
                      <a:cubicBezTo>
                        <a:pt x="12471" y="35719"/>
                        <a:pt x="9424" y="34957"/>
                        <a:pt x="7140" y="33433"/>
                      </a:cubicBezTo>
                      <a:cubicBezTo>
                        <a:pt x="4760" y="31909"/>
                        <a:pt x="3046" y="29718"/>
                        <a:pt x="1808" y="26861"/>
                      </a:cubicBezTo>
                      <a:cubicBezTo>
                        <a:pt x="571" y="24003"/>
                        <a:pt x="0" y="20860"/>
                        <a:pt x="0" y="17621"/>
                      </a:cubicBezTo>
                      <a:cubicBezTo>
                        <a:pt x="0" y="14002"/>
                        <a:pt x="666" y="10858"/>
                        <a:pt x="2094" y="8192"/>
                      </a:cubicBezTo>
                      <a:cubicBezTo>
                        <a:pt x="3427" y="5525"/>
                        <a:pt x="5426" y="3429"/>
                        <a:pt x="7996" y="2096"/>
                      </a:cubicBezTo>
                      <a:cubicBezTo>
                        <a:pt x="10567" y="667"/>
                        <a:pt x="13327" y="0"/>
                        <a:pt x="16374" y="0"/>
                      </a:cubicBezTo>
                      <a:cubicBezTo>
                        <a:pt x="19801" y="0"/>
                        <a:pt x="22752" y="857"/>
                        <a:pt x="25132" y="2667"/>
                      </a:cubicBezTo>
                      <a:cubicBezTo>
                        <a:pt x="27512" y="4382"/>
                        <a:pt x="29130" y="6858"/>
                        <a:pt x="30082" y="10096"/>
                      </a:cubicBezTo>
                      <a:lnTo>
                        <a:pt x="25608" y="11144"/>
                      </a:lnTo>
                      <a:cubicBezTo>
                        <a:pt x="24846" y="8668"/>
                        <a:pt x="23609" y="6763"/>
                        <a:pt x="22085" y="5620"/>
                      </a:cubicBezTo>
                      <a:cubicBezTo>
                        <a:pt x="20562" y="4477"/>
                        <a:pt x="18658" y="3905"/>
                        <a:pt x="16374" y="3905"/>
                      </a:cubicBezTo>
                      <a:cubicBezTo>
                        <a:pt x="13708" y="3905"/>
                        <a:pt x="11519" y="4572"/>
                        <a:pt x="9710" y="5810"/>
                      </a:cubicBezTo>
                      <a:cubicBezTo>
                        <a:pt x="7901" y="7049"/>
                        <a:pt x="6664" y="8763"/>
                        <a:pt x="5997" y="10954"/>
                      </a:cubicBezTo>
                      <a:cubicBezTo>
                        <a:pt x="5236" y="13145"/>
                        <a:pt x="4950" y="15335"/>
                        <a:pt x="4950" y="17621"/>
                      </a:cubicBezTo>
                      <a:cubicBezTo>
                        <a:pt x="4950" y="20574"/>
                        <a:pt x="5331" y="23146"/>
                        <a:pt x="6188" y="25337"/>
                      </a:cubicBezTo>
                      <a:cubicBezTo>
                        <a:pt x="7044" y="27527"/>
                        <a:pt x="8377" y="29146"/>
                        <a:pt x="10186" y="30290"/>
                      </a:cubicBezTo>
                      <a:cubicBezTo>
                        <a:pt x="11995" y="31337"/>
                        <a:pt x="13994" y="31909"/>
                        <a:pt x="16088" y="31909"/>
                      </a:cubicBezTo>
                      <a:cubicBezTo>
                        <a:pt x="18658" y="31909"/>
                        <a:pt x="20848" y="31147"/>
                        <a:pt x="22562" y="29718"/>
                      </a:cubicBezTo>
                      <a:cubicBezTo>
                        <a:pt x="24085" y="28194"/>
                        <a:pt x="25227" y="26003"/>
                        <a:pt x="25893" y="23050"/>
                      </a:cubicBez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83" name="Freeform 282">
                  <a:extLst>
                    <a:ext uri="{FF2B5EF4-FFF2-40B4-BE49-F238E27FC236}">
                      <a16:creationId xmlns:a16="http://schemas.microsoft.com/office/drawing/2014/main" id="{9F888627-8D5F-D245-8317-98DAD75B5517}"/>
                    </a:ext>
                  </a:extLst>
                </p:cNvPr>
                <p:cNvSpPr/>
                <p:nvPr/>
              </p:nvSpPr>
              <p:spPr>
                <a:xfrm>
                  <a:off x="8240862" y="4918995"/>
                  <a:ext cx="23513" cy="26193"/>
                </a:xfrm>
                <a:custGeom>
                  <a:avLst/>
                  <a:gdLst>
                    <a:gd name="connsiteX0" fmla="*/ 0 w 23513"/>
                    <a:gd name="connsiteY0" fmla="*/ 13049 h 26193"/>
                    <a:gd name="connsiteX1" fmla="*/ 3903 w 23513"/>
                    <a:gd name="connsiteY1" fmla="*/ 2762 h 26193"/>
                    <a:gd name="connsiteX2" fmla="*/ 11805 w 23513"/>
                    <a:gd name="connsiteY2" fmla="*/ 0 h 26193"/>
                    <a:gd name="connsiteX3" fmla="*/ 20277 w 23513"/>
                    <a:gd name="connsiteY3" fmla="*/ 3429 h 26193"/>
                    <a:gd name="connsiteX4" fmla="*/ 23514 w 23513"/>
                    <a:gd name="connsiteY4" fmla="*/ 12764 h 26193"/>
                    <a:gd name="connsiteX5" fmla="*/ 22086 w 23513"/>
                    <a:gd name="connsiteY5" fmla="*/ 20384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4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4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5" y="0"/>
                      </a:cubicBezTo>
                      <a:cubicBezTo>
                        <a:pt x="15232" y="0"/>
                        <a:pt x="18087" y="1143"/>
                        <a:pt x="20277" y="3429"/>
                      </a:cubicBezTo>
                      <a:cubicBezTo>
                        <a:pt x="22467" y="5715"/>
                        <a:pt x="23514" y="8763"/>
                        <a:pt x="23514" y="12764"/>
                      </a:cubicBezTo>
                      <a:cubicBezTo>
                        <a:pt x="23514" y="16002"/>
                        <a:pt x="23038" y="18479"/>
                        <a:pt x="22086" y="20384"/>
                      </a:cubicBezTo>
                      <a:cubicBezTo>
                        <a:pt x="21134" y="22193"/>
                        <a:pt x="19706" y="23622"/>
                        <a:pt x="17897" y="24670"/>
                      </a:cubicBezTo>
                      <a:cubicBezTo>
                        <a:pt x="16088" y="25718"/>
                        <a:pt x="13994" y="26194"/>
                        <a:pt x="11900" y="26194"/>
                      </a:cubicBezTo>
                      <a:cubicBezTo>
                        <a:pt x="8377" y="26194"/>
                        <a:pt x="5522" y="25051"/>
                        <a:pt x="3427" y="22860"/>
                      </a:cubicBezTo>
                      <a:cubicBezTo>
                        <a:pt x="1047" y="20479"/>
                        <a:pt x="0" y="17240"/>
                        <a:pt x="0" y="13049"/>
                      </a:cubicBezTo>
                      <a:close/>
                      <a:moveTo>
                        <a:pt x="4379" y="13049"/>
                      </a:moveTo>
                      <a:cubicBezTo>
                        <a:pt x="4379" y="16288"/>
                        <a:pt x="5045" y="18669"/>
                        <a:pt x="6474"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6"/>
                      </a:cubicBezTo>
                      <a:cubicBezTo>
                        <a:pt x="15517" y="4286"/>
                        <a:pt x="13804" y="3524"/>
                        <a:pt x="11709" y="3524"/>
                      </a:cubicBezTo>
                      <a:cubicBezTo>
                        <a:pt x="9615" y="3524"/>
                        <a:pt x="7806" y="4286"/>
                        <a:pt x="6474"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84" name="Freeform 283">
                  <a:extLst>
                    <a:ext uri="{FF2B5EF4-FFF2-40B4-BE49-F238E27FC236}">
                      <a16:creationId xmlns:a16="http://schemas.microsoft.com/office/drawing/2014/main" id="{07E056F4-DDB2-9E42-A5EF-DC6CB678B702}"/>
                    </a:ext>
                  </a:extLst>
                </p:cNvPr>
                <p:cNvSpPr/>
                <p:nvPr/>
              </p:nvSpPr>
              <p:spPr>
                <a:xfrm>
                  <a:off x="8267612" y="4929949"/>
                  <a:ext cx="13042" cy="4286"/>
                </a:xfrm>
                <a:custGeom>
                  <a:avLst/>
                  <a:gdLst>
                    <a:gd name="connsiteX0" fmla="*/ 0 w 13042"/>
                    <a:gd name="connsiteY0" fmla="*/ 4286 h 4286"/>
                    <a:gd name="connsiteX1" fmla="*/ 0 w 13042"/>
                    <a:gd name="connsiteY1" fmla="*/ 0 h 4286"/>
                    <a:gd name="connsiteX2" fmla="*/ 13042 w 13042"/>
                    <a:gd name="connsiteY2" fmla="*/ 0 h 4286"/>
                    <a:gd name="connsiteX3" fmla="*/ 13042 w 13042"/>
                    <a:gd name="connsiteY3" fmla="*/ 4286 h 4286"/>
                    <a:gd name="connsiteX4" fmla="*/ 0 w 13042"/>
                    <a:gd name="connsiteY4" fmla="*/ 4286 h 4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2" h="4286">
                      <a:moveTo>
                        <a:pt x="0" y="4286"/>
                      </a:moveTo>
                      <a:lnTo>
                        <a:pt x="0" y="0"/>
                      </a:lnTo>
                      <a:lnTo>
                        <a:pt x="13042" y="0"/>
                      </a:lnTo>
                      <a:lnTo>
                        <a:pt x="13042" y="4286"/>
                      </a:lnTo>
                      <a:lnTo>
                        <a:pt x="0" y="4286"/>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85" name="Freeform 284">
                  <a:extLst>
                    <a:ext uri="{FF2B5EF4-FFF2-40B4-BE49-F238E27FC236}">
                      <a16:creationId xmlns:a16="http://schemas.microsoft.com/office/drawing/2014/main" id="{7455F6E8-E150-BA47-93BA-F75161D3EF96}"/>
                    </a:ext>
                  </a:extLst>
                </p:cNvPr>
                <p:cNvSpPr/>
                <p:nvPr/>
              </p:nvSpPr>
              <p:spPr>
                <a:xfrm>
                  <a:off x="8282654" y="4909470"/>
                  <a:ext cx="14660" cy="35147"/>
                </a:xfrm>
                <a:custGeom>
                  <a:avLst/>
                  <a:gdLst>
                    <a:gd name="connsiteX0" fmla="*/ 3713 w 14660"/>
                    <a:gd name="connsiteY0" fmla="*/ 35147 h 35147"/>
                    <a:gd name="connsiteX1" fmla="*/ 3713 w 14660"/>
                    <a:gd name="connsiteY1" fmla="*/ 13430 h 35147"/>
                    <a:gd name="connsiteX2" fmla="*/ 0 w 14660"/>
                    <a:gd name="connsiteY2" fmla="*/ 13430 h 35147"/>
                    <a:gd name="connsiteX3" fmla="*/ 0 w 14660"/>
                    <a:gd name="connsiteY3" fmla="*/ 10097 h 35147"/>
                    <a:gd name="connsiteX4" fmla="*/ 3713 w 14660"/>
                    <a:gd name="connsiteY4" fmla="*/ 10097 h 35147"/>
                    <a:gd name="connsiteX5" fmla="*/ 3713 w 14660"/>
                    <a:gd name="connsiteY5" fmla="*/ 7430 h 35147"/>
                    <a:gd name="connsiteX6" fmla="*/ 4189 w 14660"/>
                    <a:gd name="connsiteY6" fmla="*/ 3715 h 35147"/>
                    <a:gd name="connsiteX7" fmla="*/ 6378 w 14660"/>
                    <a:gd name="connsiteY7" fmla="*/ 1048 h 35147"/>
                    <a:gd name="connsiteX8" fmla="*/ 10662 w 14660"/>
                    <a:gd name="connsiteY8" fmla="*/ 0 h 35147"/>
                    <a:gd name="connsiteX9" fmla="*/ 14660 w 14660"/>
                    <a:gd name="connsiteY9" fmla="*/ 381 h 35147"/>
                    <a:gd name="connsiteX10" fmla="*/ 13994 w 14660"/>
                    <a:gd name="connsiteY10" fmla="*/ 4096 h 35147"/>
                    <a:gd name="connsiteX11" fmla="*/ 11519 w 14660"/>
                    <a:gd name="connsiteY11" fmla="*/ 3905 h 35147"/>
                    <a:gd name="connsiteX12" fmla="*/ 8758 w 14660"/>
                    <a:gd name="connsiteY12" fmla="*/ 4763 h 35147"/>
                    <a:gd name="connsiteX13" fmla="*/ 7996 w 14660"/>
                    <a:gd name="connsiteY13" fmla="*/ 7811 h 35147"/>
                    <a:gd name="connsiteX14" fmla="*/ 7996 w 14660"/>
                    <a:gd name="connsiteY14" fmla="*/ 10097 h 35147"/>
                    <a:gd name="connsiteX15" fmla="*/ 12852 w 14660"/>
                    <a:gd name="connsiteY15" fmla="*/ 10097 h 35147"/>
                    <a:gd name="connsiteX16" fmla="*/ 12852 w 14660"/>
                    <a:gd name="connsiteY16" fmla="*/ 13430 h 35147"/>
                    <a:gd name="connsiteX17" fmla="*/ 7996 w 14660"/>
                    <a:gd name="connsiteY17" fmla="*/ 13430 h 35147"/>
                    <a:gd name="connsiteX18" fmla="*/ 7996 w 14660"/>
                    <a:gd name="connsiteY18" fmla="*/ 35147 h 35147"/>
                    <a:gd name="connsiteX19" fmla="*/ 3713 w 14660"/>
                    <a:gd name="connsiteY19" fmla="*/ 35147 h 3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660" h="35147">
                      <a:moveTo>
                        <a:pt x="3713" y="35147"/>
                      </a:moveTo>
                      <a:lnTo>
                        <a:pt x="3713" y="13430"/>
                      </a:lnTo>
                      <a:lnTo>
                        <a:pt x="0" y="13430"/>
                      </a:lnTo>
                      <a:lnTo>
                        <a:pt x="0" y="10097"/>
                      </a:lnTo>
                      <a:lnTo>
                        <a:pt x="3713" y="10097"/>
                      </a:lnTo>
                      <a:lnTo>
                        <a:pt x="3713" y="7430"/>
                      </a:lnTo>
                      <a:cubicBezTo>
                        <a:pt x="3713" y="5715"/>
                        <a:pt x="3903" y="4477"/>
                        <a:pt x="4189" y="3715"/>
                      </a:cubicBezTo>
                      <a:cubicBezTo>
                        <a:pt x="4569" y="2572"/>
                        <a:pt x="5331" y="1715"/>
                        <a:pt x="6378" y="1048"/>
                      </a:cubicBezTo>
                      <a:cubicBezTo>
                        <a:pt x="7425" y="381"/>
                        <a:pt x="8853" y="0"/>
                        <a:pt x="10662" y="0"/>
                      </a:cubicBezTo>
                      <a:cubicBezTo>
                        <a:pt x="11900" y="0"/>
                        <a:pt x="13137" y="95"/>
                        <a:pt x="14660" y="381"/>
                      </a:cubicBezTo>
                      <a:lnTo>
                        <a:pt x="13994" y="4096"/>
                      </a:lnTo>
                      <a:cubicBezTo>
                        <a:pt x="13137" y="3905"/>
                        <a:pt x="12280" y="3905"/>
                        <a:pt x="11519" y="3905"/>
                      </a:cubicBezTo>
                      <a:cubicBezTo>
                        <a:pt x="10186" y="3905"/>
                        <a:pt x="9329" y="4191"/>
                        <a:pt x="8758" y="4763"/>
                      </a:cubicBezTo>
                      <a:cubicBezTo>
                        <a:pt x="8187" y="5334"/>
                        <a:pt x="7996" y="6382"/>
                        <a:pt x="7996" y="7811"/>
                      </a:cubicBezTo>
                      <a:lnTo>
                        <a:pt x="7996" y="10097"/>
                      </a:lnTo>
                      <a:lnTo>
                        <a:pt x="12852" y="10097"/>
                      </a:lnTo>
                      <a:lnTo>
                        <a:pt x="12852" y="13430"/>
                      </a:lnTo>
                      <a:lnTo>
                        <a:pt x="7996" y="13430"/>
                      </a:lnTo>
                      <a:lnTo>
                        <a:pt x="7996" y="35147"/>
                      </a:lnTo>
                      <a:lnTo>
                        <a:pt x="3713" y="35147"/>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86" name="Freeform 285">
                  <a:extLst>
                    <a:ext uri="{FF2B5EF4-FFF2-40B4-BE49-F238E27FC236}">
                      <a16:creationId xmlns:a16="http://schemas.microsoft.com/office/drawing/2014/main" id="{C2A5389C-BF14-5944-B194-0BDD63CE56BF}"/>
                    </a:ext>
                  </a:extLst>
                </p:cNvPr>
                <p:cNvSpPr/>
                <p:nvPr/>
              </p:nvSpPr>
              <p:spPr>
                <a:xfrm>
                  <a:off x="8298647" y="4919567"/>
                  <a:ext cx="20467" cy="25622"/>
                </a:xfrm>
                <a:custGeom>
                  <a:avLst/>
                  <a:gdLst>
                    <a:gd name="connsiteX0" fmla="*/ 16469 w 20467"/>
                    <a:gd name="connsiteY0" fmla="*/ 25051 h 25622"/>
                    <a:gd name="connsiteX1" fmla="*/ 16469 w 20467"/>
                    <a:gd name="connsiteY1" fmla="*/ 21336 h 25622"/>
                    <a:gd name="connsiteX2" fmla="*/ 8568 w 20467"/>
                    <a:gd name="connsiteY2" fmla="*/ 25622 h 25622"/>
                    <a:gd name="connsiteX3" fmla="*/ 4474 w 20467"/>
                    <a:gd name="connsiteY3" fmla="*/ 24765 h 25622"/>
                    <a:gd name="connsiteX4" fmla="*/ 1618 w 20467"/>
                    <a:gd name="connsiteY4" fmla="*/ 22669 h 25622"/>
                    <a:gd name="connsiteX5" fmla="*/ 286 w 20467"/>
                    <a:gd name="connsiteY5" fmla="*/ 19526 h 25622"/>
                    <a:gd name="connsiteX6" fmla="*/ 0 w 20467"/>
                    <a:gd name="connsiteY6" fmla="*/ 15526 h 25622"/>
                    <a:gd name="connsiteX7" fmla="*/ 0 w 20467"/>
                    <a:gd name="connsiteY7" fmla="*/ 0 h 25622"/>
                    <a:gd name="connsiteX8" fmla="*/ 4284 w 20467"/>
                    <a:gd name="connsiteY8" fmla="*/ 0 h 25622"/>
                    <a:gd name="connsiteX9" fmla="*/ 4284 w 20467"/>
                    <a:gd name="connsiteY9" fmla="*/ 13906 h 25622"/>
                    <a:gd name="connsiteX10" fmla="*/ 4570 w 20467"/>
                    <a:gd name="connsiteY10" fmla="*/ 18383 h 25622"/>
                    <a:gd name="connsiteX11" fmla="*/ 6283 w 20467"/>
                    <a:gd name="connsiteY11" fmla="*/ 21050 h 25622"/>
                    <a:gd name="connsiteX12" fmla="*/ 9520 w 20467"/>
                    <a:gd name="connsiteY12" fmla="*/ 22003 h 25622"/>
                    <a:gd name="connsiteX13" fmla="*/ 13137 w 20467"/>
                    <a:gd name="connsiteY13" fmla="*/ 21050 h 25622"/>
                    <a:gd name="connsiteX14" fmla="*/ 15517 w 20467"/>
                    <a:gd name="connsiteY14" fmla="*/ 18383 h 25622"/>
                    <a:gd name="connsiteX15" fmla="*/ 16184 w 20467"/>
                    <a:gd name="connsiteY15" fmla="*/ 13525 h 25622"/>
                    <a:gd name="connsiteX16" fmla="*/ 16184 w 20467"/>
                    <a:gd name="connsiteY16" fmla="*/ 95 h 25622"/>
                    <a:gd name="connsiteX17" fmla="*/ 20467 w 20467"/>
                    <a:gd name="connsiteY17" fmla="*/ 95 h 25622"/>
                    <a:gd name="connsiteX18" fmla="*/ 20467 w 20467"/>
                    <a:gd name="connsiteY18" fmla="*/ 25146 h 25622"/>
                    <a:gd name="connsiteX19" fmla="*/ 16469 w 20467"/>
                    <a:gd name="connsiteY19" fmla="*/ 25146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467" h="25622">
                      <a:moveTo>
                        <a:pt x="16469" y="25051"/>
                      </a:moveTo>
                      <a:lnTo>
                        <a:pt x="16469" y="21336"/>
                      </a:lnTo>
                      <a:cubicBezTo>
                        <a:pt x="14565" y="24193"/>
                        <a:pt x="11900" y="25622"/>
                        <a:pt x="8568" y="25622"/>
                      </a:cubicBezTo>
                      <a:cubicBezTo>
                        <a:pt x="7044" y="25622"/>
                        <a:pt x="5712" y="25336"/>
                        <a:pt x="4474" y="24765"/>
                      </a:cubicBezTo>
                      <a:cubicBezTo>
                        <a:pt x="3237" y="24193"/>
                        <a:pt x="2285" y="23527"/>
                        <a:pt x="1618" y="22669"/>
                      </a:cubicBezTo>
                      <a:cubicBezTo>
                        <a:pt x="952" y="21812"/>
                        <a:pt x="571" y="20764"/>
                        <a:pt x="286" y="19526"/>
                      </a:cubicBezTo>
                      <a:cubicBezTo>
                        <a:pt x="95" y="18669"/>
                        <a:pt x="0" y="17335"/>
                        <a:pt x="0" y="15526"/>
                      </a:cubicBezTo>
                      <a:lnTo>
                        <a:pt x="0" y="0"/>
                      </a:lnTo>
                      <a:lnTo>
                        <a:pt x="4284" y="0"/>
                      </a:lnTo>
                      <a:lnTo>
                        <a:pt x="4284" y="13906"/>
                      </a:lnTo>
                      <a:cubicBezTo>
                        <a:pt x="4284" y="16097"/>
                        <a:pt x="4379" y="17621"/>
                        <a:pt x="4570" y="18383"/>
                      </a:cubicBezTo>
                      <a:cubicBezTo>
                        <a:pt x="4855" y="19526"/>
                        <a:pt x="5426" y="20383"/>
                        <a:pt x="6283" y="21050"/>
                      </a:cubicBezTo>
                      <a:cubicBezTo>
                        <a:pt x="7140" y="21717"/>
                        <a:pt x="8187" y="22003"/>
                        <a:pt x="9520" y="22003"/>
                      </a:cubicBezTo>
                      <a:cubicBezTo>
                        <a:pt x="10757" y="22003"/>
                        <a:pt x="11995" y="21717"/>
                        <a:pt x="13137" y="21050"/>
                      </a:cubicBezTo>
                      <a:cubicBezTo>
                        <a:pt x="14279" y="20383"/>
                        <a:pt x="15041" y="19526"/>
                        <a:pt x="15517" y="18383"/>
                      </a:cubicBezTo>
                      <a:cubicBezTo>
                        <a:pt x="15993" y="17240"/>
                        <a:pt x="16184" y="15621"/>
                        <a:pt x="16184" y="13525"/>
                      </a:cubicBezTo>
                      <a:lnTo>
                        <a:pt x="16184" y="95"/>
                      </a:lnTo>
                      <a:lnTo>
                        <a:pt x="20467" y="95"/>
                      </a:lnTo>
                      <a:lnTo>
                        <a:pt x="20467" y="25146"/>
                      </a:lnTo>
                      <a:lnTo>
                        <a:pt x="16469" y="25146"/>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87" name="Freeform 286">
                  <a:extLst>
                    <a:ext uri="{FF2B5EF4-FFF2-40B4-BE49-F238E27FC236}">
                      <a16:creationId xmlns:a16="http://schemas.microsoft.com/office/drawing/2014/main" id="{3D1E8332-8C9A-3741-B0FD-95C6F1068C1C}"/>
                    </a:ext>
                  </a:extLst>
                </p:cNvPr>
                <p:cNvSpPr/>
                <p:nvPr/>
              </p:nvSpPr>
              <p:spPr>
                <a:xfrm>
                  <a:off x="8325587" y="4918995"/>
                  <a:ext cx="20372" cy="25622"/>
                </a:xfrm>
                <a:custGeom>
                  <a:avLst/>
                  <a:gdLst>
                    <a:gd name="connsiteX0" fmla="*/ 0 w 20372"/>
                    <a:gd name="connsiteY0" fmla="*/ 25622 h 25622"/>
                    <a:gd name="connsiteX1" fmla="*/ 0 w 20372"/>
                    <a:gd name="connsiteY1" fmla="*/ 572 h 25622"/>
                    <a:gd name="connsiteX2" fmla="*/ 3808 w 20372"/>
                    <a:gd name="connsiteY2" fmla="*/ 572 h 25622"/>
                    <a:gd name="connsiteX3" fmla="*/ 3808 w 20372"/>
                    <a:gd name="connsiteY3" fmla="*/ 4096 h 25622"/>
                    <a:gd name="connsiteX4" fmla="*/ 11805 w 20372"/>
                    <a:gd name="connsiteY4" fmla="*/ 0 h 25622"/>
                    <a:gd name="connsiteX5" fmla="*/ 15993 w 20372"/>
                    <a:gd name="connsiteY5" fmla="*/ 857 h 25622"/>
                    <a:gd name="connsiteX6" fmla="*/ 18849 w 20372"/>
                    <a:gd name="connsiteY6" fmla="*/ 2953 h 25622"/>
                    <a:gd name="connsiteX7" fmla="*/ 20182 w 20372"/>
                    <a:gd name="connsiteY7" fmla="*/ 6096 h 25622"/>
                    <a:gd name="connsiteX8" fmla="*/ 20372 w 20372"/>
                    <a:gd name="connsiteY8" fmla="*/ 10192 h 25622"/>
                    <a:gd name="connsiteX9" fmla="*/ 20372 w 20372"/>
                    <a:gd name="connsiteY9" fmla="*/ 25622 h 25622"/>
                    <a:gd name="connsiteX10" fmla="*/ 16088 w 20372"/>
                    <a:gd name="connsiteY10" fmla="*/ 25622 h 25622"/>
                    <a:gd name="connsiteX11" fmla="*/ 16088 w 20372"/>
                    <a:gd name="connsiteY11" fmla="*/ 10382 h 25622"/>
                    <a:gd name="connsiteX12" fmla="*/ 15612 w 20372"/>
                    <a:gd name="connsiteY12" fmla="*/ 6477 h 25622"/>
                    <a:gd name="connsiteX13" fmla="*/ 13899 w 20372"/>
                    <a:gd name="connsiteY13" fmla="*/ 4382 h 25622"/>
                    <a:gd name="connsiteX14" fmla="*/ 10948 w 20372"/>
                    <a:gd name="connsiteY14" fmla="*/ 3620 h 25622"/>
                    <a:gd name="connsiteX15" fmla="*/ 6283 w 20372"/>
                    <a:gd name="connsiteY15" fmla="*/ 5334 h 25622"/>
                    <a:gd name="connsiteX16" fmla="*/ 4284 w 20372"/>
                    <a:gd name="connsiteY16" fmla="*/ 11906 h 25622"/>
                    <a:gd name="connsiteX17" fmla="*/ 4284 w 20372"/>
                    <a:gd name="connsiteY17" fmla="*/ 25622 h 25622"/>
                    <a:gd name="connsiteX18" fmla="*/ 0 w 20372"/>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2" h="25622">
                      <a:moveTo>
                        <a:pt x="0" y="25622"/>
                      </a:moveTo>
                      <a:lnTo>
                        <a:pt x="0" y="572"/>
                      </a:lnTo>
                      <a:lnTo>
                        <a:pt x="3808" y="572"/>
                      </a:lnTo>
                      <a:lnTo>
                        <a:pt x="3808" y="4096"/>
                      </a:lnTo>
                      <a:cubicBezTo>
                        <a:pt x="5617" y="1334"/>
                        <a:pt x="8282" y="0"/>
                        <a:pt x="11805" y="0"/>
                      </a:cubicBezTo>
                      <a:cubicBezTo>
                        <a:pt x="13328"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88" name="Freeform 287">
                  <a:extLst>
                    <a:ext uri="{FF2B5EF4-FFF2-40B4-BE49-F238E27FC236}">
                      <a16:creationId xmlns:a16="http://schemas.microsoft.com/office/drawing/2014/main" id="{238D5B00-2518-264E-BEE6-84974A0E5DBC}"/>
                    </a:ext>
                  </a:extLst>
                </p:cNvPr>
                <p:cNvSpPr/>
                <p:nvPr/>
              </p:nvSpPr>
              <p:spPr>
                <a:xfrm>
                  <a:off x="8350909" y="4910232"/>
                  <a:ext cx="21609" cy="34956"/>
                </a:xfrm>
                <a:custGeom>
                  <a:avLst/>
                  <a:gdLst>
                    <a:gd name="connsiteX0" fmla="*/ 17802 w 21609"/>
                    <a:gd name="connsiteY0" fmla="*/ 34385 h 34956"/>
                    <a:gd name="connsiteX1" fmla="*/ 17802 w 21609"/>
                    <a:gd name="connsiteY1" fmla="*/ 31242 h 34956"/>
                    <a:gd name="connsiteX2" fmla="*/ 10757 w 21609"/>
                    <a:gd name="connsiteY2" fmla="*/ 34957 h 34956"/>
                    <a:gd name="connsiteX3" fmla="*/ 5236 w 21609"/>
                    <a:gd name="connsiteY3" fmla="*/ 33338 h 34956"/>
                    <a:gd name="connsiteX4" fmla="*/ 1333 w 21609"/>
                    <a:gd name="connsiteY4" fmla="*/ 28766 h 34956"/>
                    <a:gd name="connsiteX5" fmla="*/ 0 w 21609"/>
                    <a:gd name="connsiteY5" fmla="*/ 22003 h 34956"/>
                    <a:gd name="connsiteX6" fmla="*/ 1238 w 21609"/>
                    <a:gd name="connsiteY6" fmla="*/ 15240 h 34956"/>
                    <a:gd name="connsiteX7" fmla="*/ 4950 w 21609"/>
                    <a:gd name="connsiteY7" fmla="*/ 10573 h 34956"/>
                    <a:gd name="connsiteX8" fmla="*/ 10567 w 21609"/>
                    <a:gd name="connsiteY8" fmla="*/ 8954 h 34956"/>
                    <a:gd name="connsiteX9" fmla="*/ 14565 w 21609"/>
                    <a:gd name="connsiteY9" fmla="*/ 9906 h 34956"/>
                    <a:gd name="connsiteX10" fmla="*/ 17421 w 21609"/>
                    <a:gd name="connsiteY10" fmla="*/ 12383 h 34956"/>
                    <a:gd name="connsiteX11" fmla="*/ 17421 w 21609"/>
                    <a:gd name="connsiteY11" fmla="*/ 0 h 34956"/>
                    <a:gd name="connsiteX12" fmla="*/ 21610 w 21609"/>
                    <a:gd name="connsiteY12" fmla="*/ 0 h 34956"/>
                    <a:gd name="connsiteX13" fmla="*/ 21610 w 21609"/>
                    <a:gd name="connsiteY13" fmla="*/ 34576 h 34956"/>
                    <a:gd name="connsiteX14" fmla="*/ 17802 w 21609"/>
                    <a:gd name="connsiteY14" fmla="*/ 34576 h 34956"/>
                    <a:gd name="connsiteX15" fmla="*/ 4379 w 21609"/>
                    <a:gd name="connsiteY15" fmla="*/ 21812 h 34956"/>
                    <a:gd name="connsiteX16" fmla="*/ 6378 w 21609"/>
                    <a:gd name="connsiteY16" fmla="*/ 28956 h 34956"/>
                    <a:gd name="connsiteX17" fmla="*/ 11138 w 21609"/>
                    <a:gd name="connsiteY17" fmla="*/ 31337 h 34956"/>
                    <a:gd name="connsiteX18" fmla="*/ 15898 w 21609"/>
                    <a:gd name="connsiteY18" fmla="*/ 29051 h 34956"/>
                    <a:gd name="connsiteX19" fmla="*/ 17802 w 21609"/>
                    <a:gd name="connsiteY19" fmla="*/ 22098 h 34956"/>
                    <a:gd name="connsiteX20" fmla="*/ 15803 w 21609"/>
                    <a:gd name="connsiteY20" fmla="*/ 14573 h 34956"/>
                    <a:gd name="connsiteX21" fmla="*/ 10948 w 21609"/>
                    <a:gd name="connsiteY21" fmla="*/ 12192 h 34956"/>
                    <a:gd name="connsiteX22" fmla="*/ 6188 w 21609"/>
                    <a:gd name="connsiteY22" fmla="*/ 14478 h 34956"/>
                    <a:gd name="connsiteX23" fmla="*/ 4379 w 21609"/>
                    <a:gd name="connsiteY23" fmla="*/ 21812 h 3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609" h="34956">
                      <a:moveTo>
                        <a:pt x="17802" y="34385"/>
                      </a:moveTo>
                      <a:lnTo>
                        <a:pt x="17802" y="31242"/>
                      </a:lnTo>
                      <a:cubicBezTo>
                        <a:pt x="16184" y="33719"/>
                        <a:pt x="13899" y="34957"/>
                        <a:pt x="10757" y="34957"/>
                      </a:cubicBezTo>
                      <a:cubicBezTo>
                        <a:pt x="8758" y="34957"/>
                        <a:pt x="6949" y="34385"/>
                        <a:pt x="5236" y="33338"/>
                      </a:cubicBezTo>
                      <a:cubicBezTo>
                        <a:pt x="3523" y="32195"/>
                        <a:pt x="2285" y="30671"/>
                        <a:pt x="1333" y="28766"/>
                      </a:cubicBezTo>
                      <a:cubicBezTo>
                        <a:pt x="381" y="26765"/>
                        <a:pt x="0" y="24479"/>
                        <a:pt x="0" y="22003"/>
                      </a:cubicBezTo>
                      <a:cubicBezTo>
                        <a:pt x="0" y="19526"/>
                        <a:pt x="381" y="17240"/>
                        <a:pt x="1238" y="15240"/>
                      </a:cubicBezTo>
                      <a:cubicBezTo>
                        <a:pt x="2094" y="13240"/>
                        <a:pt x="3332" y="11621"/>
                        <a:pt x="4950" y="10573"/>
                      </a:cubicBezTo>
                      <a:cubicBezTo>
                        <a:pt x="6569" y="9525"/>
                        <a:pt x="8473" y="8954"/>
                        <a:pt x="10567" y="8954"/>
                      </a:cubicBezTo>
                      <a:cubicBezTo>
                        <a:pt x="12090" y="8954"/>
                        <a:pt x="13423" y="9239"/>
                        <a:pt x="14565" y="9906"/>
                      </a:cubicBezTo>
                      <a:cubicBezTo>
                        <a:pt x="15708" y="10573"/>
                        <a:pt x="16659" y="11335"/>
                        <a:pt x="17421" y="12383"/>
                      </a:cubicBezTo>
                      <a:lnTo>
                        <a:pt x="17421" y="0"/>
                      </a:lnTo>
                      <a:lnTo>
                        <a:pt x="21610" y="0"/>
                      </a:lnTo>
                      <a:lnTo>
                        <a:pt x="21610" y="34576"/>
                      </a:lnTo>
                      <a:lnTo>
                        <a:pt x="17802" y="34576"/>
                      </a:lnTo>
                      <a:close/>
                      <a:moveTo>
                        <a:pt x="4379" y="21812"/>
                      </a:moveTo>
                      <a:cubicBezTo>
                        <a:pt x="4379" y="25051"/>
                        <a:pt x="5045" y="27432"/>
                        <a:pt x="6378" y="28956"/>
                      </a:cubicBezTo>
                      <a:cubicBezTo>
                        <a:pt x="7711" y="30575"/>
                        <a:pt x="9329" y="31337"/>
                        <a:pt x="11138" y="31337"/>
                      </a:cubicBezTo>
                      <a:cubicBezTo>
                        <a:pt x="12947" y="31337"/>
                        <a:pt x="14565" y="30575"/>
                        <a:pt x="15898" y="29051"/>
                      </a:cubicBezTo>
                      <a:cubicBezTo>
                        <a:pt x="17231" y="27527"/>
                        <a:pt x="17802" y="25241"/>
                        <a:pt x="17802" y="22098"/>
                      </a:cubicBezTo>
                      <a:cubicBezTo>
                        <a:pt x="17802" y="18669"/>
                        <a:pt x="17136" y="16193"/>
                        <a:pt x="15803" y="14573"/>
                      </a:cubicBezTo>
                      <a:cubicBezTo>
                        <a:pt x="14470" y="12954"/>
                        <a:pt x="12852" y="12192"/>
                        <a:pt x="10948" y="12192"/>
                      </a:cubicBezTo>
                      <a:cubicBezTo>
                        <a:pt x="9044" y="12192"/>
                        <a:pt x="7521" y="12954"/>
                        <a:pt x="6188" y="14478"/>
                      </a:cubicBezTo>
                      <a:cubicBezTo>
                        <a:pt x="4950" y="16097"/>
                        <a:pt x="4379" y="18574"/>
                        <a:pt x="4379" y="21812"/>
                      </a:cubicBez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89" name="Freeform 288">
                  <a:extLst>
                    <a:ext uri="{FF2B5EF4-FFF2-40B4-BE49-F238E27FC236}">
                      <a16:creationId xmlns:a16="http://schemas.microsoft.com/office/drawing/2014/main" id="{EF028828-8A18-C647-A96B-5AF6206F8828}"/>
                    </a:ext>
                  </a:extLst>
                </p:cNvPr>
                <p:cNvSpPr/>
                <p:nvPr/>
              </p:nvSpPr>
              <p:spPr>
                <a:xfrm>
                  <a:off x="8377945" y="4918900"/>
                  <a:ext cx="23037" cy="26288"/>
                </a:xfrm>
                <a:custGeom>
                  <a:avLst/>
                  <a:gdLst>
                    <a:gd name="connsiteX0" fmla="*/ 18468 w 23037"/>
                    <a:gd name="connsiteY0" fmla="*/ 17621 h 26288"/>
                    <a:gd name="connsiteX1" fmla="*/ 22847 w 23037"/>
                    <a:gd name="connsiteY1" fmla="*/ 18193 h 26288"/>
                    <a:gd name="connsiteX2" fmla="*/ 19039 w 23037"/>
                    <a:gd name="connsiteY2" fmla="*/ 24194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8 w 23037"/>
                    <a:gd name="connsiteY9" fmla="*/ 13049 h 26288"/>
                    <a:gd name="connsiteX10" fmla="*/ 23038 w 23037"/>
                    <a:gd name="connsiteY10" fmla="*/ 14192 h 26288"/>
                    <a:gd name="connsiteX11" fmla="*/ 4379 w 23037"/>
                    <a:gd name="connsiteY11" fmla="*/ 14192 h 26288"/>
                    <a:gd name="connsiteX12" fmla="*/ 6759 w 23037"/>
                    <a:gd name="connsiteY12" fmla="*/ 20479 h 26288"/>
                    <a:gd name="connsiteX13" fmla="*/ 11995 w 23037"/>
                    <a:gd name="connsiteY13" fmla="*/ 22670 h 26288"/>
                    <a:gd name="connsiteX14" fmla="*/ 15993 w 23037"/>
                    <a:gd name="connsiteY14" fmla="*/ 21431 h 26288"/>
                    <a:gd name="connsiteX15" fmla="*/ 18468 w 23037"/>
                    <a:gd name="connsiteY15" fmla="*/ 17621 h 26288"/>
                    <a:gd name="connsiteX16" fmla="*/ 4570 w 23037"/>
                    <a:gd name="connsiteY16" fmla="*/ 10763 h 26288"/>
                    <a:gd name="connsiteX17" fmla="*/ 18563 w 23037"/>
                    <a:gd name="connsiteY17" fmla="*/ 10763 h 26288"/>
                    <a:gd name="connsiteX18" fmla="*/ 16945 w 23037"/>
                    <a:gd name="connsiteY18" fmla="*/ 6001 h 26288"/>
                    <a:gd name="connsiteX19" fmla="*/ 11709 w 23037"/>
                    <a:gd name="connsiteY19" fmla="*/ 3524 h 26288"/>
                    <a:gd name="connsiteX20" fmla="*/ 6759 w 23037"/>
                    <a:gd name="connsiteY20" fmla="*/ 5525 h 26288"/>
                    <a:gd name="connsiteX21" fmla="*/ 4570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5"/>
                        <a:pt x="20848" y="22765"/>
                        <a:pt x="19039" y="24194"/>
                      </a:cubicBezTo>
                      <a:cubicBezTo>
                        <a:pt x="17136" y="25622"/>
                        <a:pt x="14756"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1" y="5715"/>
                        <a:pt x="23038" y="8954"/>
                        <a:pt x="23038" y="13049"/>
                      </a:cubicBezTo>
                      <a:cubicBezTo>
                        <a:pt x="23038" y="13335"/>
                        <a:pt x="23038" y="13716"/>
                        <a:pt x="23038" y="14192"/>
                      </a:cubicBezTo>
                      <a:lnTo>
                        <a:pt x="4379" y="14192"/>
                      </a:lnTo>
                      <a:cubicBezTo>
                        <a:pt x="4570" y="16954"/>
                        <a:pt x="5331" y="19050"/>
                        <a:pt x="6759" y="20479"/>
                      </a:cubicBezTo>
                      <a:cubicBezTo>
                        <a:pt x="8187" y="21908"/>
                        <a:pt x="9901" y="22670"/>
                        <a:pt x="11995" y="22670"/>
                      </a:cubicBezTo>
                      <a:cubicBezTo>
                        <a:pt x="13518" y="22670"/>
                        <a:pt x="14851" y="22288"/>
                        <a:pt x="15993" y="21431"/>
                      </a:cubicBezTo>
                      <a:cubicBezTo>
                        <a:pt x="16945" y="20669"/>
                        <a:pt x="17802" y="19431"/>
                        <a:pt x="18468" y="17621"/>
                      </a:cubicBezTo>
                      <a:close/>
                      <a:moveTo>
                        <a:pt x="4570" y="10763"/>
                      </a:moveTo>
                      <a:lnTo>
                        <a:pt x="18563" y="10763"/>
                      </a:lnTo>
                      <a:cubicBezTo>
                        <a:pt x="18373" y="8668"/>
                        <a:pt x="17802" y="7049"/>
                        <a:pt x="16945" y="6001"/>
                      </a:cubicBezTo>
                      <a:cubicBezTo>
                        <a:pt x="15612" y="4382"/>
                        <a:pt x="13804" y="3524"/>
                        <a:pt x="11709" y="3524"/>
                      </a:cubicBezTo>
                      <a:cubicBezTo>
                        <a:pt x="9806" y="3524"/>
                        <a:pt x="8092" y="4191"/>
                        <a:pt x="6759" y="5525"/>
                      </a:cubicBezTo>
                      <a:cubicBezTo>
                        <a:pt x="5426" y="6858"/>
                        <a:pt x="4665" y="8573"/>
                        <a:pt x="4570" y="10763"/>
                      </a:cubicBez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90" name="Freeform 289">
                  <a:extLst>
                    <a:ext uri="{FF2B5EF4-FFF2-40B4-BE49-F238E27FC236}">
                      <a16:creationId xmlns:a16="http://schemas.microsoft.com/office/drawing/2014/main" id="{1839F9A0-32F6-7D49-8367-64C26F9035FC}"/>
                    </a:ext>
                  </a:extLst>
                </p:cNvPr>
                <p:cNvSpPr/>
                <p:nvPr/>
              </p:nvSpPr>
              <p:spPr>
                <a:xfrm>
                  <a:off x="8404505" y="4910232"/>
                  <a:ext cx="21609" cy="34956"/>
                </a:xfrm>
                <a:custGeom>
                  <a:avLst/>
                  <a:gdLst>
                    <a:gd name="connsiteX0" fmla="*/ 17802 w 21609"/>
                    <a:gd name="connsiteY0" fmla="*/ 34385 h 34956"/>
                    <a:gd name="connsiteX1" fmla="*/ 17802 w 21609"/>
                    <a:gd name="connsiteY1" fmla="*/ 31242 h 34956"/>
                    <a:gd name="connsiteX2" fmla="*/ 10757 w 21609"/>
                    <a:gd name="connsiteY2" fmla="*/ 34957 h 34956"/>
                    <a:gd name="connsiteX3" fmla="*/ 5236 w 21609"/>
                    <a:gd name="connsiteY3" fmla="*/ 33338 h 34956"/>
                    <a:gd name="connsiteX4" fmla="*/ 1333 w 21609"/>
                    <a:gd name="connsiteY4" fmla="*/ 28766 h 34956"/>
                    <a:gd name="connsiteX5" fmla="*/ 0 w 21609"/>
                    <a:gd name="connsiteY5" fmla="*/ 22003 h 34956"/>
                    <a:gd name="connsiteX6" fmla="*/ 1238 w 21609"/>
                    <a:gd name="connsiteY6" fmla="*/ 15240 h 34956"/>
                    <a:gd name="connsiteX7" fmla="*/ 4950 w 21609"/>
                    <a:gd name="connsiteY7" fmla="*/ 10573 h 34956"/>
                    <a:gd name="connsiteX8" fmla="*/ 10567 w 21609"/>
                    <a:gd name="connsiteY8" fmla="*/ 8954 h 34956"/>
                    <a:gd name="connsiteX9" fmla="*/ 14565 w 21609"/>
                    <a:gd name="connsiteY9" fmla="*/ 9906 h 34956"/>
                    <a:gd name="connsiteX10" fmla="*/ 17421 w 21609"/>
                    <a:gd name="connsiteY10" fmla="*/ 12383 h 34956"/>
                    <a:gd name="connsiteX11" fmla="*/ 17421 w 21609"/>
                    <a:gd name="connsiteY11" fmla="*/ 0 h 34956"/>
                    <a:gd name="connsiteX12" fmla="*/ 21610 w 21609"/>
                    <a:gd name="connsiteY12" fmla="*/ 0 h 34956"/>
                    <a:gd name="connsiteX13" fmla="*/ 21610 w 21609"/>
                    <a:gd name="connsiteY13" fmla="*/ 34576 h 34956"/>
                    <a:gd name="connsiteX14" fmla="*/ 17802 w 21609"/>
                    <a:gd name="connsiteY14" fmla="*/ 34576 h 34956"/>
                    <a:gd name="connsiteX15" fmla="*/ 4474 w 21609"/>
                    <a:gd name="connsiteY15" fmla="*/ 21812 h 34956"/>
                    <a:gd name="connsiteX16" fmla="*/ 6473 w 21609"/>
                    <a:gd name="connsiteY16" fmla="*/ 28956 h 34956"/>
                    <a:gd name="connsiteX17" fmla="*/ 11233 w 21609"/>
                    <a:gd name="connsiteY17" fmla="*/ 31337 h 34956"/>
                    <a:gd name="connsiteX18" fmla="*/ 15993 w 21609"/>
                    <a:gd name="connsiteY18" fmla="*/ 29051 h 34956"/>
                    <a:gd name="connsiteX19" fmla="*/ 17897 w 21609"/>
                    <a:gd name="connsiteY19" fmla="*/ 22098 h 34956"/>
                    <a:gd name="connsiteX20" fmla="*/ 15898 w 21609"/>
                    <a:gd name="connsiteY20" fmla="*/ 14573 h 34956"/>
                    <a:gd name="connsiteX21" fmla="*/ 11043 w 21609"/>
                    <a:gd name="connsiteY21" fmla="*/ 12192 h 34956"/>
                    <a:gd name="connsiteX22" fmla="*/ 6283 w 21609"/>
                    <a:gd name="connsiteY22" fmla="*/ 14478 h 34956"/>
                    <a:gd name="connsiteX23" fmla="*/ 4474 w 21609"/>
                    <a:gd name="connsiteY23" fmla="*/ 21812 h 3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609" h="34956">
                      <a:moveTo>
                        <a:pt x="17802" y="34385"/>
                      </a:moveTo>
                      <a:lnTo>
                        <a:pt x="17802" y="31242"/>
                      </a:lnTo>
                      <a:cubicBezTo>
                        <a:pt x="16184" y="33719"/>
                        <a:pt x="13899" y="34957"/>
                        <a:pt x="10757" y="34957"/>
                      </a:cubicBezTo>
                      <a:cubicBezTo>
                        <a:pt x="8758" y="34957"/>
                        <a:pt x="6949" y="34385"/>
                        <a:pt x="5236" y="33338"/>
                      </a:cubicBezTo>
                      <a:cubicBezTo>
                        <a:pt x="3522" y="32195"/>
                        <a:pt x="2285" y="30671"/>
                        <a:pt x="1333" y="28766"/>
                      </a:cubicBezTo>
                      <a:cubicBezTo>
                        <a:pt x="381" y="26765"/>
                        <a:pt x="0" y="24479"/>
                        <a:pt x="0" y="22003"/>
                      </a:cubicBezTo>
                      <a:cubicBezTo>
                        <a:pt x="0" y="19526"/>
                        <a:pt x="381" y="17240"/>
                        <a:pt x="1238" y="15240"/>
                      </a:cubicBezTo>
                      <a:cubicBezTo>
                        <a:pt x="2094" y="13240"/>
                        <a:pt x="3332" y="11621"/>
                        <a:pt x="4950" y="10573"/>
                      </a:cubicBezTo>
                      <a:cubicBezTo>
                        <a:pt x="6569" y="9525"/>
                        <a:pt x="8473" y="8954"/>
                        <a:pt x="10567" y="8954"/>
                      </a:cubicBezTo>
                      <a:cubicBezTo>
                        <a:pt x="12090" y="8954"/>
                        <a:pt x="13423" y="9239"/>
                        <a:pt x="14565" y="9906"/>
                      </a:cubicBezTo>
                      <a:cubicBezTo>
                        <a:pt x="15707" y="10573"/>
                        <a:pt x="16659" y="11335"/>
                        <a:pt x="17421" y="12383"/>
                      </a:cubicBezTo>
                      <a:lnTo>
                        <a:pt x="17421" y="0"/>
                      </a:lnTo>
                      <a:lnTo>
                        <a:pt x="21610" y="0"/>
                      </a:lnTo>
                      <a:lnTo>
                        <a:pt x="21610" y="34576"/>
                      </a:lnTo>
                      <a:lnTo>
                        <a:pt x="17802" y="34576"/>
                      </a:lnTo>
                      <a:close/>
                      <a:moveTo>
                        <a:pt x="4474" y="21812"/>
                      </a:moveTo>
                      <a:cubicBezTo>
                        <a:pt x="4474" y="25051"/>
                        <a:pt x="5141" y="27432"/>
                        <a:pt x="6473" y="28956"/>
                      </a:cubicBezTo>
                      <a:cubicBezTo>
                        <a:pt x="7806" y="30575"/>
                        <a:pt x="9425" y="31337"/>
                        <a:pt x="11233" y="31337"/>
                      </a:cubicBezTo>
                      <a:cubicBezTo>
                        <a:pt x="13042" y="31337"/>
                        <a:pt x="14660" y="30575"/>
                        <a:pt x="15993" y="29051"/>
                      </a:cubicBezTo>
                      <a:cubicBezTo>
                        <a:pt x="17326" y="27527"/>
                        <a:pt x="17897" y="25241"/>
                        <a:pt x="17897" y="22098"/>
                      </a:cubicBezTo>
                      <a:cubicBezTo>
                        <a:pt x="17897" y="18669"/>
                        <a:pt x="17231" y="16193"/>
                        <a:pt x="15898" y="14573"/>
                      </a:cubicBezTo>
                      <a:cubicBezTo>
                        <a:pt x="14565" y="12954"/>
                        <a:pt x="12947" y="12192"/>
                        <a:pt x="11043" y="12192"/>
                      </a:cubicBezTo>
                      <a:cubicBezTo>
                        <a:pt x="9139" y="12192"/>
                        <a:pt x="7616" y="12954"/>
                        <a:pt x="6283" y="14478"/>
                      </a:cubicBezTo>
                      <a:cubicBezTo>
                        <a:pt x="5045" y="16097"/>
                        <a:pt x="4474" y="18574"/>
                        <a:pt x="4474" y="21812"/>
                      </a:cubicBez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91" name="Freeform 290">
                  <a:extLst>
                    <a:ext uri="{FF2B5EF4-FFF2-40B4-BE49-F238E27FC236}">
                      <a16:creationId xmlns:a16="http://schemas.microsoft.com/office/drawing/2014/main" id="{4B4378AC-D972-5A4D-92CD-BC0223AF320F}"/>
                    </a:ext>
                  </a:extLst>
                </p:cNvPr>
                <p:cNvSpPr/>
                <p:nvPr/>
              </p:nvSpPr>
              <p:spPr>
                <a:xfrm>
                  <a:off x="8446392" y="4910042"/>
                  <a:ext cx="21800" cy="35051"/>
                </a:xfrm>
                <a:custGeom>
                  <a:avLst/>
                  <a:gdLst>
                    <a:gd name="connsiteX0" fmla="*/ 3903 w 21800"/>
                    <a:gd name="connsiteY0" fmla="*/ 34576 h 35051"/>
                    <a:gd name="connsiteX1" fmla="*/ 0 w 21800"/>
                    <a:gd name="connsiteY1" fmla="*/ 34576 h 35051"/>
                    <a:gd name="connsiteX2" fmla="*/ 0 w 21800"/>
                    <a:gd name="connsiteY2" fmla="*/ 0 h 35051"/>
                    <a:gd name="connsiteX3" fmla="*/ 4284 w 21800"/>
                    <a:gd name="connsiteY3" fmla="*/ 0 h 35051"/>
                    <a:gd name="connsiteX4" fmla="*/ 4284 w 21800"/>
                    <a:gd name="connsiteY4" fmla="*/ 12287 h 35051"/>
                    <a:gd name="connsiteX5" fmla="*/ 11138 w 21800"/>
                    <a:gd name="connsiteY5" fmla="*/ 8953 h 35051"/>
                    <a:gd name="connsiteX6" fmla="*/ 15517 w 21800"/>
                    <a:gd name="connsiteY6" fmla="*/ 9906 h 35051"/>
                    <a:gd name="connsiteX7" fmla="*/ 18944 w 21800"/>
                    <a:gd name="connsiteY7" fmla="*/ 12478 h 35051"/>
                    <a:gd name="connsiteX8" fmla="*/ 21039 w 21800"/>
                    <a:gd name="connsiteY8" fmla="*/ 16573 h 35051"/>
                    <a:gd name="connsiteX9" fmla="*/ 21800 w 21800"/>
                    <a:gd name="connsiteY9" fmla="*/ 21622 h 35051"/>
                    <a:gd name="connsiteX10" fmla="*/ 18659 w 21800"/>
                    <a:gd name="connsiteY10" fmla="*/ 31528 h 35051"/>
                    <a:gd name="connsiteX11" fmla="*/ 11043 w 21800"/>
                    <a:gd name="connsiteY11" fmla="*/ 35052 h 35051"/>
                    <a:gd name="connsiteX12" fmla="*/ 4094 w 21800"/>
                    <a:gd name="connsiteY12" fmla="*/ 31337 h 35051"/>
                    <a:gd name="connsiteX13" fmla="*/ 4094 w 21800"/>
                    <a:gd name="connsiteY13" fmla="*/ 34576 h 35051"/>
                    <a:gd name="connsiteX14" fmla="*/ 3808 w 21800"/>
                    <a:gd name="connsiteY14" fmla="*/ 21812 h 35051"/>
                    <a:gd name="connsiteX15" fmla="*/ 5045 w 21800"/>
                    <a:gd name="connsiteY15" fmla="*/ 28289 h 35051"/>
                    <a:gd name="connsiteX16" fmla="*/ 10472 w 21800"/>
                    <a:gd name="connsiteY16" fmla="*/ 31528 h 35051"/>
                    <a:gd name="connsiteX17" fmla="*/ 15232 w 21800"/>
                    <a:gd name="connsiteY17" fmla="*/ 29146 h 35051"/>
                    <a:gd name="connsiteX18" fmla="*/ 17231 w 21800"/>
                    <a:gd name="connsiteY18" fmla="*/ 21907 h 35051"/>
                    <a:gd name="connsiteX19" fmla="*/ 15327 w 21800"/>
                    <a:gd name="connsiteY19" fmla="*/ 14668 h 35051"/>
                    <a:gd name="connsiteX20" fmla="*/ 10662 w 21800"/>
                    <a:gd name="connsiteY20" fmla="*/ 12287 h 35051"/>
                    <a:gd name="connsiteX21" fmla="*/ 5902 w 21800"/>
                    <a:gd name="connsiteY21" fmla="*/ 14668 h 35051"/>
                    <a:gd name="connsiteX22" fmla="*/ 3808 w 21800"/>
                    <a:gd name="connsiteY22" fmla="*/ 21812 h 35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00" h="35051">
                      <a:moveTo>
                        <a:pt x="3903" y="34576"/>
                      </a:moveTo>
                      <a:lnTo>
                        <a:pt x="0" y="34576"/>
                      </a:lnTo>
                      <a:lnTo>
                        <a:pt x="0" y="0"/>
                      </a:lnTo>
                      <a:lnTo>
                        <a:pt x="4284" y="0"/>
                      </a:lnTo>
                      <a:lnTo>
                        <a:pt x="4284" y="12287"/>
                      </a:lnTo>
                      <a:cubicBezTo>
                        <a:pt x="6093" y="10001"/>
                        <a:pt x="8377" y="8953"/>
                        <a:pt x="11138" y="8953"/>
                      </a:cubicBezTo>
                      <a:cubicBezTo>
                        <a:pt x="12661" y="8953"/>
                        <a:pt x="14089" y="9239"/>
                        <a:pt x="15517" y="9906"/>
                      </a:cubicBezTo>
                      <a:cubicBezTo>
                        <a:pt x="16850" y="10573"/>
                        <a:pt x="17992" y="11430"/>
                        <a:pt x="18944" y="12478"/>
                      </a:cubicBezTo>
                      <a:cubicBezTo>
                        <a:pt x="19801" y="13621"/>
                        <a:pt x="20563" y="14954"/>
                        <a:pt x="21039" y="16573"/>
                      </a:cubicBezTo>
                      <a:cubicBezTo>
                        <a:pt x="21515" y="18193"/>
                        <a:pt x="21800" y="19812"/>
                        <a:pt x="21800" y="21622"/>
                      </a:cubicBezTo>
                      <a:cubicBezTo>
                        <a:pt x="21800" y="25908"/>
                        <a:pt x="20753" y="29242"/>
                        <a:pt x="18659" y="31528"/>
                      </a:cubicBezTo>
                      <a:cubicBezTo>
                        <a:pt x="16564" y="33909"/>
                        <a:pt x="13994" y="35052"/>
                        <a:pt x="11043" y="35052"/>
                      </a:cubicBezTo>
                      <a:cubicBezTo>
                        <a:pt x="8092" y="35052"/>
                        <a:pt x="5807" y="33814"/>
                        <a:pt x="4094" y="31337"/>
                      </a:cubicBezTo>
                      <a:lnTo>
                        <a:pt x="4094" y="34576"/>
                      </a:lnTo>
                      <a:close/>
                      <a:moveTo>
                        <a:pt x="3808" y="21812"/>
                      </a:moveTo>
                      <a:cubicBezTo>
                        <a:pt x="3808" y="24860"/>
                        <a:pt x="4189" y="26956"/>
                        <a:pt x="5045" y="28289"/>
                      </a:cubicBezTo>
                      <a:cubicBezTo>
                        <a:pt x="6378" y="30480"/>
                        <a:pt x="8187" y="31528"/>
                        <a:pt x="10472" y="31528"/>
                      </a:cubicBezTo>
                      <a:cubicBezTo>
                        <a:pt x="12280" y="31528"/>
                        <a:pt x="13899" y="30766"/>
                        <a:pt x="15232" y="29146"/>
                      </a:cubicBezTo>
                      <a:cubicBezTo>
                        <a:pt x="16564" y="27527"/>
                        <a:pt x="17231" y="25146"/>
                        <a:pt x="17231" y="21907"/>
                      </a:cubicBezTo>
                      <a:cubicBezTo>
                        <a:pt x="17231" y="18669"/>
                        <a:pt x="16564" y="16192"/>
                        <a:pt x="15327" y="14668"/>
                      </a:cubicBezTo>
                      <a:cubicBezTo>
                        <a:pt x="13994" y="13144"/>
                        <a:pt x="12471" y="12287"/>
                        <a:pt x="10662" y="12287"/>
                      </a:cubicBezTo>
                      <a:cubicBezTo>
                        <a:pt x="8854" y="12287"/>
                        <a:pt x="7235" y="13049"/>
                        <a:pt x="5902" y="14668"/>
                      </a:cubicBezTo>
                      <a:cubicBezTo>
                        <a:pt x="4474" y="16478"/>
                        <a:pt x="3808" y="18764"/>
                        <a:pt x="3808" y="21812"/>
                      </a:cubicBez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92" name="Freeform 291">
                  <a:extLst>
                    <a:ext uri="{FF2B5EF4-FFF2-40B4-BE49-F238E27FC236}">
                      <a16:creationId xmlns:a16="http://schemas.microsoft.com/office/drawing/2014/main" id="{2403A105-DC54-F84E-91BC-95AA4F33B216}"/>
                    </a:ext>
                  </a:extLst>
                </p:cNvPr>
                <p:cNvSpPr/>
                <p:nvPr/>
              </p:nvSpPr>
              <p:spPr>
                <a:xfrm>
                  <a:off x="8470857" y="4919567"/>
                  <a:ext cx="22942" cy="35147"/>
                </a:xfrm>
                <a:custGeom>
                  <a:avLst/>
                  <a:gdLst>
                    <a:gd name="connsiteX0" fmla="*/ 2190 w 22942"/>
                    <a:gd name="connsiteY0" fmla="*/ 34671 h 35147"/>
                    <a:gd name="connsiteX1" fmla="*/ 1713 w 22942"/>
                    <a:gd name="connsiteY1" fmla="*/ 30671 h 35147"/>
                    <a:gd name="connsiteX2" fmla="*/ 4093 w 22942"/>
                    <a:gd name="connsiteY2" fmla="*/ 31051 h 35147"/>
                    <a:gd name="connsiteX3" fmla="*/ 6378 w 22942"/>
                    <a:gd name="connsiteY3" fmla="*/ 30575 h 35147"/>
                    <a:gd name="connsiteX4" fmla="*/ 7806 w 22942"/>
                    <a:gd name="connsiteY4" fmla="*/ 29242 h 35147"/>
                    <a:gd name="connsiteX5" fmla="*/ 9139 w 22942"/>
                    <a:gd name="connsiteY5" fmla="*/ 26098 h 35147"/>
                    <a:gd name="connsiteX6" fmla="*/ 9520 w 22942"/>
                    <a:gd name="connsiteY6" fmla="*/ 25051 h 35147"/>
                    <a:gd name="connsiteX7" fmla="*/ 0 w 22942"/>
                    <a:gd name="connsiteY7" fmla="*/ 0 h 35147"/>
                    <a:gd name="connsiteX8" fmla="*/ 4570 w 22942"/>
                    <a:gd name="connsiteY8" fmla="*/ 0 h 35147"/>
                    <a:gd name="connsiteX9" fmla="*/ 9805 w 22942"/>
                    <a:gd name="connsiteY9" fmla="*/ 14478 h 35147"/>
                    <a:gd name="connsiteX10" fmla="*/ 11614 w 22942"/>
                    <a:gd name="connsiteY10" fmla="*/ 20288 h 35147"/>
                    <a:gd name="connsiteX11" fmla="*/ 13327 w 22942"/>
                    <a:gd name="connsiteY11" fmla="*/ 14573 h 35147"/>
                    <a:gd name="connsiteX12" fmla="*/ 18658 w 22942"/>
                    <a:gd name="connsiteY12" fmla="*/ 0 h 35147"/>
                    <a:gd name="connsiteX13" fmla="*/ 22942 w 22942"/>
                    <a:gd name="connsiteY13" fmla="*/ 0 h 35147"/>
                    <a:gd name="connsiteX14" fmla="*/ 13423 w 22942"/>
                    <a:gd name="connsiteY14" fmla="*/ 25432 h 35147"/>
                    <a:gd name="connsiteX15" fmla="*/ 11043 w 22942"/>
                    <a:gd name="connsiteY15" fmla="*/ 31147 h 35147"/>
                    <a:gd name="connsiteX16" fmla="*/ 8473 w 22942"/>
                    <a:gd name="connsiteY16" fmla="*/ 34195 h 35147"/>
                    <a:gd name="connsiteX17" fmla="*/ 4950 w 22942"/>
                    <a:gd name="connsiteY17" fmla="*/ 35147 h 35147"/>
                    <a:gd name="connsiteX18" fmla="*/ 2190 w 22942"/>
                    <a:gd name="connsiteY18" fmla="*/ 34671 h 3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42" h="35147">
                      <a:moveTo>
                        <a:pt x="2190" y="34671"/>
                      </a:moveTo>
                      <a:lnTo>
                        <a:pt x="1713" y="30671"/>
                      </a:lnTo>
                      <a:cubicBezTo>
                        <a:pt x="2665" y="30956"/>
                        <a:pt x="3427" y="31051"/>
                        <a:pt x="4093" y="31051"/>
                      </a:cubicBezTo>
                      <a:cubicBezTo>
                        <a:pt x="5045" y="31051"/>
                        <a:pt x="5807" y="30861"/>
                        <a:pt x="6378" y="30575"/>
                      </a:cubicBezTo>
                      <a:cubicBezTo>
                        <a:pt x="6949" y="30289"/>
                        <a:pt x="7425" y="29813"/>
                        <a:pt x="7806" y="29242"/>
                      </a:cubicBezTo>
                      <a:cubicBezTo>
                        <a:pt x="8092" y="28861"/>
                        <a:pt x="8473" y="27718"/>
                        <a:pt x="9139" y="26098"/>
                      </a:cubicBezTo>
                      <a:cubicBezTo>
                        <a:pt x="9234" y="25908"/>
                        <a:pt x="9329" y="25527"/>
                        <a:pt x="9520" y="25051"/>
                      </a:cubicBezTo>
                      <a:lnTo>
                        <a:pt x="0" y="0"/>
                      </a:lnTo>
                      <a:lnTo>
                        <a:pt x="4570" y="0"/>
                      </a:lnTo>
                      <a:lnTo>
                        <a:pt x="9805" y="14478"/>
                      </a:lnTo>
                      <a:cubicBezTo>
                        <a:pt x="10472" y="16288"/>
                        <a:pt x="11043" y="18288"/>
                        <a:pt x="11614" y="20288"/>
                      </a:cubicBezTo>
                      <a:cubicBezTo>
                        <a:pt x="12090" y="18383"/>
                        <a:pt x="12661" y="16478"/>
                        <a:pt x="13327" y="14573"/>
                      </a:cubicBezTo>
                      <a:lnTo>
                        <a:pt x="18658" y="0"/>
                      </a:lnTo>
                      <a:lnTo>
                        <a:pt x="22942" y="0"/>
                      </a:lnTo>
                      <a:lnTo>
                        <a:pt x="13423" y="25432"/>
                      </a:lnTo>
                      <a:cubicBezTo>
                        <a:pt x="12376" y="28194"/>
                        <a:pt x="11614" y="30099"/>
                        <a:pt x="11043" y="31147"/>
                      </a:cubicBezTo>
                      <a:cubicBezTo>
                        <a:pt x="10281" y="32575"/>
                        <a:pt x="9424" y="33528"/>
                        <a:pt x="8473" y="34195"/>
                      </a:cubicBezTo>
                      <a:cubicBezTo>
                        <a:pt x="7521" y="34861"/>
                        <a:pt x="6378" y="35147"/>
                        <a:pt x="4950" y="35147"/>
                      </a:cubicBezTo>
                      <a:cubicBezTo>
                        <a:pt x="4093" y="35147"/>
                        <a:pt x="3142" y="34957"/>
                        <a:pt x="2190" y="34671"/>
                      </a:cubicBez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93" name="Freeform 292">
                  <a:extLst>
                    <a:ext uri="{FF2B5EF4-FFF2-40B4-BE49-F238E27FC236}">
                      <a16:creationId xmlns:a16="http://schemas.microsoft.com/office/drawing/2014/main" id="{E6850B26-FF70-FC4A-A380-58417061D141}"/>
                    </a:ext>
                  </a:extLst>
                </p:cNvPr>
                <p:cNvSpPr/>
                <p:nvPr/>
              </p:nvSpPr>
              <p:spPr>
                <a:xfrm>
                  <a:off x="8508269" y="4910708"/>
                  <a:ext cx="12280" cy="34194"/>
                </a:xfrm>
                <a:custGeom>
                  <a:avLst/>
                  <a:gdLst>
                    <a:gd name="connsiteX0" fmla="*/ 11709 w 12280"/>
                    <a:gd name="connsiteY0" fmla="*/ 30099 h 34194"/>
                    <a:gd name="connsiteX1" fmla="*/ 12280 w 12280"/>
                    <a:gd name="connsiteY1" fmla="*/ 33814 h 34194"/>
                    <a:gd name="connsiteX2" fmla="*/ 9044 w 12280"/>
                    <a:gd name="connsiteY2" fmla="*/ 34195 h 34194"/>
                    <a:gd name="connsiteX3" fmla="*/ 5426 w 12280"/>
                    <a:gd name="connsiteY3" fmla="*/ 33433 h 34194"/>
                    <a:gd name="connsiteX4" fmla="*/ 3618 w 12280"/>
                    <a:gd name="connsiteY4" fmla="*/ 31528 h 34194"/>
                    <a:gd name="connsiteX5" fmla="*/ 3142 w 12280"/>
                    <a:gd name="connsiteY5" fmla="*/ 26479 h 34194"/>
                    <a:gd name="connsiteX6" fmla="*/ 3142 w 12280"/>
                    <a:gd name="connsiteY6" fmla="*/ 12097 h 34194"/>
                    <a:gd name="connsiteX7" fmla="*/ 0 w 12280"/>
                    <a:gd name="connsiteY7" fmla="*/ 12097 h 34194"/>
                    <a:gd name="connsiteX8" fmla="*/ 0 w 12280"/>
                    <a:gd name="connsiteY8" fmla="*/ 8763 h 34194"/>
                    <a:gd name="connsiteX9" fmla="*/ 3142 w 12280"/>
                    <a:gd name="connsiteY9" fmla="*/ 8763 h 34194"/>
                    <a:gd name="connsiteX10" fmla="*/ 3142 w 12280"/>
                    <a:gd name="connsiteY10" fmla="*/ 2572 h 34194"/>
                    <a:gd name="connsiteX11" fmla="*/ 7330 w 12280"/>
                    <a:gd name="connsiteY11" fmla="*/ 0 h 34194"/>
                    <a:gd name="connsiteX12" fmla="*/ 7330 w 12280"/>
                    <a:gd name="connsiteY12" fmla="*/ 8763 h 34194"/>
                    <a:gd name="connsiteX13" fmla="*/ 11614 w 12280"/>
                    <a:gd name="connsiteY13" fmla="*/ 8763 h 34194"/>
                    <a:gd name="connsiteX14" fmla="*/ 11614 w 12280"/>
                    <a:gd name="connsiteY14" fmla="*/ 12097 h 34194"/>
                    <a:gd name="connsiteX15" fmla="*/ 7330 w 12280"/>
                    <a:gd name="connsiteY15" fmla="*/ 12097 h 34194"/>
                    <a:gd name="connsiteX16" fmla="*/ 7330 w 12280"/>
                    <a:gd name="connsiteY16" fmla="*/ 26765 h 34194"/>
                    <a:gd name="connsiteX17" fmla="*/ 7521 w 12280"/>
                    <a:gd name="connsiteY17" fmla="*/ 29146 h 34194"/>
                    <a:gd name="connsiteX18" fmla="*/ 8282 w 12280"/>
                    <a:gd name="connsiteY18" fmla="*/ 30004 h 34194"/>
                    <a:gd name="connsiteX19" fmla="*/ 9710 w 12280"/>
                    <a:gd name="connsiteY19" fmla="*/ 30290 h 34194"/>
                    <a:gd name="connsiteX20" fmla="*/ 11709 w 12280"/>
                    <a:gd name="connsiteY20" fmla="*/ 30099 h 3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80" h="34194">
                      <a:moveTo>
                        <a:pt x="11709" y="30099"/>
                      </a:moveTo>
                      <a:lnTo>
                        <a:pt x="12280" y="33814"/>
                      </a:lnTo>
                      <a:cubicBezTo>
                        <a:pt x="11043" y="34100"/>
                        <a:pt x="9996" y="34195"/>
                        <a:pt x="9044" y="34195"/>
                      </a:cubicBezTo>
                      <a:cubicBezTo>
                        <a:pt x="7521" y="34195"/>
                        <a:pt x="6283" y="33909"/>
                        <a:pt x="5426" y="33433"/>
                      </a:cubicBezTo>
                      <a:cubicBezTo>
                        <a:pt x="4570" y="32957"/>
                        <a:pt x="3998" y="32290"/>
                        <a:pt x="3618" y="31528"/>
                      </a:cubicBezTo>
                      <a:cubicBezTo>
                        <a:pt x="3237" y="30766"/>
                        <a:pt x="3142" y="29051"/>
                        <a:pt x="3142" y="26479"/>
                      </a:cubicBezTo>
                      <a:lnTo>
                        <a:pt x="3142" y="12097"/>
                      </a:lnTo>
                      <a:lnTo>
                        <a:pt x="0" y="12097"/>
                      </a:lnTo>
                      <a:lnTo>
                        <a:pt x="0" y="8763"/>
                      </a:lnTo>
                      <a:lnTo>
                        <a:pt x="3142" y="8763"/>
                      </a:lnTo>
                      <a:lnTo>
                        <a:pt x="3142" y="2572"/>
                      </a:lnTo>
                      <a:lnTo>
                        <a:pt x="7330" y="0"/>
                      </a:lnTo>
                      <a:lnTo>
                        <a:pt x="7330" y="8763"/>
                      </a:lnTo>
                      <a:lnTo>
                        <a:pt x="11614" y="8763"/>
                      </a:lnTo>
                      <a:lnTo>
                        <a:pt x="11614" y="12097"/>
                      </a:lnTo>
                      <a:lnTo>
                        <a:pt x="7330" y="12097"/>
                      </a:lnTo>
                      <a:lnTo>
                        <a:pt x="7330" y="26765"/>
                      </a:lnTo>
                      <a:cubicBezTo>
                        <a:pt x="7330" y="28004"/>
                        <a:pt x="7425" y="28766"/>
                        <a:pt x="7521" y="29146"/>
                      </a:cubicBezTo>
                      <a:cubicBezTo>
                        <a:pt x="7711" y="29528"/>
                        <a:pt x="7901" y="29813"/>
                        <a:pt x="8282" y="30004"/>
                      </a:cubicBezTo>
                      <a:cubicBezTo>
                        <a:pt x="8663" y="30194"/>
                        <a:pt x="9139" y="30290"/>
                        <a:pt x="9710" y="30290"/>
                      </a:cubicBezTo>
                      <a:cubicBezTo>
                        <a:pt x="10377" y="30194"/>
                        <a:pt x="10948" y="30194"/>
                        <a:pt x="11709" y="30099"/>
                      </a:cubicBez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94" name="Freeform 293">
                  <a:extLst>
                    <a:ext uri="{FF2B5EF4-FFF2-40B4-BE49-F238E27FC236}">
                      <a16:creationId xmlns:a16="http://schemas.microsoft.com/office/drawing/2014/main" id="{152FAE47-647B-7D42-8F66-21B1B67F0965}"/>
                    </a:ext>
                  </a:extLst>
                </p:cNvPr>
                <p:cNvSpPr/>
                <p:nvPr/>
              </p:nvSpPr>
              <p:spPr>
                <a:xfrm>
                  <a:off x="8524167" y="4910042"/>
                  <a:ext cx="20467" cy="34670"/>
                </a:xfrm>
                <a:custGeom>
                  <a:avLst/>
                  <a:gdLst>
                    <a:gd name="connsiteX0" fmla="*/ 0 w 20467"/>
                    <a:gd name="connsiteY0" fmla="*/ 34576 h 34670"/>
                    <a:gd name="connsiteX1" fmla="*/ 0 w 20467"/>
                    <a:gd name="connsiteY1" fmla="*/ 0 h 34670"/>
                    <a:gd name="connsiteX2" fmla="*/ 4284 w 20467"/>
                    <a:gd name="connsiteY2" fmla="*/ 0 h 34670"/>
                    <a:gd name="connsiteX3" fmla="*/ 4284 w 20467"/>
                    <a:gd name="connsiteY3" fmla="*/ 12382 h 34670"/>
                    <a:gd name="connsiteX4" fmla="*/ 11804 w 20467"/>
                    <a:gd name="connsiteY4" fmla="*/ 8953 h 34670"/>
                    <a:gd name="connsiteX5" fmla="*/ 16659 w 20467"/>
                    <a:gd name="connsiteY5" fmla="*/ 10096 h 34670"/>
                    <a:gd name="connsiteX6" fmla="*/ 19610 w 20467"/>
                    <a:gd name="connsiteY6" fmla="*/ 13144 h 34670"/>
                    <a:gd name="connsiteX7" fmla="*/ 20467 w 20467"/>
                    <a:gd name="connsiteY7" fmla="*/ 18764 h 34670"/>
                    <a:gd name="connsiteX8" fmla="*/ 20467 w 20467"/>
                    <a:gd name="connsiteY8" fmla="*/ 34671 h 34670"/>
                    <a:gd name="connsiteX9" fmla="*/ 16184 w 20467"/>
                    <a:gd name="connsiteY9" fmla="*/ 34671 h 34670"/>
                    <a:gd name="connsiteX10" fmla="*/ 16184 w 20467"/>
                    <a:gd name="connsiteY10" fmla="*/ 18764 h 34670"/>
                    <a:gd name="connsiteX11" fmla="*/ 14851 w 20467"/>
                    <a:gd name="connsiteY11" fmla="*/ 14097 h 34670"/>
                    <a:gd name="connsiteX12" fmla="*/ 10948 w 20467"/>
                    <a:gd name="connsiteY12" fmla="*/ 12668 h 34670"/>
                    <a:gd name="connsiteX13" fmla="*/ 7425 w 20467"/>
                    <a:gd name="connsiteY13" fmla="*/ 13621 h 34670"/>
                    <a:gd name="connsiteX14" fmla="*/ 5045 w 20467"/>
                    <a:gd name="connsiteY14" fmla="*/ 16288 h 34670"/>
                    <a:gd name="connsiteX15" fmla="*/ 4379 w 20467"/>
                    <a:gd name="connsiteY15" fmla="*/ 20955 h 34670"/>
                    <a:gd name="connsiteX16" fmla="*/ 4379 w 20467"/>
                    <a:gd name="connsiteY16" fmla="*/ 34671 h 34670"/>
                    <a:gd name="connsiteX17" fmla="*/ 0 w 20467"/>
                    <a:gd name="connsiteY17"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467" h="34670">
                      <a:moveTo>
                        <a:pt x="0" y="34576"/>
                      </a:moveTo>
                      <a:lnTo>
                        <a:pt x="0" y="0"/>
                      </a:lnTo>
                      <a:lnTo>
                        <a:pt x="4284" y="0"/>
                      </a:lnTo>
                      <a:lnTo>
                        <a:pt x="4284" y="12382"/>
                      </a:lnTo>
                      <a:cubicBezTo>
                        <a:pt x="6283" y="10096"/>
                        <a:pt x="8758" y="8953"/>
                        <a:pt x="11804" y="8953"/>
                      </a:cubicBezTo>
                      <a:cubicBezTo>
                        <a:pt x="13613" y="8953"/>
                        <a:pt x="15232" y="9334"/>
                        <a:pt x="16659" y="10096"/>
                      </a:cubicBezTo>
                      <a:cubicBezTo>
                        <a:pt x="17992" y="10858"/>
                        <a:pt x="19039" y="11811"/>
                        <a:pt x="19610" y="13144"/>
                      </a:cubicBezTo>
                      <a:cubicBezTo>
                        <a:pt x="20182" y="14478"/>
                        <a:pt x="20467" y="16288"/>
                        <a:pt x="20467" y="18764"/>
                      </a:cubicBezTo>
                      <a:lnTo>
                        <a:pt x="20467" y="34671"/>
                      </a:lnTo>
                      <a:lnTo>
                        <a:pt x="16184" y="34671"/>
                      </a:lnTo>
                      <a:lnTo>
                        <a:pt x="16184" y="18764"/>
                      </a:lnTo>
                      <a:cubicBezTo>
                        <a:pt x="16184" y="16669"/>
                        <a:pt x="15707" y="15145"/>
                        <a:pt x="14851" y="14097"/>
                      </a:cubicBezTo>
                      <a:cubicBezTo>
                        <a:pt x="13899" y="13144"/>
                        <a:pt x="12661" y="12668"/>
                        <a:pt x="10948" y="12668"/>
                      </a:cubicBezTo>
                      <a:cubicBezTo>
                        <a:pt x="9710" y="12668"/>
                        <a:pt x="8472" y="12954"/>
                        <a:pt x="7425" y="13621"/>
                      </a:cubicBezTo>
                      <a:cubicBezTo>
                        <a:pt x="6283" y="14288"/>
                        <a:pt x="5521" y="15145"/>
                        <a:pt x="5045" y="16288"/>
                      </a:cubicBezTo>
                      <a:cubicBezTo>
                        <a:pt x="4570" y="17431"/>
                        <a:pt x="4379" y="18955"/>
                        <a:pt x="4379" y="20955"/>
                      </a:cubicBezTo>
                      <a:lnTo>
                        <a:pt x="4379" y="34671"/>
                      </a:lnTo>
                      <a:lnTo>
                        <a:pt x="0" y="34671"/>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95" name="Freeform 294">
                  <a:extLst>
                    <a:ext uri="{FF2B5EF4-FFF2-40B4-BE49-F238E27FC236}">
                      <a16:creationId xmlns:a16="http://schemas.microsoft.com/office/drawing/2014/main" id="{A439A0A5-3C82-C742-8B37-1341B714BAEB}"/>
                    </a:ext>
                  </a:extLst>
                </p:cNvPr>
                <p:cNvSpPr/>
                <p:nvPr/>
              </p:nvSpPr>
              <p:spPr>
                <a:xfrm>
                  <a:off x="8549680" y="4918900"/>
                  <a:ext cx="23037" cy="26288"/>
                </a:xfrm>
                <a:custGeom>
                  <a:avLst/>
                  <a:gdLst>
                    <a:gd name="connsiteX0" fmla="*/ 18468 w 23037"/>
                    <a:gd name="connsiteY0" fmla="*/ 17621 h 26288"/>
                    <a:gd name="connsiteX1" fmla="*/ 22847 w 23037"/>
                    <a:gd name="connsiteY1" fmla="*/ 18193 h 26288"/>
                    <a:gd name="connsiteX2" fmla="*/ 19039 w 23037"/>
                    <a:gd name="connsiteY2" fmla="*/ 24194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8 w 23037"/>
                    <a:gd name="connsiteY9" fmla="*/ 13049 h 26288"/>
                    <a:gd name="connsiteX10" fmla="*/ 23038 w 23037"/>
                    <a:gd name="connsiteY10" fmla="*/ 14192 h 26288"/>
                    <a:gd name="connsiteX11" fmla="*/ 4379 w 23037"/>
                    <a:gd name="connsiteY11" fmla="*/ 14192 h 26288"/>
                    <a:gd name="connsiteX12" fmla="*/ 6759 w 23037"/>
                    <a:gd name="connsiteY12" fmla="*/ 20479 h 26288"/>
                    <a:gd name="connsiteX13" fmla="*/ 11995 w 23037"/>
                    <a:gd name="connsiteY13" fmla="*/ 22670 h 26288"/>
                    <a:gd name="connsiteX14" fmla="*/ 15993 w 23037"/>
                    <a:gd name="connsiteY14" fmla="*/ 21431 h 26288"/>
                    <a:gd name="connsiteX15" fmla="*/ 18468 w 23037"/>
                    <a:gd name="connsiteY15" fmla="*/ 17621 h 26288"/>
                    <a:gd name="connsiteX16" fmla="*/ 4474 w 23037"/>
                    <a:gd name="connsiteY16" fmla="*/ 10763 h 26288"/>
                    <a:gd name="connsiteX17" fmla="*/ 18468 w 23037"/>
                    <a:gd name="connsiteY17" fmla="*/ 10763 h 26288"/>
                    <a:gd name="connsiteX18" fmla="*/ 16850 w 23037"/>
                    <a:gd name="connsiteY18" fmla="*/ 6001 h 26288"/>
                    <a:gd name="connsiteX19" fmla="*/ 11614 w 23037"/>
                    <a:gd name="connsiteY19" fmla="*/ 3524 h 26288"/>
                    <a:gd name="connsiteX20" fmla="*/ 6664 w 23037"/>
                    <a:gd name="connsiteY20" fmla="*/ 5525 h 26288"/>
                    <a:gd name="connsiteX21" fmla="*/ 4474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5"/>
                        <a:pt x="20848" y="22765"/>
                        <a:pt x="19039" y="24194"/>
                      </a:cubicBezTo>
                      <a:cubicBezTo>
                        <a:pt x="17136" y="25622"/>
                        <a:pt x="14756"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0" y="5715"/>
                        <a:pt x="23038" y="8954"/>
                        <a:pt x="23038" y="13049"/>
                      </a:cubicBezTo>
                      <a:cubicBezTo>
                        <a:pt x="23038" y="13335"/>
                        <a:pt x="23038" y="13716"/>
                        <a:pt x="23038" y="14192"/>
                      </a:cubicBezTo>
                      <a:lnTo>
                        <a:pt x="4379" y="14192"/>
                      </a:lnTo>
                      <a:cubicBezTo>
                        <a:pt x="4570" y="16954"/>
                        <a:pt x="5331" y="19050"/>
                        <a:pt x="6759" y="20479"/>
                      </a:cubicBezTo>
                      <a:cubicBezTo>
                        <a:pt x="8187" y="21908"/>
                        <a:pt x="9901" y="22670"/>
                        <a:pt x="11995" y="22670"/>
                      </a:cubicBezTo>
                      <a:cubicBezTo>
                        <a:pt x="13518" y="22670"/>
                        <a:pt x="14851" y="22288"/>
                        <a:pt x="15993" y="21431"/>
                      </a:cubicBezTo>
                      <a:cubicBezTo>
                        <a:pt x="16945" y="20669"/>
                        <a:pt x="17802" y="19431"/>
                        <a:pt x="18468" y="17621"/>
                      </a:cubicBezTo>
                      <a:close/>
                      <a:moveTo>
                        <a:pt x="4474" y="10763"/>
                      </a:moveTo>
                      <a:lnTo>
                        <a:pt x="18468" y="10763"/>
                      </a:lnTo>
                      <a:cubicBezTo>
                        <a:pt x="18278" y="8668"/>
                        <a:pt x="17707" y="7049"/>
                        <a:pt x="16850" y="6001"/>
                      </a:cubicBezTo>
                      <a:cubicBezTo>
                        <a:pt x="15517" y="4382"/>
                        <a:pt x="13708" y="3524"/>
                        <a:pt x="11614" y="3524"/>
                      </a:cubicBezTo>
                      <a:cubicBezTo>
                        <a:pt x="9710" y="3524"/>
                        <a:pt x="7996" y="4191"/>
                        <a:pt x="6664" y="5525"/>
                      </a:cubicBezTo>
                      <a:cubicBezTo>
                        <a:pt x="5426" y="6858"/>
                        <a:pt x="4665" y="8573"/>
                        <a:pt x="4474" y="10763"/>
                      </a:cubicBez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grpSp>
          <p:grpSp>
            <p:nvGrpSpPr>
              <p:cNvPr id="245" name="Graphic 76">
                <a:extLst>
                  <a:ext uri="{FF2B5EF4-FFF2-40B4-BE49-F238E27FC236}">
                    <a16:creationId xmlns:a16="http://schemas.microsoft.com/office/drawing/2014/main" id="{A2B54044-720D-F542-9358-AFFBCC88C017}"/>
                  </a:ext>
                </a:extLst>
              </p:cNvPr>
              <p:cNvGrpSpPr/>
              <p:nvPr/>
            </p:nvGrpSpPr>
            <p:grpSpPr>
              <a:xfrm>
                <a:off x="8208210" y="4964049"/>
                <a:ext cx="478363" cy="44672"/>
                <a:chOff x="8208210" y="4964049"/>
                <a:chExt cx="478363" cy="44672"/>
              </a:xfrm>
              <a:solidFill>
                <a:srgbClr val="23509E"/>
              </a:solidFill>
            </p:grpSpPr>
            <p:sp>
              <p:nvSpPr>
                <p:cNvPr id="265" name="Freeform 264">
                  <a:extLst>
                    <a:ext uri="{FF2B5EF4-FFF2-40B4-BE49-F238E27FC236}">
                      <a16:creationId xmlns:a16="http://schemas.microsoft.com/office/drawing/2014/main" id="{B8682E29-72F6-534B-9D9D-5EF9CE39A71F}"/>
                    </a:ext>
                  </a:extLst>
                </p:cNvPr>
                <p:cNvSpPr/>
                <p:nvPr/>
              </p:nvSpPr>
              <p:spPr>
                <a:xfrm>
                  <a:off x="8208210" y="4964049"/>
                  <a:ext cx="25798" cy="34670"/>
                </a:xfrm>
                <a:custGeom>
                  <a:avLst/>
                  <a:gdLst>
                    <a:gd name="connsiteX0" fmla="*/ 0 w 25798"/>
                    <a:gd name="connsiteY0" fmla="*/ 34576 h 34670"/>
                    <a:gd name="connsiteX1" fmla="*/ 0 w 25798"/>
                    <a:gd name="connsiteY1" fmla="*/ 0 h 34670"/>
                    <a:gd name="connsiteX2" fmla="*/ 24941 w 25798"/>
                    <a:gd name="connsiteY2" fmla="*/ 0 h 34670"/>
                    <a:gd name="connsiteX3" fmla="*/ 24941 w 25798"/>
                    <a:gd name="connsiteY3" fmla="*/ 4096 h 34670"/>
                    <a:gd name="connsiteX4" fmla="*/ 4570 w 25798"/>
                    <a:gd name="connsiteY4" fmla="*/ 4096 h 34670"/>
                    <a:gd name="connsiteX5" fmla="*/ 4570 w 25798"/>
                    <a:gd name="connsiteY5" fmla="*/ 14668 h 34670"/>
                    <a:gd name="connsiteX6" fmla="*/ 23704 w 25798"/>
                    <a:gd name="connsiteY6" fmla="*/ 14668 h 34670"/>
                    <a:gd name="connsiteX7" fmla="*/ 23704 w 25798"/>
                    <a:gd name="connsiteY7" fmla="*/ 18764 h 34670"/>
                    <a:gd name="connsiteX8" fmla="*/ 4570 w 25798"/>
                    <a:gd name="connsiteY8" fmla="*/ 18764 h 34670"/>
                    <a:gd name="connsiteX9" fmla="*/ 4570 w 25798"/>
                    <a:gd name="connsiteY9" fmla="*/ 30575 h 34670"/>
                    <a:gd name="connsiteX10" fmla="*/ 25798 w 25798"/>
                    <a:gd name="connsiteY10" fmla="*/ 30575 h 34670"/>
                    <a:gd name="connsiteX11" fmla="*/ 25798 w 25798"/>
                    <a:gd name="connsiteY11" fmla="*/ 34671 h 34670"/>
                    <a:gd name="connsiteX12" fmla="*/ 0 w 25798"/>
                    <a:gd name="connsiteY12"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98" h="34670">
                      <a:moveTo>
                        <a:pt x="0" y="34576"/>
                      </a:moveTo>
                      <a:lnTo>
                        <a:pt x="0" y="0"/>
                      </a:lnTo>
                      <a:lnTo>
                        <a:pt x="24941" y="0"/>
                      </a:lnTo>
                      <a:lnTo>
                        <a:pt x="24941" y="4096"/>
                      </a:lnTo>
                      <a:lnTo>
                        <a:pt x="4570" y="4096"/>
                      </a:lnTo>
                      <a:lnTo>
                        <a:pt x="4570" y="14668"/>
                      </a:lnTo>
                      <a:lnTo>
                        <a:pt x="23704" y="14668"/>
                      </a:lnTo>
                      <a:lnTo>
                        <a:pt x="23704" y="18764"/>
                      </a:lnTo>
                      <a:lnTo>
                        <a:pt x="4570" y="18764"/>
                      </a:lnTo>
                      <a:lnTo>
                        <a:pt x="4570" y="30575"/>
                      </a:lnTo>
                      <a:lnTo>
                        <a:pt x="25798" y="30575"/>
                      </a:lnTo>
                      <a:lnTo>
                        <a:pt x="25798" y="34671"/>
                      </a:lnTo>
                      <a:lnTo>
                        <a:pt x="0" y="34671"/>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66" name="Freeform 265">
                  <a:extLst>
                    <a:ext uri="{FF2B5EF4-FFF2-40B4-BE49-F238E27FC236}">
                      <a16:creationId xmlns:a16="http://schemas.microsoft.com/office/drawing/2014/main" id="{A41F76AA-F571-3946-BAB3-C320F3BBD927}"/>
                    </a:ext>
                  </a:extLst>
                </p:cNvPr>
                <p:cNvSpPr/>
                <p:nvPr/>
              </p:nvSpPr>
              <p:spPr>
                <a:xfrm>
                  <a:off x="8239720" y="4973002"/>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1 h 25622"/>
                    <a:gd name="connsiteX4" fmla="*/ 6473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3 h 25622"/>
                    <a:gd name="connsiteX10" fmla="*/ 4950 w 13613"/>
                    <a:gd name="connsiteY10" fmla="*/ 7429 h 25622"/>
                    <a:gd name="connsiteX11" fmla="*/ 4284 w 13613"/>
                    <a:gd name="connsiteY11" fmla="*/ 12382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1"/>
                      </a:lnTo>
                      <a:cubicBezTo>
                        <a:pt x="4760" y="2572"/>
                        <a:pt x="5712" y="1429"/>
                        <a:pt x="6473"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3"/>
                      </a:cubicBezTo>
                      <a:cubicBezTo>
                        <a:pt x="5807" y="5715"/>
                        <a:pt x="5331" y="6477"/>
                        <a:pt x="4950" y="7429"/>
                      </a:cubicBezTo>
                      <a:cubicBezTo>
                        <a:pt x="4474" y="8953"/>
                        <a:pt x="4284" y="10573"/>
                        <a:pt x="4284" y="12382"/>
                      </a:cubicBezTo>
                      <a:lnTo>
                        <a:pt x="4284" y="25527"/>
                      </a:lnTo>
                      <a:lnTo>
                        <a:pt x="0" y="25527"/>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67" name="Freeform 266">
                  <a:extLst>
                    <a:ext uri="{FF2B5EF4-FFF2-40B4-BE49-F238E27FC236}">
                      <a16:creationId xmlns:a16="http://schemas.microsoft.com/office/drawing/2014/main" id="{9BCC3E8E-FD04-854D-864D-E1AA4EA1701D}"/>
                    </a:ext>
                  </a:extLst>
                </p:cNvPr>
                <p:cNvSpPr/>
                <p:nvPr/>
              </p:nvSpPr>
              <p:spPr>
                <a:xfrm>
                  <a:off x="8254380" y="4973192"/>
                  <a:ext cx="23037" cy="26098"/>
                </a:xfrm>
                <a:custGeom>
                  <a:avLst/>
                  <a:gdLst>
                    <a:gd name="connsiteX0" fmla="*/ 17802 w 23037"/>
                    <a:gd name="connsiteY0" fmla="*/ 22384 h 26098"/>
                    <a:gd name="connsiteX1" fmla="*/ 13232 w 23037"/>
                    <a:gd name="connsiteY1" fmla="*/ 25241 h 26098"/>
                    <a:gd name="connsiteX2" fmla="*/ 8568 w 23037"/>
                    <a:gd name="connsiteY2" fmla="*/ 26099 h 26098"/>
                    <a:gd name="connsiteX3" fmla="*/ 2189 w 23037"/>
                    <a:gd name="connsiteY3" fmla="*/ 24098 h 26098"/>
                    <a:gd name="connsiteX4" fmla="*/ 0 w 23037"/>
                    <a:gd name="connsiteY4" fmla="*/ 18955 h 26098"/>
                    <a:gd name="connsiteX5" fmla="*/ 857 w 23037"/>
                    <a:gd name="connsiteY5" fmla="*/ 15621 h 26098"/>
                    <a:gd name="connsiteX6" fmla="*/ 3046 w 23037"/>
                    <a:gd name="connsiteY6" fmla="*/ 13145 h 26098"/>
                    <a:gd name="connsiteX7" fmla="*/ 6092 w 23037"/>
                    <a:gd name="connsiteY7" fmla="*/ 11716 h 26098"/>
                    <a:gd name="connsiteX8" fmla="*/ 9901 w 23037"/>
                    <a:gd name="connsiteY8" fmla="*/ 11049 h 26098"/>
                    <a:gd name="connsiteX9" fmla="*/ 17421 w 23037"/>
                    <a:gd name="connsiteY9" fmla="*/ 9620 h 26098"/>
                    <a:gd name="connsiteX10" fmla="*/ 17421 w 23037"/>
                    <a:gd name="connsiteY10" fmla="*/ 8477 h 26098"/>
                    <a:gd name="connsiteX11" fmla="*/ 16183 w 23037"/>
                    <a:gd name="connsiteY11" fmla="*/ 4858 h 26098"/>
                    <a:gd name="connsiteX12" fmla="*/ 11328 w 23037"/>
                    <a:gd name="connsiteY12" fmla="*/ 3429 h 26098"/>
                    <a:gd name="connsiteX13" fmla="*/ 6949 w 23037"/>
                    <a:gd name="connsiteY13" fmla="*/ 4477 h 26098"/>
                    <a:gd name="connsiteX14" fmla="*/ 4855 w 23037"/>
                    <a:gd name="connsiteY14" fmla="*/ 8192 h 26098"/>
                    <a:gd name="connsiteX15" fmla="*/ 666 w 23037"/>
                    <a:gd name="connsiteY15" fmla="*/ 7620 h 26098"/>
                    <a:gd name="connsiteX16" fmla="*/ 2570 w 23037"/>
                    <a:gd name="connsiteY16" fmla="*/ 3334 h 26098"/>
                    <a:gd name="connsiteX17" fmla="*/ 6283 w 23037"/>
                    <a:gd name="connsiteY17" fmla="*/ 857 h 26098"/>
                    <a:gd name="connsiteX18" fmla="*/ 11995 w 23037"/>
                    <a:gd name="connsiteY18" fmla="*/ 0 h 26098"/>
                    <a:gd name="connsiteX19" fmla="*/ 17231 w 23037"/>
                    <a:gd name="connsiteY19" fmla="*/ 762 h 26098"/>
                    <a:gd name="connsiteX20" fmla="*/ 20182 w 23037"/>
                    <a:gd name="connsiteY20" fmla="*/ 2667 h 26098"/>
                    <a:gd name="connsiteX21" fmla="*/ 21515 w 23037"/>
                    <a:gd name="connsiteY21" fmla="*/ 5525 h 26098"/>
                    <a:gd name="connsiteX22" fmla="*/ 21705 w 23037"/>
                    <a:gd name="connsiteY22" fmla="*/ 9430 h 26098"/>
                    <a:gd name="connsiteX23" fmla="*/ 21705 w 23037"/>
                    <a:gd name="connsiteY23" fmla="*/ 15050 h 26098"/>
                    <a:gd name="connsiteX24" fmla="*/ 21990 w 23037"/>
                    <a:gd name="connsiteY24" fmla="*/ 22574 h 26098"/>
                    <a:gd name="connsiteX25" fmla="*/ 23037 w 23037"/>
                    <a:gd name="connsiteY25" fmla="*/ 25622 h 26098"/>
                    <a:gd name="connsiteX26" fmla="*/ 18563 w 23037"/>
                    <a:gd name="connsiteY26" fmla="*/ 25622 h 26098"/>
                    <a:gd name="connsiteX27" fmla="*/ 17802 w 23037"/>
                    <a:gd name="connsiteY27" fmla="*/ 22384 h 26098"/>
                    <a:gd name="connsiteX28" fmla="*/ 17421 w 23037"/>
                    <a:gd name="connsiteY28" fmla="*/ 12859 h 26098"/>
                    <a:gd name="connsiteX29" fmla="*/ 10472 w 23037"/>
                    <a:gd name="connsiteY29" fmla="*/ 14478 h 26098"/>
                    <a:gd name="connsiteX30" fmla="*/ 6759 w 23037"/>
                    <a:gd name="connsiteY30" fmla="*/ 15335 h 26098"/>
                    <a:gd name="connsiteX31" fmla="*/ 5045 w 23037"/>
                    <a:gd name="connsiteY31" fmla="*/ 16669 h 26098"/>
                    <a:gd name="connsiteX32" fmla="*/ 4474 w 23037"/>
                    <a:gd name="connsiteY32" fmla="*/ 18669 h 26098"/>
                    <a:gd name="connsiteX33" fmla="*/ 5712 w 23037"/>
                    <a:gd name="connsiteY33" fmla="*/ 21527 h 26098"/>
                    <a:gd name="connsiteX34" fmla="*/ 9424 w 23037"/>
                    <a:gd name="connsiteY34" fmla="*/ 22670 h 26098"/>
                    <a:gd name="connsiteX35" fmla="*/ 13803 w 23037"/>
                    <a:gd name="connsiteY35" fmla="*/ 21622 h 26098"/>
                    <a:gd name="connsiteX36" fmla="*/ 16564 w 23037"/>
                    <a:gd name="connsiteY36" fmla="*/ 18669 h 26098"/>
                    <a:gd name="connsiteX37" fmla="*/ 17231 w 23037"/>
                    <a:gd name="connsiteY37" fmla="*/ 14383 h 26098"/>
                    <a:gd name="connsiteX38" fmla="*/ 17231 w 23037"/>
                    <a:gd name="connsiteY38" fmla="*/ 12859 h 2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037" h="26098">
                      <a:moveTo>
                        <a:pt x="17802" y="22384"/>
                      </a:moveTo>
                      <a:cubicBezTo>
                        <a:pt x="16183" y="23717"/>
                        <a:pt x="14755" y="24670"/>
                        <a:pt x="13232" y="25241"/>
                      </a:cubicBezTo>
                      <a:cubicBezTo>
                        <a:pt x="11804" y="25813"/>
                        <a:pt x="10186" y="26099"/>
                        <a:pt x="8568" y="26099"/>
                      </a:cubicBezTo>
                      <a:cubicBezTo>
                        <a:pt x="5807" y="26099"/>
                        <a:pt x="3713" y="25432"/>
                        <a:pt x="2189" y="24098"/>
                      </a:cubicBezTo>
                      <a:cubicBezTo>
                        <a:pt x="666" y="22765"/>
                        <a:pt x="0" y="21050"/>
                        <a:pt x="0" y="18955"/>
                      </a:cubicBezTo>
                      <a:cubicBezTo>
                        <a:pt x="0" y="17717"/>
                        <a:pt x="286" y="16574"/>
                        <a:pt x="857" y="15621"/>
                      </a:cubicBezTo>
                      <a:cubicBezTo>
                        <a:pt x="1428" y="14573"/>
                        <a:pt x="2189" y="13811"/>
                        <a:pt x="3046" y="13145"/>
                      </a:cubicBezTo>
                      <a:cubicBezTo>
                        <a:pt x="3903" y="12573"/>
                        <a:pt x="4950" y="12097"/>
                        <a:pt x="6092" y="11716"/>
                      </a:cubicBezTo>
                      <a:cubicBezTo>
                        <a:pt x="6949" y="11525"/>
                        <a:pt x="8187" y="11240"/>
                        <a:pt x="9901" y="11049"/>
                      </a:cubicBezTo>
                      <a:cubicBezTo>
                        <a:pt x="13327" y="10668"/>
                        <a:pt x="15803" y="10192"/>
                        <a:pt x="17421" y="9620"/>
                      </a:cubicBezTo>
                      <a:cubicBezTo>
                        <a:pt x="17421" y="9049"/>
                        <a:pt x="17421" y="8668"/>
                        <a:pt x="17421" y="8477"/>
                      </a:cubicBezTo>
                      <a:cubicBezTo>
                        <a:pt x="17421" y="6763"/>
                        <a:pt x="17040" y="5525"/>
                        <a:pt x="16183" y="4858"/>
                      </a:cubicBezTo>
                      <a:cubicBezTo>
                        <a:pt x="15136" y="3905"/>
                        <a:pt x="13518" y="3429"/>
                        <a:pt x="11328" y="3429"/>
                      </a:cubicBezTo>
                      <a:cubicBezTo>
                        <a:pt x="9329" y="3429"/>
                        <a:pt x="7901" y="3810"/>
                        <a:pt x="6949" y="4477"/>
                      </a:cubicBezTo>
                      <a:cubicBezTo>
                        <a:pt x="5997" y="5144"/>
                        <a:pt x="5331" y="6382"/>
                        <a:pt x="4855" y="8192"/>
                      </a:cubicBezTo>
                      <a:lnTo>
                        <a:pt x="666" y="7620"/>
                      </a:lnTo>
                      <a:cubicBezTo>
                        <a:pt x="1047" y="5810"/>
                        <a:pt x="1618" y="4382"/>
                        <a:pt x="2570" y="3334"/>
                      </a:cubicBezTo>
                      <a:cubicBezTo>
                        <a:pt x="3427" y="2286"/>
                        <a:pt x="4665" y="1429"/>
                        <a:pt x="6283" y="857"/>
                      </a:cubicBezTo>
                      <a:cubicBezTo>
                        <a:pt x="7901" y="286"/>
                        <a:pt x="9805" y="0"/>
                        <a:pt x="11995" y="0"/>
                      </a:cubicBezTo>
                      <a:cubicBezTo>
                        <a:pt x="14089" y="0"/>
                        <a:pt x="15898" y="286"/>
                        <a:pt x="17231" y="762"/>
                      </a:cubicBezTo>
                      <a:cubicBezTo>
                        <a:pt x="18563" y="1238"/>
                        <a:pt x="19515" y="1905"/>
                        <a:pt x="20182" y="2667"/>
                      </a:cubicBezTo>
                      <a:cubicBezTo>
                        <a:pt x="20848" y="3429"/>
                        <a:pt x="21229" y="4382"/>
                        <a:pt x="21515" y="5525"/>
                      </a:cubicBezTo>
                      <a:cubicBezTo>
                        <a:pt x="21610" y="6287"/>
                        <a:pt x="21705" y="7525"/>
                        <a:pt x="21705" y="9430"/>
                      </a:cubicBezTo>
                      <a:lnTo>
                        <a:pt x="21705" y="15050"/>
                      </a:lnTo>
                      <a:cubicBezTo>
                        <a:pt x="21705" y="18955"/>
                        <a:pt x="21800" y="21527"/>
                        <a:pt x="21990" y="22574"/>
                      </a:cubicBezTo>
                      <a:cubicBezTo>
                        <a:pt x="22181" y="23622"/>
                        <a:pt x="22562" y="24670"/>
                        <a:pt x="23037" y="25622"/>
                      </a:cubicBezTo>
                      <a:lnTo>
                        <a:pt x="18563" y="25622"/>
                      </a:lnTo>
                      <a:cubicBezTo>
                        <a:pt x="18183" y="24575"/>
                        <a:pt x="17897" y="23527"/>
                        <a:pt x="17802" y="22384"/>
                      </a:cubicBezTo>
                      <a:close/>
                      <a:moveTo>
                        <a:pt x="17421" y="12859"/>
                      </a:moveTo>
                      <a:cubicBezTo>
                        <a:pt x="15898" y="13525"/>
                        <a:pt x="13613" y="14002"/>
                        <a:pt x="10472" y="14478"/>
                      </a:cubicBezTo>
                      <a:cubicBezTo>
                        <a:pt x="8758" y="14764"/>
                        <a:pt x="7521" y="15050"/>
                        <a:pt x="6759" y="15335"/>
                      </a:cubicBezTo>
                      <a:cubicBezTo>
                        <a:pt x="5997" y="15621"/>
                        <a:pt x="5521" y="16097"/>
                        <a:pt x="5045" y="16669"/>
                      </a:cubicBezTo>
                      <a:cubicBezTo>
                        <a:pt x="4665" y="17240"/>
                        <a:pt x="4474" y="17907"/>
                        <a:pt x="4474" y="18669"/>
                      </a:cubicBezTo>
                      <a:cubicBezTo>
                        <a:pt x="4474" y="19812"/>
                        <a:pt x="4855" y="20765"/>
                        <a:pt x="5712" y="21527"/>
                      </a:cubicBezTo>
                      <a:cubicBezTo>
                        <a:pt x="6569" y="22289"/>
                        <a:pt x="7806" y="22670"/>
                        <a:pt x="9424" y="22670"/>
                      </a:cubicBezTo>
                      <a:cubicBezTo>
                        <a:pt x="11043" y="22670"/>
                        <a:pt x="12471" y="22289"/>
                        <a:pt x="13803" y="21622"/>
                      </a:cubicBezTo>
                      <a:cubicBezTo>
                        <a:pt x="15041" y="20860"/>
                        <a:pt x="15993" y="19907"/>
                        <a:pt x="16564" y="18669"/>
                      </a:cubicBezTo>
                      <a:cubicBezTo>
                        <a:pt x="17040" y="17717"/>
                        <a:pt x="17231" y="16288"/>
                        <a:pt x="17231" y="14383"/>
                      </a:cubicBezTo>
                      <a:lnTo>
                        <a:pt x="17231" y="12859"/>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68" name="Freeform 267">
                  <a:extLst>
                    <a:ext uri="{FF2B5EF4-FFF2-40B4-BE49-F238E27FC236}">
                      <a16:creationId xmlns:a16="http://schemas.microsoft.com/office/drawing/2014/main" id="{2C7048F9-6DCD-7944-9D57-E9C45F3DF3D5}"/>
                    </a:ext>
                  </a:extLst>
                </p:cNvPr>
                <p:cNvSpPr/>
                <p:nvPr/>
              </p:nvSpPr>
              <p:spPr>
                <a:xfrm>
                  <a:off x="8281035" y="4973192"/>
                  <a:ext cx="20562" cy="26193"/>
                </a:xfrm>
                <a:custGeom>
                  <a:avLst/>
                  <a:gdLst>
                    <a:gd name="connsiteX0" fmla="*/ 0 w 20562"/>
                    <a:gd name="connsiteY0" fmla="*/ 18002 h 26193"/>
                    <a:gd name="connsiteX1" fmla="*/ 4189 w 20562"/>
                    <a:gd name="connsiteY1" fmla="*/ 17336 h 26193"/>
                    <a:gd name="connsiteX2" fmla="*/ 6188 w 20562"/>
                    <a:gd name="connsiteY2" fmla="*/ 21241 h 26193"/>
                    <a:gd name="connsiteX3" fmla="*/ 10662 w 20562"/>
                    <a:gd name="connsiteY3" fmla="*/ 22574 h 26193"/>
                    <a:gd name="connsiteX4" fmla="*/ 15041 w 20562"/>
                    <a:gd name="connsiteY4" fmla="*/ 21431 h 26193"/>
                    <a:gd name="connsiteX5" fmla="*/ 16469 w 20562"/>
                    <a:gd name="connsiteY5" fmla="*/ 18669 h 26193"/>
                    <a:gd name="connsiteX6" fmla="*/ 15232 w 20562"/>
                    <a:gd name="connsiteY6" fmla="*/ 16383 h 26193"/>
                    <a:gd name="connsiteX7" fmla="*/ 10853 w 20562"/>
                    <a:gd name="connsiteY7" fmla="*/ 14954 h 26193"/>
                    <a:gd name="connsiteX8" fmla="*/ 4379 w 20562"/>
                    <a:gd name="connsiteY8" fmla="*/ 12954 h 26193"/>
                    <a:gd name="connsiteX9" fmla="*/ 1618 w 20562"/>
                    <a:gd name="connsiteY9" fmla="*/ 10573 h 26193"/>
                    <a:gd name="connsiteX10" fmla="*/ 666 w 20562"/>
                    <a:gd name="connsiteY10" fmla="*/ 7239 h 26193"/>
                    <a:gd name="connsiteX11" fmla="*/ 1428 w 20562"/>
                    <a:gd name="connsiteY11" fmla="*/ 4096 h 26193"/>
                    <a:gd name="connsiteX12" fmla="*/ 3522 w 20562"/>
                    <a:gd name="connsiteY12" fmla="*/ 1715 h 26193"/>
                    <a:gd name="connsiteX13" fmla="*/ 6188 w 20562"/>
                    <a:gd name="connsiteY13" fmla="*/ 476 h 26193"/>
                    <a:gd name="connsiteX14" fmla="*/ 9805 w 20562"/>
                    <a:gd name="connsiteY14" fmla="*/ 0 h 26193"/>
                    <a:gd name="connsiteX15" fmla="*/ 14946 w 20562"/>
                    <a:gd name="connsiteY15" fmla="*/ 857 h 26193"/>
                    <a:gd name="connsiteX16" fmla="*/ 18278 w 20562"/>
                    <a:gd name="connsiteY16" fmla="*/ 3143 h 26193"/>
                    <a:gd name="connsiteX17" fmla="*/ 19706 w 20562"/>
                    <a:gd name="connsiteY17" fmla="*/ 7049 h 26193"/>
                    <a:gd name="connsiteX18" fmla="*/ 15517 w 20562"/>
                    <a:gd name="connsiteY18" fmla="*/ 7620 h 26193"/>
                    <a:gd name="connsiteX19" fmla="*/ 13899 w 20562"/>
                    <a:gd name="connsiteY19" fmla="*/ 4572 h 26193"/>
                    <a:gd name="connsiteX20" fmla="*/ 10091 w 20562"/>
                    <a:gd name="connsiteY20" fmla="*/ 3524 h 26193"/>
                    <a:gd name="connsiteX21" fmla="*/ 5902 w 20562"/>
                    <a:gd name="connsiteY21" fmla="*/ 4477 h 26193"/>
                    <a:gd name="connsiteX22" fmla="*/ 4665 w 20562"/>
                    <a:gd name="connsiteY22" fmla="*/ 6763 h 26193"/>
                    <a:gd name="connsiteX23" fmla="*/ 5141 w 20562"/>
                    <a:gd name="connsiteY23" fmla="*/ 8287 h 26193"/>
                    <a:gd name="connsiteX24" fmla="*/ 6759 w 20562"/>
                    <a:gd name="connsiteY24" fmla="*/ 9430 h 26193"/>
                    <a:gd name="connsiteX25" fmla="*/ 10472 w 20562"/>
                    <a:gd name="connsiteY25" fmla="*/ 10478 h 26193"/>
                    <a:gd name="connsiteX26" fmla="*/ 16755 w 20562"/>
                    <a:gd name="connsiteY26" fmla="*/ 12478 h 26193"/>
                    <a:gd name="connsiteX27" fmla="*/ 19515 w 20562"/>
                    <a:gd name="connsiteY27" fmla="*/ 14669 h 26193"/>
                    <a:gd name="connsiteX28" fmla="*/ 20563 w 20562"/>
                    <a:gd name="connsiteY28" fmla="*/ 18288 h 26193"/>
                    <a:gd name="connsiteX29" fmla="*/ 19325 w 20562"/>
                    <a:gd name="connsiteY29" fmla="*/ 22289 h 26193"/>
                    <a:gd name="connsiteX30" fmla="*/ 15707 w 20562"/>
                    <a:gd name="connsiteY30" fmla="*/ 25146 h 26193"/>
                    <a:gd name="connsiteX31" fmla="*/ 10472 w 20562"/>
                    <a:gd name="connsiteY31" fmla="*/ 26194 h 26193"/>
                    <a:gd name="connsiteX32" fmla="*/ 3046 w 20562"/>
                    <a:gd name="connsiteY32" fmla="*/ 24194 h 26193"/>
                    <a:gd name="connsiteX33" fmla="*/ 0 w 20562"/>
                    <a:gd name="connsiteY33" fmla="*/ 18002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562" h="26193">
                      <a:moveTo>
                        <a:pt x="0" y="18002"/>
                      </a:moveTo>
                      <a:lnTo>
                        <a:pt x="4189" y="17336"/>
                      </a:lnTo>
                      <a:cubicBezTo>
                        <a:pt x="4379" y="19050"/>
                        <a:pt x="5045" y="20288"/>
                        <a:pt x="6188" y="21241"/>
                      </a:cubicBezTo>
                      <a:cubicBezTo>
                        <a:pt x="7235" y="22098"/>
                        <a:pt x="8758" y="22574"/>
                        <a:pt x="10662" y="22574"/>
                      </a:cubicBezTo>
                      <a:cubicBezTo>
                        <a:pt x="12566" y="22574"/>
                        <a:pt x="14089" y="22193"/>
                        <a:pt x="15041" y="21431"/>
                      </a:cubicBezTo>
                      <a:cubicBezTo>
                        <a:pt x="15993" y="20669"/>
                        <a:pt x="16469" y="19717"/>
                        <a:pt x="16469" y="18669"/>
                      </a:cubicBezTo>
                      <a:cubicBezTo>
                        <a:pt x="16469" y="17717"/>
                        <a:pt x="16088" y="16954"/>
                        <a:pt x="15232" y="16383"/>
                      </a:cubicBezTo>
                      <a:cubicBezTo>
                        <a:pt x="14660" y="16002"/>
                        <a:pt x="13232" y="15526"/>
                        <a:pt x="10853" y="14954"/>
                      </a:cubicBezTo>
                      <a:cubicBezTo>
                        <a:pt x="7711" y="14192"/>
                        <a:pt x="5617" y="13525"/>
                        <a:pt x="4379" y="12954"/>
                      </a:cubicBezTo>
                      <a:cubicBezTo>
                        <a:pt x="3142" y="12383"/>
                        <a:pt x="2285" y="11621"/>
                        <a:pt x="1618" y="10573"/>
                      </a:cubicBezTo>
                      <a:cubicBezTo>
                        <a:pt x="952" y="9525"/>
                        <a:pt x="666" y="8477"/>
                        <a:pt x="666" y="7239"/>
                      </a:cubicBezTo>
                      <a:cubicBezTo>
                        <a:pt x="666" y="6096"/>
                        <a:pt x="952" y="5048"/>
                        <a:pt x="1428" y="4096"/>
                      </a:cubicBezTo>
                      <a:cubicBezTo>
                        <a:pt x="1904" y="3143"/>
                        <a:pt x="2665" y="2381"/>
                        <a:pt x="3522" y="1715"/>
                      </a:cubicBezTo>
                      <a:cubicBezTo>
                        <a:pt x="4189" y="1238"/>
                        <a:pt x="5045" y="857"/>
                        <a:pt x="6188" y="476"/>
                      </a:cubicBezTo>
                      <a:cubicBezTo>
                        <a:pt x="7330" y="95"/>
                        <a:pt x="8568" y="0"/>
                        <a:pt x="9805" y="0"/>
                      </a:cubicBezTo>
                      <a:cubicBezTo>
                        <a:pt x="11805" y="0"/>
                        <a:pt x="13518" y="286"/>
                        <a:pt x="14946" y="857"/>
                      </a:cubicBezTo>
                      <a:cubicBezTo>
                        <a:pt x="16469" y="1429"/>
                        <a:pt x="17516" y="2191"/>
                        <a:pt x="18278" y="3143"/>
                      </a:cubicBezTo>
                      <a:cubicBezTo>
                        <a:pt x="18944" y="4096"/>
                        <a:pt x="19515" y="5429"/>
                        <a:pt x="19706" y="7049"/>
                      </a:cubicBezTo>
                      <a:lnTo>
                        <a:pt x="15517" y="7620"/>
                      </a:lnTo>
                      <a:cubicBezTo>
                        <a:pt x="15327" y="6287"/>
                        <a:pt x="14756" y="5334"/>
                        <a:pt x="13899" y="4572"/>
                      </a:cubicBezTo>
                      <a:cubicBezTo>
                        <a:pt x="13042" y="3810"/>
                        <a:pt x="11709" y="3524"/>
                        <a:pt x="10091" y="3524"/>
                      </a:cubicBezTo>
                      <a:cubicBezTo>
                        <a:pt x="8187" y="3524"/>
                        <a:pt x="6759" y="3810"/>
                        <a:pt x="5902" y="4477"/>
                      </a:cubicBezTo>
                      <a:cubicBezTo>
                        <a:pt x="5045" y="5144"/>
                        <a:pt x="4665" y="5906"/>
                        <a:pt x="4665" y="6763"/>
                      </a:cubicBezTo>
                      <a:cubicBezTo>
                        <a:pt x="4665" y="7334"/>
                        <a:pt x="4855" y="7811"/>
                        <a:pt x="5141" y="8287"/>
                      </a:cubicBezTo>
                      <a:cubicBezTo>
                        <a:pt x="5522" y="8763"/>
                        <a:pt x="5997" y="9144"/>
                        <a:pt x="6759" y="9430"/>
                      </a:cubicBezTo>
                      <a:cubicBezTo>
                        <a:pt x="7140" y="9620"/>
                        <a:pt x="8473" y="9906"/>
                        <a:pt x="10472" y="10478"/>
                      </a:cubicBezTo>
                      <a:cubicBezTo>
                        <a:pt x="13518" y="11240"/>
                        <a:pt x="15612" y="11906"/>
                        <a:pt x="16755" y="12478"/>
                      </a:cubicBezTo>
                      <a:cubicBezTo>
                        <a:pt x="17897" y="12954"/>
                        <a:pt x="18849" y="13716"/>
                        <a:pt x="19515" y="14669"/>
                      </a:cubicBezTo>
                      <a:cubicBezTo>
                        <a:pt x="20182" y="15621"/>
                        <a:pt x="20563" y="16859"/>
                        <a:pt x="20563" y="18288"/>
                      </a:cubicBezTo>
                      <a:cubicBezTo>
                        <a:pt x="20563" y="19717"/>
                        <a:pt x="20182" y="21050"/>
                        <a:pt x="19325" y="22289"/>
                      </a:cubicBezTo>
                      <a:cubicBezTo>
                        <a:pt x="18468" y="23527"/>
                        <a:pt x="17326" y="24479"/>
                        <a:pt x="15707" y="25146"/>
                      </a:cubicBezTo>
                      <a:cubicBezTo>
                        <a:pt x="14184" y="25813"/>
                        <a:pt x="12376" y="26194"/>
                        <a:pt x="10472" y="26194"/>
                      </a:cubicBezTo>
                      <a:cubicBezTo>
                        <a:pt x="7235" y="26194"/>
                        <a:pt x="4760" y="25527"/>
                        <a:pt x="3046" y="24194"/>
                      </a:cubicBezTo>
                      <a:cubicBezTo>
                        <a:pt x="1523" y="22670"/>
                        <a:pt x="381" y="20669"/>
                        <a:pt x="0" y="18002"/>
                      </a:cubicBez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69" name="Freeform 268">
                  <a:extLst>
                    <a:ext uri="{FF2B5EF4-FFF2-40B4-BE49-F238E27FC236}">
                      <a16:creationId xmlns:a16="http://schemas.microsoft.com/office/drawing/2014/main" id="{5043E2A9-E4FB-984B-86DA-98498078B286}"/>
                    </a:ext>
                  </a:extLst>
                </p:cNvPr>
                <p:cNvSpPr/>
                <p:nvPr/>
              </p:nvSpPr>
              <p:spPr>
                <a:xfrm>
                  <a:off x="8306834" y="4973002"/>
                  <a:ext cx="33889" cy="25622"/>
                </a:xfrm>
                <a:custGeom>
                  <a:avLst/>
                  <a:gdLst>
                    <a:gd name="connsiteX0" fmla="*/ 0 w 33889"/>
                    <a:gd name="connsiteY0" fmla="*/ 25622 h 25622"/>
                    <a:gd name="connsiteX1" fmla="*/ 0 w 33889"/>
                    <a:gd name="connsiteY1" fmla="*/ 571 h 25622"/>
                    <a:gd name="connsiteX2" fmla="*/ 3808 w 33889"/>
                    <a:gd name="connsiteY2" fmla="*/ 571 h 25622"/>
                    <a:gd name="connsiteX3" fmla="*/ 3808 w 33889"/>
                    <a:gd name="connsiteY3" fmla="*/ 4096 h 25622"/>
                    <a:gd name="connsiteX4" fmla="*/ 6949 w 33889"/>
                    <a:gd name="connsiteY4" fmla="*/ 1143 h 25622"/>
                    <a:gd name="connsiteX5" fmla="*/ 11423 w 33889"/>
                    <a:gd name="connsiteY5" fmla="*/ 0 h 25622"/>
                    <a:gd name="connsiteX6" fmla="*/ 15993 w 33889"/>
                    <a:gd name="connsiteY6" fmla="*/ 1143 h 25622"/>
                    <a:gd name="connsiteX7" fmla="*/ 18468 w 33889"/>
                    <a:gd name="connsiteY7" fmla="*/ 4381 h 25622"/>
                    <a:gd name="connsiteX8" fmla="*/ 26179 w 33889"/>
                    <a:gd name="connsiteY8" fmla="*/ 0 h 25622"/>
                    <a:gd name="connsiteX9" fmla="*/ 31891 w 33889"/>
                    <a:gd name="connsiteY9" fmla="*/ 2096 h 25622"/>
                    <a:gd name="connsiteX10" fmla="*/ 33890 w 33889"/>
                    <a:gd name="connsiteY10" fmla="*/ 8477 h 25622"/>
                    <a:gd name="connsiteX11" fmla="*/ 33890 w 33889"/>
                    <a:gd name="connsiteY11" fmla="*/ 25622 h 25622"/>
                    <a:gd name="connsiteX12" fmla="*/ 29701 w 33889"/>
                    <a:gd name="connsiteY12" fmla="*/ 25622 h 25622"/>
                    <a:gd name="connsiteX13" fmla="*/ 29701 w 33889"/>
                    <a:gd name="connsiteY13" fmla="*/ 9811 h 25622"/>
                    <a:gd name="connsiteX14" fmla="*/ 29320 w 33889"/>
                    <a:gd name="connsiteY14" fmla="*/ 6191 h 25622"/>
                    <a:gd name="connsiteX15" fmla="*/ 27797 w 33889"/>
                    <a:gd name="connsiteY15" fmla="*/ 4381 h 25622"/>
                    <a:gd name="connsiteX16" fmla="*/ 25227 w 33889"/>
                    <a:gd name="connsiteY16" fmla="*/ 3715 h 25622"/>
                    <a:gd name="connsiteX17" fmla="*/ 20848 w 33889"/>
                    <a:gd name="connsiteY17" fmla="*/ 5429 h 25622"/>
                    <a:gd name="connsiteX18" fmla="*/ 19134 w 33889"/>
                    <a:gd name="connsiteY18" fmla="*/ 11049 h 25622"/>
                    <a:gd name="connsiteX19" fmla="*/ 19134 w 33889"/>
                    <a:gd name="connsiteY19" fmla="*/ 25622 h 25622"/>
                    <a:gd name="connsiteX20" fmla="*/ 14851 w 33889"/>
                    <a:gd name="connsiteY20" fmla="*/ 25622 h 25622"/>
                    <a:gd name="connsiteX21" fmla="*/ 14851 w 33889"/>
                    <a:gd name="connsiteY21" fmla="*/ 9334 h 25622"/>
                    <a:gd name="connsiteX22" fmla="*/ 13803 w 33889"/>
                    <a:gd name="connsiteY22" fmla="*/ 5048 h 25622"/>
                    <a:gd name="connsiteX23" fmla="*/ 10376 w 33889"/>
                    <a:gd name="connsiteY23" fmla="*/ 3619 h 25622"/>
                    <a:gd name="connsiteX24" fmla="*/ 7044 w 33889"/>
                    <a:gd name="connsiteY24" fmla="*/ 4572 h 25622"/>
                    <a:gd name="connsiteX25" fmla="*/ 4855 w 33889"/>
                    <a:gd name="connsiteY25" fmla="*/ 7334 h 25622"/>
                    <a:gd name="connsiteX26" fmla="*/ 4188 w 33889"/>
                    <a:gd name="connsiteY26" fmla="*/ 12573 h 25622"/>
                    <a:gd name="connsiteX27" fmla="*/ 4188 w 33889"/>
                    <a:gd name="connsiteY27" fmla="*/ 25527 h 25622"/>
                    <a:gd name="connsiteX28" fmla="*/ 0 w 33889"/>
                    <a:gd name="connsiteY28"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889" h="25622">
                      <a:moveTo>
                        <a:pt x="0" y="25622"/>
                      </a:moveTo>
                      <a:lnTo>
                        <a:pt x="0" y="571"/>
                      </a:lnTo>
                      <a:lnTo>
                        <a:pt x="3808" y="571"/>
                      </a:lnTo>
                      <a:lnTo>
                        <a:pt x="3808" y="4096"/>
                      </a:lnTo>
                      <a:cubicBezTo>
                        <a:pt x="4569" y="2857"/>
                        <a:pt x="5617" y="1905"/>
                        <a:pt x="6949" y="1143"/>
                      </a:cubicBezTo>
                      <a:cubicBezTo>
                        <a:pt x="8282" y="381"/>
                        <a:pt x="9710" y="0"/>
                        <a:pt x="11423" y="0"/>
                      </a:cubicBezTo>
                      <a:cubicBezTo>
                        <a:pt x="13232" y="0"/>
                        <a:pt x="14755" y="381"/>
                        <a:pt x="15993" y="1143"/>
                      </a:cubicBezTo>
                      <a:cubicBezTo>
                        <a:pt x="17135" y="1905"/>
                        <a:pt x="17992" y="2953"/>
                        <a:pt x="18468" y="4381"/>
                      </a:cubicBezTo>
                      <a:cubicBezTo>
                        <a:pt x="20467" y="1429"/>
                        <a:pt x="23037" y="0"/>
                        <a:pt x="26179" y="0"/>
                      </a:cubicBezTo>
                      <a:cubicBezTo>
                        <a:pt x="28654" y="0"/>
                        <a:pt x="30558" y="667"/>
                        <a:pt x="31891" y="2096"/>
                      </a:cubicBezTo>
                      <a:cubicBezTo>
                        <a:pt x="33224" y="3429"/>
                        <a:pt x="33890" y="5620"/>
                        <a:pt x="33890" y="8477"/>
                      </a:cubicBezTo>
                      <a:lnTo>
                        <a:pt x="33890" y="25622"/>
                      </a:lnTo>
                      <a:lnTo>
                        <a:pt x="29701" y="25622"/>
                      </a:lnTo>
                      <a:lnTo>
                        <a:pt x="29701" y="9811"/>
                      </a:lnTo>
                      <a:cubicBezTo>
                        <a:pt x="29701" y="8096"/>
                        <a:pt x="29606" y="6858"/>
                        <a:pt x="29320" y="6191"/>
                      </a:cubicBezTo>
                      <a:cubicBezTo>
                        <a:pt x="29035" y="5429"/>
                        <a:pt x="28559" y="4858"/>
                        <a:pt x="27797" y="4381"/>
                      </a:cubicBezTo>
                      <a:cubicBezTo>
                        <a:pt x="27036" y="3905"/>
                        <a:pt x="26179" y="3715"/>
                        <a:pt x="25227" y="3715"/>
                      </a:cubicBezTo>
                      <a:cubicBezTo>
                        <a:pt x="23513" y="3715"/>
                        <a:pt x="21990" y="4286"/>
                        <a:pt x="20848" y="5429"/>
                      </a:cubicBezTo>
                      <a:cubicBezTo>
                        <a:pt x="19705" y="6572"/>
                        <a:pt x="19134" y="8477"/>
                        <a:pt x="19134" y="11049"/>
                      </a:cubicBezTo>
                      <a:lnTo>
                        <a:pt x="19134" y="25622"/>
                      </a:lnTo>
                      <a:lnTo>
                        <a:pt x="14851" y="25622"/>
                      </a:lnTo>
                      <a:lnTo>
                        <a:pt x="14851" y="9334"/>
                      </a:lnTo>
                      <a:cubicBezTo>
                        <a:pt x="14851" y="7429"/>
                        <a:pt x="14470" y="6001"/>
                        <a:pt x="13803" y="5048"/>
                      </a:cubicBezTo>
                      <a:cubicBezTo>
                        <a:pt x="13137" y="4096"/>
                        <a:pt x="11995" y="3619"/>
                        <a:pt x="10376" y="3619"/>
                      </a:cubicBezTo>
                      <a:cubicBezTo>
                        <a:pt x="9139" y="3619"/>
                        <a:pt x="8091" y="3905"/>
                        <a:pt x="7044" y="4572"/>
                      </a:cubicBezTo>
                      <a:cubicBezTo>
                        <a:pt x="5997" y="5239"/>
                        <a:pt x="5331" y="6096"/>
                        <a:pt x="4855" y="7334"/>
                      </a:cubicBezTo>
                      <a:cubicBezTo>
                        <a:pt x="4379" y="8572"/>
                        <a:pt x="4188" y="10287"/>
                        <a:pt x="4188" y="12573"/>
                      </a:cubicBezTo>
                      <a:lnTo>
                        <a:pt x="4188" y="25527"/>
                      </a:lnTo>
                      <a:lnTo>
                        <a:pt x="0" y="25527"/>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70" name="Freeform 269">
                  <a:extLst>
                    <a:ext uri="{FF2B5EF4-FFF2-40B4-BE49-F238E27FC236}">
                      <a16:creationId xmlns:a16="http://schemas.microsoft.com/office/drawing/2014/main" id="{5447C532-7727-9741-BB45-5331BC05FD23}"/>
                    </a:ext>
                  </a:extLst>
                </p:cNvPr>
                <p:cNvSpPr/>
                <p:nvPr/>
              </p:nvSpPr>
              <p:spPr>
                <a:xfrm>
                  <a:off x="8346911" y="4973574"/>
                  <a:ext cx="20467" cy="25622"/>
                </a:xfrm>
                <a:custGeom>
                  <a:avLst/>
                  <a:gdLst>
                    <a:gd name="connsiteX0" fmla="*/ 16469 w 20467"/>
                    <a:gd name="connsiteY0" fmla="*/ 25051 h 25622"/>
                    <a:gd name="connsiteX1" fmla="*/ 16469 w 20467"/>
                    <a:gd name="connsiteY1" fmla="*/ 21336 h 25622"/>
                    <a:gd name="connsiteX2" fmla="*/ 8568 w 20467"/>
                    <a:gd name="connsiteY2" fmla="*/ 25622 h 25622"/>
                    <a:gd name="connsiteX3" fmla="*/ 4474 w 20467"/>
                    <a:gd name="connsiteY3" fmla="*/ 24765 h 25622"/>
                    <a:gd name="connsiteX4" fmla="*/ 1618 w 20467"/>
                    <a:gd name="connsiteY4" fmla="*/ 22669 h 25622"/>
                    <a:gd name="connsiteX5" fmla="*/ 286 w 20467"/>
                    <a:gd name="connsiteY5" fmla="*/ 19526 h 25622"/>
                    <a:gd name="connsiteX6" fmla="*/ 0 w 20467"/>
                    <a:gd name="connsiteY6" fmla="*/ 15526 h 25622"/>
                    <a:gd name="connsiteX7" fmla="*/ 0 w 20467"/>
                    <a:gd name="connsiteY7" fmla="*/ 0 h 25622"/>
                    <a:gd name="connsiteX8" fmla="*/ 4284 w 20467"/>
                    <a:gd name="connsiteY8" fmla="*/ 0 h 25622"/>
                    <a:gd name="connsiteX9" fmla="*/ 4284 w 20467"/>
                    <a:gd name="connsiteY9" fmla="*/ 13906 h 25622"/>
                    <a:gd name="connsiteX10" fmla="*/ 4569 w 20467"/>
                    <a:gd name="connsiteY10" fmla="*/ 18383 h 25622"/>
                    <a:gd name="connsiteX11" fmla="*/ 6283 w 20467"/>
                    <a:gd name="connsiteY11" fmla="*/ 21050 h 25622"/>
                    <a:gd name="connsiteX12" fmla="*/ 9520 w 20467"/>
                    <a:gd name="connsiteY12" fmla="*/ 22003 h 25622"/>
                    <a:gd name="connsiteX13" fmla="*/ 13137 w 20467"/>
                    <a:gd name="connsiteY13" fmla="*/ 21050 h 25622"/>
                    <a:gd name="connsiteX14" fmla="*/ 15517 w 20467"/>
                    <a:gd name="connsiteY14" fmla="*/ 18383 h 25622"/>
                    <a:gd name="connsiteX15" fmla="*/ 16183 w 20467"/>
                    <a:gd name="connsiteY15" fmla="*/ 13525 h 25622"/>
                    <a:gd name="connsiteX16" fmla="*/ 16183 w 20467"/>
                    <a:gd name="connsiteY16" fmla="*/ 95 h 25622"/>
                    <a:gd name="connsiteX17" fmla="*/ 20467 w 20467"/>
                    <a:gd name="connsiteY17" fmla="*/ 95 h 25622"/>
                    <a:gd name="connsiteX18" fmla="*/ 20467 w 20467"/>
                    <a:gd name="connsiteY18" fmla="*/ 25146 h 25622"/>
                    <a:gd name="connsiteX19" fmla="*/ 16469 w 20467"/>
                    <a:gd name="connsiteY19" fmla="*/ 25146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467" h="25622">
                      <a:moveTo>
                        <a:pt x="16469" y="25051"/>
                      </a:moveTo>
                      <a:lnTo>
                        <a:pt x="16469" y="21336"/>
                      </a:lnTo>
                      <a:cubicBezTo>
                        <a:pt x="14565" y="24193"/>
                        <a:pt x="11900" y="25622"/>
                        <a:pt x="8568" y="25622"/>
                      </a:cubicBezTo>
                      <a:cubicBezTo>
                        <a:pt x="7044" y="25622"/>
                        <a:pt x="5712" y="25337"/>
                        <a:pt x="4474" y="24765"/>
                      </a:cubicBezTo>
                      <a:cubicBezTo>
                        <a:pt x="3237" y="24193"/>
                        <a:pt x="2285" y="23527"/>
                        <a:pt x="1618" y="22669"/>
                      </a:cubicBezTo>
                      <a:cubicBezTo>
                        <a:pt x="952" y="21812"/>
                        <a:pt x="571" y="20764"/>
                        <a:pt x="286" y="19526"/>
                      </a:cubicBezTo>
                      <a:cubicBezTo>
                        <a:pt x="95" y="18669"/>
                        <a:pt x="0" y="17335"/>
                        <a:pt x="0" y="15526"/>
                      </a:cubicBezTo>
                      <a:lnTo>
                        <a:pt x="0" y="0"/>
                      </a:lnTo>
                      <a:lnTo>
                        <a:pt x="4284" y="0"/>
                      </a:lnTo>
                      <a:lnTo>
                        <a:pt x="4284" y="13906"/>
                      </a:lnTo>
                      <a:cubicBezTo>
                        <a:pt x="4284" y="16097"/>
                        <a:pt x="4379" y="17621"/>
                        <a:pt x="4569" y="18383"/>
                      </a:cubicBezTo>
                      <a:cubicBezTo>
                        <a:pt x="4855" y="19526"/>
                        <a:pt x="5426" y="20383"/>
                        <a:pt x="6283" y="21050"/>
                      </a:cubicBezTo>
                      <a:cubicBezTo>
                        <a:pt x="7140" y="21717"/>
                        <a:pt x="8187" y="22003"/>
                        <a:pt x="9520" y="22003"/>
                      </a:cubicBezTo>
                      <a:cubicBezTo>
                        <a:pt x="10852" y="22003"/>
                        <a:pt x="11995" y="21717"/>
                        <a:pt x="13137" y="21050"/>
                      </a:cubicBezTo>
                      <a:cubicBezTo>
                        <a:pt x="14279" y="20383"/>
                        <a:pt x="15041" y="19526"/>
                        <a:pt x="15517" y="18383"/>
                      </a:cubicBezTo>
                      <a:cubicBezTo>
                        <a:pt x="15993" y="17240"/>
                        <a:pt x="16183" y="15621"/>
                        <a:pt x="16183" y="13525"/>
                      </a:cubicBezTo>
                      <a:lnTo>
                        <a:pt x="16183" y="95"/>
                      </a:lnTo>
                      <a:lnTo>
                        <a:pt x="20467" y="95"/>
                      </a:lnTo>
                      <a:lnTo>
                        <a:pt x="20467" y="25146"/>
                      </a:lnTo>
                      <a:lnTo>
                        <a:pt x="16469" y="25146"/>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71" name="Freeform 270">
                  <a:extLst>
                    <a:ext uri="{FF2B5EF4-FFF2-40B4-BE49-F238E27FC236}">
                      <a16:creationId xmlns:a16="http://schemas.microsoft.com/office/drawing/2014/main" id="{A3D58A83-9C54-BC46-B189-32DDF030F268}"/>
                    </a:ext>
                  </a:extLst>
                </p:cNvPr>
                <p:cNvSpPr/>
                <p:nvPr/>
              </p:nvSpPr>
              <p:spPr>
                <a:xfrm>
                  <a:off x="8372138" y="4973192"/>
                  <a:ext cx="20562" cy="26193"/>
                </a:xfrm>
                <a:custGeom>
                  <a:avLst/>
                  <a:gdLst>
                    <a:gd name="connsiteX0" fmla="*/ 0 w 20562"/>
                    <a:gd name="connsiteY0" fmla="*/ 18002 h 26193"/>
                    <a:gd name="connsiteX1" fmla="*/ 4189 w 20562"/>
                    <a:gd name="connsiteY1" fmla="*/ 17336 h 26193"/>
                    <a:gd name="connsiteX2" fmla="*/ 6188 w 20562"/>
                    <a:gd name="connsiteY2" fmla="*/ 21241 h 26193"/>
                    <a:gd name="connsiteX3" fmla="*/ 10662 w 20562"/>
                    <a:gd name="connsiteY3" fmla="*/ 22574 h 26193"/>
                    <a:gd name="connsiteX4" fmla="*/ 15041 w 20562"/>
                    <a:gd name="connsiteY4" fmla="*/ 21431 h 26193"/>
                    <a:gd name="connsiteX5" fmla="*/ 16469 w 20562"/>
                    <a:gd name="connsiteY5" fmla="*/ 18669 h 26193"/>
                    <a:gd name="connsiteX6" fmla="*/ 15232 w 20562"/>
                    <a:gd name="connsiteY6" fmla="*/ 16383 h 26193"/>
                    <a:gd name="connsiteX7" fmla="*/ 10853 w 20562"/>
                    <a:gd name="connsiteY7" fmla="*/ 14954 h 26193"/>
                    <a:gd name="connsiteX8" fmla="*/ 4379 w 20562"/>
                    <a:gd name="connsiteY8" fmla="*/ 12954 h 26193"/>
                    <a:gd name="connsiteX9" fmla="*/ 1618 w 20562"/>
                    <a:gd name="connsiteY9" fmla="*/ 10573 h 26193"/>
                    <a:gd name="connsiteX10" fmla="*/ 666 w 20562"/>
                    <a:gd name="connsiteY10" fmla="*/ 7239 h 26193"/>
                    <a:gd name="connsiteX11" fmla="*/ 1428 w 20562"/>
                    <a:gd name="connsiteY11" fmla="*/ 4096 h 26193"/>
                    <a:gd name="connsiteX12" fmla="*/ 3522 w 20562"/>
                    <a:gd name="connsiteY12" fmla="*/ 1715 h 26193"/>
                    <a:gd name="connsiteX13" fmla="*/ 6188 w 20562"/>
                    <a:gd name="connsiteY13" fmla="*/ 476 h 26193"/>
                    <a:gd name="connsiteX14" fmla="*/ 9805 w 20562"/>
                    <a:gd name="connsiteY14" fmla="*/ 0 h 26193"/>
                    <a:gd name="connsiteX15" fmla="*/ 14946 w 20562"/>
                    <a:gd name="connsiteY15" fmla="*/ 857 h 26193"/>
                    <a:gd name="connsiteX16" fmla="*/ 18278 w 20562"/>
                    <a:gd name="connsiteY16" fmla="*/ 3143 h 26193"/>
                    <a:gd name="connsiteX17" fmla="*/ 19706 w 20562"/>
                    <a:gd name="connsiteY17" fmla="*/ 7049 h 26193"/>
                    <a:gd name="connsiteX18" fmla="*/ 15517 w 20562"/>
                    <a:gd name="connsiteY18" fmla="*/ 7620 h 26193"/>
                    <a:gd name="connsiteX19" fmla="*/ 13899 w 20562"/>
                    <a:gd name="connsiteY19" fmla="*/ 4572 h 26193"/>
                    <a:gd name="connsiteX20" fmla="*/ 10091 w 20562"/>
                    <a:gd name="connsiteY20" fmla="*/ 3524 h 26193"/>
                    <a:gd name="connsiteX21" fmla="*/ 5902 w 20562"/>
                    <a:gd name="connsiteY21" fmla="*/ 4477 h 26193"/>
                    <a:gd name="connsiteX22" fmla="*/ 4665 w 20562"/>
                    <a:gd name="connsiteY22" fmla="*/ 6763 h 26193"/>
                    <a:gd name="connsiteX23" fmla="*/ 5141 w 20562"/>
                    <a:gd name="connsiteY23" fmla="*/ 8287 h 26193"/>
                    <a:gd name="connsiteX24" fmla="*/ 6759 w 20562"/>
                    <a:gd name="connsiteY24" fmla="*/ 9430 h 26193"/>
                    <a:gd name="connsiteX25" fmla="*/ 10472 w 20562"/>
                    <a:gd name="connsiteY25" fmla="*/ 10478 h 26193"/>
                    <a:gd name="connsiteX26" fmla="*/ 16755 w 20562"/>
                    <a:gd name="connsiteY26" fmla="*/ 12478 h 26193"/>
                    <a:gd name="connsiteX27" fmla="*/ 19515 w 20562"/>
                    <a:gd name="connsiteY27" fmla="*/ 14669 h 26193"/>
                    <a:gd name="connsiteX28" fmla="*/ 20563 w 20562"/>
                    <a:gd name="connsiteY28" fmla="*/ 18288 h 26193"/>
                    <a:gd name="connsiteX29" fmla="*/ 19325 w 20562"/>
                    <a:gd name="connsiteY29" fmla="*/ 22289 h 26193"/>
                    <a:gd name="connsiteX30" fmla="*/ 15707 w 20562"/>
                    <a:gd name="connsiteY30" fmla="*/ 25146 h 26193"/>
                    <a:gd name="connsiteX31" fmla="*/ 10472 w 20562"/>
                    <a:gd name="connsiteY31" fmla="*/ 26194 h 26193"/>
                    <a:gd name="connsiteX32" fmla="*/ 3046 w 20562"/>
                    <a:gd name="connsiteY32" fmla="*/ 24194 h 26193"/>
                    <a:gd name="connsiteX33" fmla="*/ 0 w 20562"/>
                    <a:gd name="connsiteY33" fmla="*/ 18002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562" h="26193">
                      <a:moveTo>
                        <a:pt x="0" y="18002"/>
                      </a:moveTo>
                      <a:lnTo>
                        <a:pt x="4189" y="17336"/>
                      </a:lnTo>
                      <a:cubicBezTo>
                        <a:pt x="4379" y="19050"/>
                        <a:pt x="5045" y="20288"/>
                        <a:pt x="6188" y="21241"/>
                      </a:cubicBezTo>
                      <a:cubicBezTo>
                        <a:pt x="7235" y="22098"/>
                        <a:pt x="8758" y="22574"/>
                        <a:pt x="10662" y="22574"/>
                      </a:cubicBezTo>
                      <a:cubicBezTo>
                        <a:pt x="12566" y="22574"/>
                        <a:pt x="14089" y="22193"/>
                        <a:pt x="15041" y="21431"/>
                      </a:cubicBezTo>
                      <a:cubicBezTo>
                        <a:pt x="15993" y="20669"/>
                        <a:pt x="16469" y="19717"/>
                        <a:pt x="16469" y="18669"/>
                      </a:cubicBezTo>
                      <a:cubicBezTo>
                        <a:pt x="16469" y="17717"/>
                        <a:pt x="16088" y="16954"/>
                        <a:pt x="15232" y="16383"/>
                      </a:cubicBezTo>
                      <a:cubicBezTo>
                        <a:pt x="14660" y="16002"/>
                        <a:pt x="13232" y="15526"/>
                        <a:pt x="10853" y="14954"/>
                      </a:cubicBezTo>
                      <a:cubicBezTo>
                        <a:pt x="7711" y="14192"/>
                        <a:pt x="5617" y="13525"/>
                        <a:pt x="4379" y="12954"/>
                      </a:cubicBezTo>
                      <a:cubicBezTo>
                        <a:pt x="3141" y="12383"/>
                        <a:pt x="2285" y="11621"/>
                        <a:pt x="1618" y="10573"/>
                      </a:cubicBezTo>
                      <a:cubicBezTo>
                        <a:pt x="952" y="9525"/>
                        <a:pt x="666" y="8477"/>
                        <a:pt x="666" y="7239"/>
                      </a:cubicBezTo>
                      <a:cubicBezTo>
                        <a:pt x="666" y="6096"/>
                        <a:pt x="952" y="5048"/>
                        <a:pt x="1428" y="4096"/>
                      </a:cubicBezTo>
                      <a:cubicBezTo>
                        <a:pt x="1904" y="3143"/>
                        <a:pt x="2665" y="2381"/>
                        <a:pt x="3522" y="1715"/>
                      </a:cubicBezTo>
                      <a:cubicBezTo>
                        <a:pt x="4189" y="1238"/>
                        <a:pt x="5045" y="857"/>
                        <a:pt x="6188" y="476"/>
                      </a:cubicBezTo>
                      <a:cubicBezTo>
                        <a:pt x="7330" y="95"/>
                        <a:pt x="8568" y="0"/>
                        <a:pt x="9805" y="0"/>
                      </a:cubicBezTo>
                      <a:cubicBezTo>
                        <a:pt x="11804" y="0"/>
                        <a:pt x="13518" y="286"/>
                        <a:pt x="14946" y="857"/>
                      </a:cubicBezTo>
                      <a:cubicBezTo>
                        <a:pt x="16469" y="1429"/>
                        <a:pt x="17516" y="2191"/>
                        <a:pt x="18278" y="3143"/>
                      </a:cubicBezTo>
                      <a:cubicBezTo>
                        <a:pt x="18944" y="4096"/>
                        <a:pt x="19515" y="5429"/>
                        <a:pt x="19706" y="7049"/>
                      </a:cubicBezTo>
                      <a:lnTo>
                        <a:pt x="15517" y="7620"/>
                      </a:lnTo>
                      <a:cubicBezTo>
                        <a:pt x="15327" y="6287"/>
                        <a:pt x="14755" y="5334"/>
                        <a:pt x="13899" y="4572"/>
                      </a:cubicBezTo>
                      <a:cubicBezTo>
                        <a:pt x="13042" y="3810"/>
                        <a:pt x="11709" y="3524"/>
                        <a:pt x="10091" y="3524"/>
                      </a:cubicBezTo>
                      <a:cubicBezTo>
                        <a:pt x="8187" y="3524"/>
                        <a:pt x="6759" y="3810"/>
                        <a:pt x="5902" y="4477"/>
                      </a:cubicBezTo>
                      <a:cubicBezTo>
                        <a:pt x="5045" y="5144"/>
                        <a:pt x="4665" y="5906"/>
                        <a:pt x="4665" y="6763"/>
                      </a:cubicBezTo>
                      <a:cubicBezTo>
                        <a:pt x="4665" y="7334"/>
                        <a:pt x="4855" y="7811"/>
                        <a:pt x="5141" y="8287"/>
                      </a:cubicBezTo>
                      <a:cubicBezTo>
                        <a:pt x="5521" y="8763"/>
                        <a:pt x="5997" y="9144"/>
                        <a:pt x="6759" y="9430"/>
                      </a:cubicBezTo>
                      <a:cubicBezTo>
                        <a:pt x="7140" y="9620"/>
                        <a:pt x="8473" y="9906"/>
                        <a:pt x="10472" y="10478"/>
                      </a:cubicBezTo>
                      <a:cubicBezTo>
                        <a:pt x="13518" y="11240"/>
                        <a:pt x="15612" y="11906"/>
                        <a:pt x="16755" y="12478"/>
                      </a:cubicBezTo>
                      <a:cubicBezTo>
                        <a:pt x="17897" y="12954"/>
                        <a:pt x="18849" y="13716"/>
                        <a:pt x="19515" y="14669"/>
                      </a:cubicBezTo>
                      <a:cubicBezTo>
                        <a:pt x="20182" y="15621"/>
                        <a:pt x="20563" y="16859"/>
                        <a:pt x="20563" y="18288"/>
                      </a:cubicBezTo>
                      <a:cubicBezTo>
                        <a:pt x="20563" y="19717"/>
                        <a:pt x="20182" y="21050"/>
                        <a:pt x="19325" y="22289"/>
                      </a:cubicBezTo>
                      <a:cubicBezTo>
                        <a:pt x="18468" y="23527"/>
                        <a:pt x="17326" y="24479"/>
                        <a:pt x="15707" y="25146"/>
                      </a:cubicBezTo>
                      <a:cubicBezTo>
                        <a:pt x="14184" y="25813"/>
                        <a:pt x="12375" y="26194"/>
                        <a:pt x="10472" y="26194"/>
                      </a:cubicBezTo>
                      <a:cubicBezTo>
                        <a:pt x="7235" y="26194"/>
                        <a:pt x="4760" y="25527"/>
                        <a:pt x="3046" y="24194"/>
                      </a:cubicBezTo>
                      <a:cubicBezTo>
                        <a:pt x="1618" y="22670"/>
                        <a:pt x="476" y="20669"/>
                        <a:pt x="0" y="18002"/>
                      </a:cubicBez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72" name="Freeform 271">
                  <a:extLst>
                    <a:ext uri="{FF2B5EF4-FFF2-40B4-BE49-F238E27FC236}">
                      <a16:creationId xmlns:a16="http://schemas.microsoft.com/office/drawing/2014/main" id="{AEAF27F2-8A1F-974F-8AA9-87E6F1CD1C78}"/>
                    </a:ext>
                  </a:extLst>
                </p:cNvPr>
                <p:cNvSpPr/>
                <p:nvPr/>
              </p:nvSpPr>
              <p:spPr>
                <a:xfrm>
                  <a:off x="8397461" y="4970145"/>
                  <a:ext cx="22847" cy="22955"/>
                </a:xfrm>
                <a:custGeom>
                  <a:avLst/>
                  <a:gdLst>
                    <a:gd name="connsiteX0" fmla="*/ 9424 w 22847"/>
                    <a:gd name="connsiteY0" fmla="*/ 22955 h 22955"/>
                    <a:gd name="connsiteX1" fmla="*/ 9424 w 22847"/>
                    <a:gd name="connsiteY1" fmla="*/ 13430 h 22955"/>
                    <a:gd name="connsiteX2" fmla="*/ 0 w 22847"/>
                    <a:gd name="connsiteY2" fmla="*/ 13430 h 22955"/>
                    <a:gd name="connsiteX3" fmla="*/ 0 w 22847"/>
                    <a:gd name="connsiteY3" fmla="*/ 9430 h 22955"/>
                    <a:gd name="connsiteX4" fmla="*/ 9424 w 22847"/>
                    <a:gd name="connsiteY4" fmla="*/ 9430 h 22955"/>
                    <a:gd name="connsiteX5" fmla="*/ 9424 w 22847"/>
                    <a:gd name="connsiteY5" fmla="*/ 0 h 22955"/>
                    <a:gd name="connsiteX6" fmla="*/ 13423 w 22847"/>
                    <a:gd name="connsiteY6" fmla="*/ 0 h 22955"/>
                    <a:gd name="connsiteX7" fmla="*/ 13423 w 22847"/>
                    <a:gd name="connsiteY7" fmla="*/ 9430 h 22955"/>
                    <a:gd name="connsiteX8" fmla="*/ 22847 w 22847"/>
                    <a:gd name="connsiteY8" fmla="*/ 9430 h 22955"/>
                    <a:gd name="connsiteX9" fmla="*/ 22847 w 22847"/>
                    <a:gd name="connsiteY9" fmla="*/ 13430 h 22955"/>
                    <a:gd name="connsiteX10" fmla="*/ 13423 w 22847"/>
                    <a:gd name="connsiteY10" fmla="*/ 13430 h 22955"/>
                    <a:gd name="connsiteX11" fmla="*/ 13423 w 22847"/>
                    <a:gd name="connsiteY11" fmla="*/ 22955 h 22955"/>
                    <a:gd name="connsiteX12" fmla="*/ 9424 w 22847"/>
                    <a:gd name="connsiteY12" fmla="*/ 22955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47" h="22955">
                      <a:moveTo>
                        <a:pt x="9424" y="22955"/>
                      </a:moveTo>
                      <a:lnTo>
                        <a:pt x="9424" y="13430"/>
                      </a:lnTo>
                      <a:lnTo>
                        <a:pt x="0" y="13430"/>
                      </a:lnTo>
                      <a:lnTo>
                        <a:pt x="0" y="9430"/>
                      </a:lnTo>
                      <a:lnTo>
                        <a:pt x="9424" y="9430"/>
                      </a:lnTo>
                      <a:lnTo>
                        <a:pt x="9424" y="0"/>
                      </a:lnTo>
                      <a:lnTo>
                        <a:pt x="13423" y="0"/>
                      </a:lnTo>
                      <a:lnTo>
                        <a:pt x="13423" y="9430"/>
                      </a:lnTo>
                      <a:lnTo>
                        <a:pt x="22847" y="9430"/>
                      </a:lnTo>
                      <a:lnTo>
                        <a:pt x="22847" y="13430"/>
                      </a:lnTo>
                      <a:lnTo>
                        <a:pt x="13423" y="13430"/>
                      </a:lnTo>
                      <a:lnTo>
                        <a:pt x="13423" y="22955"/>
                      </a:lnTo>
                      <a:lnTo>
                        <a:pt x="9424" y="22955"/>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73" name="Freeform 272">
                  <a:extLst>
                    <a:ext uri="{FF2B5EF4-FFF2-40B4-BE49-F238E27FC236}">
                      <a16:creationId xmlns:a16="http://schemas.microsoft.com/office/drawing/2014/main" id="{D8A1BE80-2E47-6742-B0F6-2D5B94418157}"/>
                    </a:ext>
                  </a:extLst>
                </p:cNvPr>
                <p:cNvSpPr/>
                <p:nvPr/>
              </p:nvSpPr>
              <p:spPr>
                <a:xfrm>
                  <a:off x="8440109" y="4964049"/>
                  <a:ext cx="26369" cy="34575"/>
                </a:xfrm>
                <a:custGeom>
                  <a:avLst/>
                  <a:gdLst>
                    <a:gd name="connsiteX0" fmla="*/ 0 w 26369"/>
                    <a:gd name="connsiteY0" fmla="*/ 34576 h 34575"/>
                    <a:gd name="connsiteX1" fmla="*/ 0 w 26369"/>
                    <a:gd name="connsiteY1" fmla="*/ 0 h 34575"/>
                    <a:gd name="connsiteX2" fmla="*/ 13042 w 26369"/>
                    <a:gd name="connsiteY2" fmla="*/ 0 h 34575"/>
                    <a:gd name="connsiteX3" fmla="*/ 18278 w 26369"/>
                    <a:gd name="connsiteY3" fmla="*/ 286 h 34575"/>
                    <a:gd name="connsiteX4" fmla="*/ 22562 w 26369"/>
                    <a:gd name="connsiteY4" fmla="*/ 1905 h 34575"/>
                    <a:gd name="connsiteX5" fmla="*/ 25322 w 26369"/>
                    <a:gd name="connsiteY5" fmla="*/ 5239 h 34575"/>
                    <a:gd name="connsiteX6" fmla="*/ 26369 w 26369"/>
                    <a:gd name="connsiteY6" fmla="*/ 10001 h 34575"/>
                    <a:gd name="connsiteX7" fmla="*/ 23609 w 26369"/>
                    <a:gd name="connsiteY7" fmla="*/ 17431 h 34575"/>
                    <a:gd name="connsiteX8" fmla="*/ 13518 w 26369"/>
                    <a:gd name="connsiteY8" fmla="*/ 20479 h 34575"/>
                    <a:gd name="connsiteX9" fmla="*/ 4665 w 26369"/>
                    <a:gd name="connsiteY9" fmla="*/ 20479 h 34575"/>
                    <a:gd name="connsiteX10" fmla="*/ 4665 w 26369"/>
                    <a:gd name="connsiteY10" fmla="*/ 34576 h 34575"/>
                    <a:gd name="connsiteX11" fmla="*/ 0 w 26369"/>
                    <a:gd name="connsiteY11" fmla="*/ 34576 h 34575"/>
                    <a:gd name="connsiteX12" fmla="*/ 4569 w 26369"/>
                    <a:gd name="connsiteY12" fmla="*/ 16478 h 34575"/>
                    <a:gd name="connsiteX13" fmla="*/ 13518 w 26369"/>
                    <a:gd name="connsiteY13" fmla="*/ 16478 h 34575"/>
                    <a:gd name="connsiteX14" fmla="*/ 19801 w 26369"/>
                    <a:gd name="connsiteY14" fmla="*/ 14859 h 34575"/>
                    <a:gd name="connsiteX15" fmla="*/ 21705 w 26369"/>
                    <a:gd name="connsiteY15" fmla="*/ 10192 h 34575"/>
                    <a:gd name="connsiteX16" fmla="*/ 20562 w 26369"/>
                    <a:gd name="connsiteY16" fmla="*/ 6477 h 34575"/>
                    <a:gd name="connsiteX17" fmla="*/ 17706 w 26369"/>
                    <a:gd name="connsiteY17" fmla="*/ 4477 h 34575"/>
                    <a:gd name="connsiteX18" fmla="*/ 13422 w 26369"/>
                    <a:gd name="connsiteY18" fmla="*/ 4191 h 34575"/>
                    <a:gd name="connsiteX19" fmla="*/ 4569 w 26369"/>
                    <a:gd name="connsiteY19" fmla="*/ 4191 h 34575"/>
                    <a:gd name="connsiteX20" fmla="*/ 4569 w 26369"/>
                    <a:gd name="connsiteY20" fmla="*/ 16478 h 3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369" h="34575">
                      <a:moveTo>
                        <a:pt x="0" y="34576"/>
                      </a:moveTo>
                      <a:lnTo>
                        <a:pt x="0" y="0"/>
                      </a:lnTo>
                      <a:lnTo>
                        <a:pt x="13042" y="0"/>
                      </a:lnTo>
                      <a:cubicBezTo>
                        <a:pt x="15327" y="0"/>
                        <a:pt x="17040" y="95"/>
                        <a:pt x="18278" y="286"/>
                      </a:cubicBezTo>
                      <a:cubicBezTo>
                        <a:pt x="19991" y="571"/>
                        <a:pt x="21419" y="1143"/>
                        <a:pt x="22562" y="1905"/>
                      </a:cubicBezTo>
                      <a:cubicBezTo>
                        <a:pt x="23704" y="2667"/>
                        <a:pt x="24656" y="3810"/>
                        <a:pt x="25322" y="5239"/>
                      </a:cubicBezTo>
                      <a:cubicBezTo>
                        <a:pt x="25988" y="6667"/>
                        <a:pt x="26369" y="8287"/>
                        <a:pt x="26369" y="10001"/>
                      </a:cubicBezTo>
                      <a:cubicBezTo>
                        <a:pt x="26369" y="12954"/>
                        <a:pt x="25417" y="15430"/>
                        <a:pt x="23609" y="17431"/>
                      </a:cubicBezTo>
                      <a:cubicBezTo>
                        <a:pt x="21705" y="19431"/>
                        <a:pt x="18373" y="20479"/>
                        <a:pt x="13518" y="20479"/>
                      </a:cubicBezTo>
                      <a:lnTo>
                        <a:pt x="4665" y="20479"/>
                      </a:lnTo>
                      <a:lnTo>
                        <a:pt x="4665" y="34576"/>
                      </a:lnTo>
                      <a:lnTo>
                        <a:pt x="0" y="34576"/>
                      </a:lnTo>
                      <a:close/>
                      <a:moveTo>
                        <a:pt x="4569" y="16478"/>
                      </a:moveTo>
                      <a:lnTo>
                        <a:pt x="13518" y="16478"/>
                      </a:lnTo>
                      <a:cubicBezTo>
                        <a:pt x="16469" y="16478"/>
                        <a:pt x="18563" y="15907"/>
                        <a:pt x="19801" y="14859"/>
                      </a:cubicBezTo>
                      <a:cubicBezTo>
                        <a:pt x="21038" y="13716"/>
                        <a:pt x="21705" y="12192"/>
                        <a:pt x="21705" y="10192"/>
                      </a:cubicBezTo>
                      <a:cubicBezTo>
                        <a:pt x="21705" y="8763"/>
                        <a:pt x="21324" y="7525"/>
                        <a:pt x="20562" y="6477"/>
                      </a:cubicBezTo>
                      <a:cubicBezTo>
                        <a:pt x="19801" y="5429"/>
                        <a:pt x="18849" y="4763"/>
                        <a:pt x="17706" y="4477"/>
                      </a:cubicBezTo>
                      <a:cubicBezTo>
                        <a:pt x="16945" y="4286"/>
                        <a:pt x="15517" y="4191"/>
                        <a:pt x="13422" y="4191"/>
                      </a:cubicBezTo>
                      <a:lnTo>
                        <a:pt x="4569" y="4191"/>
                      </a:lnTo>
                      <a:lnTo>
                        <a:pt x="4569" y="16478"/>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74" name="Freeform 273">
                  <a:extLst>
                    <a:ext uri="{FF2B5EF4-FFF2-40B4-BE49-F238E27FC236}">
                      <a16:creationId xmlns:a16="http://schemas.microsoft.com/office/drawing/2014/main" id="{FCD68FC5-3310-A04D-A3DA-1D5369225623}"/>
                    </a:ext>
                  </a:extLst>
                </p:cNvPr>
                <p:cNvSpPr/>
                <p:nvPr/>
              </p:nvSpPr>
              <p:spPr>
                <a:xfrm>
                  <a:off x="8471714" y="4973002"/>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1 h 25622"/>
                    <a:gd name="connsiteX4" fmla="*/ 6474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3 h 25622"/>
                    <a:gd name="connsiteX10" fmla="*/ 4950 w 13613"/>
                    <a:gd name="connsiteY10" fmla="*/ 7429 h 25622"/>
                    <a:gd name="connsiteX11" fmla="*/ 4284 w 13613"/>
                    <a:gd name="connsiteY11" fmla="*/ 12382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1"/>
                      </a:lnTo>
                      <a:cubicBezTo>
                        <a:pt x="4760" y="2572"/>
                        <a:pt x="5712" y="1429"/>
                        <a:pt x="6474"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3"/>
                      </a:cubicBezTo>
                      <a:cubicBezTo>
                        <a:pt x="5807" y="5715"/>
                        <a:pt x="5331" y="6477"/>
                        <a:pt x="4950" y="7429"/>
                      </a:cubicBezTo>
                      <a:cubicBezTo>
                        <a:pt x="4474" y="8953"/>
                        <a:pt x="4284" y="10573"/>
                        <a:pt x="4284" y="12382"/>
                      </a:cubicBezTo>
                      <a:lnTo>
                        <a:pt x="4284" y="25527"/>
                      </a:lnTo>
                      <a:lnTo>
                        <a:pt x="0" y="25527"/>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75" name="Freeform 274">
                  <a:extLst>
                    <a:ext uri="{FF2B5EF4-FFF2-40B4-BE49-F238E27FC236}">
                      <a16:creationId xmlns:a16="http://schemas.microsoft.com/office/drawing/2014/main" id="{AD1F5330-DC86-9C49-983D-D832654E5AB9}"/>
                    </a:ext>
                  </a:extLst>
                </p:cNvPr>
                <p:cNvSpPr/>
                <p:nvPr/>
              </p:nvSpPr>
              <p:spPr>
                <a:xfrm>
                  <a:off x="8486279" y="4973097"/>
                  <a:ext cx="23513" cy="26193"/>
                </a:xfrm>
                <a:custGeom>
                  <a:avLst/>
                  <a:gdLst>
                    <a:gd name="connsiteX0" fmla="*/ 0 w 23513"/>
                    <a:gd name="connsiteY0" fmla="*/ 13049 h 26193"/>
                    <a:gd name="connsiteX1" fmla="*/ 3903 w 23513"/>
                    <a:gd name="connsiteY1" fmla="*/ 2762 h 26193"/>
                    <a:gd name="connsiteX2" fmla="*/ 11805 w 23513"/>
                    <a:gd name="connsiteY2" fmla="*/ 0 h 26193"/>
                    <a:gd name="connsiteX3" fmla="*/ 20277 w 23513"/>
                    <a:gd name="connsiteY3" fmla="*/ 3429 h 26193"/>
                    <a:gd name="connsiteX4" fmla="*/ 23514 w 23513"/>
                    <a:gd name="connsiteY4" fmla="*/ 12763 h 26193"/>
                    <a:gd name="connsiteX5" fmla="*/ 22086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4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5 h 26193"/>
                    <a:gd name="connsiteX16" fmla="*/ 11709 w 23513"/>
                    <a:gd name="connsiteY16" fmla="*/ 3524 h 26193"/>
                    <a:gd name="connsiteX17" fmla="*/ 6474 w 23513"/>
                    <a:gd name="connsiteY17" fmla="*/ 5905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5" y="0"/>
                      </a:cubicBezTo>
                      <a:cubicBezTo>
                        <a:pt x="15232" y="0"/>
                        <a:pt x="18088" y="1143"/>
                        <a:pt x="20277" y="3429"/>
                      </a:cubicBezTo>
                      <a:cubicBezTo>
                        <a:pt x="22467" y="5715"/>
                        <a:pt x="23514" y="8763"/>
                        <a:pt x="23514" y="12763"/>
                      </a:cubicBezTo>
                      <a:cubicBezTo>
                        <a:pt x="23514" y="16002"/>
                        <a:pt x="23038" y="18479"/>
                        <a:pt x="22086" y="20383"/>
                      </a:cubicBezTo>
                      <a:cubicBezTo>
                        <a:pt x="21134" y="22193"/>
                        <a:pt x="19706" y="23622"/>
                        <a:pt x="17897" y="24670"/>
                      </a:cubicBezTo>
                      <a:cubicBezTo>
                        <a:pt x="16088" y="25717"/>
                        <a:pt x="13994" y="26194"/>
                        <a:pt x="11900" y="26194"/>
                      </a:cubicBezTo>
                      <a:cubicBezTo>
                        <a:pt x="8377" y="26194"/>
                        <a:pt x="5522" y="25051"/>
                        <a:pt x="3427" y="22860"/>
                      </a:cubicBezTo>
                      <a:cubicBezTo>
                        <a:pt x="1047" y="20479"/>
                        <a:pt x="0" y="17240"/>
                        <a:pt x="0" y="13049"/>
                      </a:cubicBezTo>
                      <a:close/>
                      <a:moveTo>
                        <a:pt x="4379" y="13049"/>
                      </a:moveTo>
                      <a:cubicBezTo>
                        <a:pt x="4379" y="16288"/>
                        <a:pt x="5045" y="18669"/>
                        <a:pt x="6474"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5"/>
                      </a:cubicBezTo>
                      <a:cubicBezTo>
                        <a:pt x="15517" y="4286"/>
                        <a:pt x="13804" y="3524"/>
                        <a:pt x="11709" y="3524"/>
                      </a:cubicBezTo>
                      <a:cubicBezTo>
                        <a:pt x="9615" y="3524"/>
                        <a:pt x="7806" y="4286"/>
                        <a:pt x="6474" y="5905"/>
                      </a:cubicBezTo>
                      <a:cubicBezTo>
                        <a:pt x="5045" y="7429"/>
                        <a:pt x="4379" y="9811"/>
                        <a:pt x="4379" y="13049"/>
                      </a:cubicBez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76" name="Freeform 275">
                  <a:extLst>
                    <a:ext uri="{FF2B5EF4-FFF2-40B4-BE49-F238E27FC236}">
                      <a16:creationId xmlns:a16="http://schemas.microsoft.com/office/drawing/2014/main" id="{68965254-FCE5-6F43-B827-698D48B5C770}"/>
                    </a:ext>
                  </a:extLst>
                </p:cNvPr>
                <p:cNvSpPr/>
                <p:nvPr/>
              </p:nvSpPr>
              <p:spPr>
                <a:xfrm>
                  <a:off x="8512934" y="4973002"/>
                  <a:ext cx="22085" cy="35718"/>
                </a:xfrm>
                <a:custGeom>
                  <a:avLst/>
                  <a:gdLst>
                    <a:gd name="connsiteX0" fmla="*/ 952 w 22085"/>
                    <a:gd name="connsiteY0" fmla="*/ 27718 h 35718"/>
                    <a:gd name="connsiteX1" fmla="*/ 5045 w 22085"/>
                    <a:gd name="connsiteY1" fmla="*/ 28289 h 35718"/>
                    <a:gd name="connsiteX2" fmla="*/ 6473 w 22085"/>
                    <a:gd name="connsiteY2" fmla="*/ 31051 h 35718"/>
                    <a:gd name="connsiteX3" fmla="*/ 10757 w 22085"/>
                    <a:gd name="connsiteY3" fmla="*/ 32194 h 35718"/>
                    <a:gd name="connsiteX4" fmla="*/ 15327 w 22085"/>
                    <a:gd name="connsiteY4" fmla="*/ 31051 h 35718"/>
                    <a:gd name="connsiteX5" fmla="*/ 17516 w 22085"/>
                    <a:gd name="connsiteY5" fmla="*/ 27718 h 35718"/>
                    <a:gd name="connsiteX6" fmla="*/ 17802 w 22085"/>
                    <a:gd name="connsiteY6" fmla="*/ 22288 h 35718"/>
                    <a:gd name="connsiteX7" fmla="*/ 10852 w 22085"/>
                    <a:gd name="connsiteY7" fmla="*/ 25527 h 35718"/>
                    <a:gd name="connsiteX8" fmla="*/ 2856 w 22085"/>
                    <a:gd name="connsiteY8" fmla="*/ 21812 h 35718"/>
                    <a:gd name="connsiteX9" fmla="*/ 0 w 22085"/>
                    <a:gd name="connsiteY9" fmla="*/ 12859 h 35718"/>
                    <a:gd name="connsiteX10" fmla="*/ 1333 w 22085"/>
                    <a:gd name="connsiteY10" fmla="*/ 6286 h 35718"/>
                    <a:gd name="connsiteX11" fmla="*/ 5045 w 22085"/>
                    <a:gd name="connsiteY11" fmla="*/ 1619 h 35718"/>
                    <a:gd name="connsiteX12" fmla="*/ 10852 w 22085"/>
                    <a:gd name="connsiteY12" fmla="*/ 0 h 35718"/>
                    <a:gd name="connsiteX13" fmla="*/ 18183 w 22085"/>
                    <a:gd name="connsiteY13" fmla="*/ 3619 h 35718"/>
                    <a:gd name="connsiteX14" fmla="*/ 18183 w 22085"/>
                    <a:gd name="connsiteY14" fmla="*/ 571 h 35718"/>
                    <a:gd name="connsiteX15" fmla="*/ 22085 w 22085"/>
                    <a:gd name="connsiteY15" fmla="*/ 571 h 35718"/>
                    <a:gd name="connsiteX16" fmla="*/ 22085 w 22085"/>
                    <a:gd name="connsiteY16" fmla="*/ 22193 h 35718"/>
                    <a:gd name="connsiteX17" fmla="*/ 20943 w 22085"/>
                    <a:gd name="connsiteY17" fmla="*/ 30480 h 35718"/>
                    <a:gd name="connsiteX18" fmla="*/ 17135 w 22085"/>
                    <a:gd name="connsiteY18" fmla="*/ 34290 h 35718"/>
                    <a:gd name="connsiteX19" fmla="*/ 10757 w 22085"/>
                    <a:gd name="connsiteY19" fmla="*/ 35719 h 35718"/>
                    <a:gd name="connsiteX20" fmla="*/ 3522 w 22085"/>
                    <a:gd name="connsiteY20" fmla="*/ 33718 h 35718"/>
                    <a:gd name="connsiteX21" fmla="*/ 952 w 22085"/>
                    <a:gd name="connsiteY21" fmla="*/ 27718 h 35718"/>
                    <a:gd name="connsiteX22" fmla="*/ 4474 w 22085"/>
                    <a:gd name="connsiteY22" fmla="*/ 12668 h 35718"/>
                    <a:gd name="connsiteX23" fmla="*/ 6473 w 22085"/>
                    <a:gd name="connsiteY23" fmla="*/ 19812 h 35718"/>
                    <a:gd name="connsiteX24" fmla="*/ 11328 w 22085"/>
                    <a:gd name="connsiteY24" fmla="*/ 22098 h 35718"/>
                    <a:gd name="connsiteX25" fmla="*/ 16183 w 22085"/>
                    <a:gd name="connsiteY25" fmla="*/ 19812 h 35718"/>
                    <a:gd name="connsiteX26" fmla="*/ 18183 w 22085"/>
                    <a:gd name="connsiteY26" fmla="*/ 12763 h 35718"/>
                    <a:gd name="connsiteX27" fmla="*/ 16183 w 22085"/>
                    <a:gd name="connsiteY27" fmla="*/ 5810 h 35718"/>
                    <a:gd name="connsiteX28" fmla="*/ 11233 w 22085"/>
                    <a:gd name="connsiteY28" fmla="*/ 3429 h 35718"/>
                    <a:gd name="connsiteX29" fmla="*/ 6473 w 22085"/>
                    <a:gd name="connsiteY29" fmla="*/ 5715 h 35718"/>
                    <a:gd name="connsiteX30" fmla="*/ 4474 w 22085"/>
                    <a:gd name="connsiteY30" fmla="*/ 12668 h 3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2085" h="35718">
                      <a:moveTo>
                        <a:pt x="952" y="27718"/>
                      </a:moveTo>
                      <a:lnTo>
                        <a:pt x="5045" y="28289"/>
                      </a:lnTo>
                      <a:cubicBezTo>
                        <a:pt x="5236" y="29527"/>
                        <a:pt x="5712" y="30480"/>
                        <a:pt x="6473" y="31051"/>
                      </a:cubicBezTo>
                      <a:cubicBezTo>
                        <a:pt x="7520" y="31813"/>
                        <a:pt x="8949" y="32194"/>
                        <a:pt x="10757" y="32194"/>
                      </a:cubicBezTo>
                      <a:cubicBezTo>
                        <a:pt x="12756" y="32194"/>
                        <a:pt x="14279" y="31813"/>
                        <a:pt x="15327" y="31051"/>
                      </a:cubicBezTo>
                      <a:cubicBezTo>
                        <a:pt x="16374" y="30289"/>
                        <a:pt x="17135" y="29146"/>
                        <a:pt x="17516" y="27718"/>
                      </a:cubicBezTo>
                      <a:cubicBezTo>
                        <a:pt x="17706" y="26860"/>
                        <a:pt x="17802" y="25051"/>
                        <a:pt x="17802" y="22288"/>
                      </a:cubicBezTo>
                      <a:cubicBezTo>
                        <a:pt x="15993" y="24479"/>
                        <a:pt x="13613" y="25527"/>
                        <a:pt x="10852" y="25527"/>
                      </a:cubicBezTo>
                      <a:cubicBezTo>
                        <a:pt x="7425" y="25527"/>
                        <a:pt x="4760" y="24289"/>
                        <a:pt x="2856" y="21812"/>
                      </a:cubicBezTo>
                      <a:cubicBezTo>
                        <a:pt x="952" y="19336"/>
                        <a:pt x="0" y="16383"/>
                        <a:pt x="0" y="12859"/>
                      </a:cubicBezTo>
                      <a:cubicBezTo>
                        <a:pt x="0" y="10477"/>
                        <a:pt x="476" y="8287"/>
                        <a:pt x="1333" y="6286"/>
                      </a:cubicBezTo>
                      <a:cubicBezTo>
                        <a:pt x="2189" y="4286"/>
                        <a:pt x="3427" y="2667"/>
                        <a:pt x="5045" y="1619"/>
                      </a:cubicBezTo>
                      <a:cubicBezTo>
                        <a:pt x="6664" y="476"/>
                        <a:pt x="8663" y="0"/>
                        <a:pt x="10852" y="0"/>
                      </a:cubicBezTo>
                      <a:cubicBezTo>
                        <a:pt x="13803" y="0"/>
                        <a:pt x="16279" y="1238"/>
                        <a:pt x="18183" y="3619"/>
                      </a:cubicBezTo>
                      <a:lnTo>
                        <a:pt x="18183" y="571"/>
                      </a:lnTo>
                      <a:lnTo>
                        <a:pt x="22085" y="571"/>
                      </a:lnTo>
                      <a:lnTo>
                        <a:pt x="22085" y="22193"/>
                      </a:lnTo>
                      <a:cubicBezTo>
                        <a:pt x="22085" y="26098"/>
                        <a:pt x="21705" y="28861"/>
                        <a:pt x="20943" y="30480"/>
                      </a:cubicBezTo>
                      <a:cubicBezTo>
                        <a:pt x="20182" y="32099"/>
                        <a:pt x="18849" y="33433"/>
                        <a:pt x="17135" y="34290"/>
                      </a:cubicBezTo>
                      <a:cubicBezTo>
                        <a:pt x="15422" y="35147"/>
                        <a:pt x="13327" y="35719"/>
                        <a:pt x="10757" y="35719"/>
                      </a:cubicBezTo>
                      <a:cubicBezTo>
                        <a:pt x="7806" y="35719"/>
                        <a:pt x="5331" y="35052"/>
                        <a:pt x="3522" y="33718"/>
                      </a:cubicBezTo>
                      <a:cubicBezTo>
                        <a:pt x="1809" y="32480"/>
                        <a:pt x="952" y="30385"/>
                        <a:pt x="952" y="27718"/>
                      </a:cubicBezTo>
                      <a:close/>
                      <a:moveTo>
                        <a:pt x="4474" y="12668"/>
                      </a:moveTo>
                      <a:cubicBezTo>
                        <a:pt x="4474" y="15907"/>
                        <a:pt x="5140" y="18383"/>
                        <a:pt x="6473" y="19812"/>
                      </a:cubicBezTo>
                      <a:cubicBezTo>
                        <a:pt x="7806" y="21336"/>
                        <a:pt x="9424" y="22098"/>
                        <a:pt x="11328" y="22098"/>
                      </a:cubicBezTo>
                      <a:cubicBezTo>
                        <a:pt x="13232" y="22098"/>
                        <a:pt x="14946" y="21336"/>
                        <a:pt x="16183" y="19812"/>
                      </a:cubicBezTo>
                      <a:cubicBezTo>
                        <a:pt x="17516" y="18288"/>
                        <a:pt x="18183" y="16002"/>
                        <a:pt x="18183" y="12763"/>
                      </a:cubicBezTo>
                      <a:cubicBezTo>
                        <a:pt x="18183" y="9715"/>
                        <a:pt x="17516" y="7429"/>
                        <a:pt x="16183" y="5810"/>
                      </a:cubicBezTo>
                      <a:cubicBezTo>
                        <a:pt x="14851" y="4286"/>
                        <a:pt x="13232" y="3429"/>
                        <a:pt x="11233" y="3429"/>
                      </a:cubicBezTo>
                      <a:cubicBezTo>
                        <a:pt x="9329" y="3429"/>
                        <a:pt x="7711" y="4191"/>
                        <a:pt x="6473" y="5715"/>
                      </a:cubicBezTo>
                      <a:cubicBezTo>
                        <a:pt x="5140" y="7429"/>
                        <a:pt x="4474" y="9620"/>
                        <a:pt x="4474" y="12668"/>
                      </a:cubicBez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77" name="Freeform 276">
                  <a:extLst>
                    <a:ext uri="{FF2B5EF4-FFF2-40B4-BE49-F238E27FC236}">
                      <a16:creationId xmlns:a16="http://schemas.microsoft.com/office/drawing/2014/main" id="{5775B500-AA28-A340-87F9-B6A2E2196869}"/>
                    </a:ext>
                  </a:extLst>
                </p:cNvPr>
                <p:cNvSpPr/>
                <p:nvPr/>
              </p:nvSpPr>
              <p:spPr>
                <a:xfrm>
                  <a:off x="8541493" y="4973002"/>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1 h 25622"/>
                    <a:gd name="connsiteX4" fmla="*/ 6473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3 h 25622"/>
                    <a:gd name="connsiteX10" fmla="*/ 4950 w 13613"/>
                    <a:gd name="connsiteY10" fmla="*/ 7429 h 25622"/>
                    <a:gd name="connsiteX11" fmla="*/ 4284 w 13613"/>
                    <a:gd name="connsiteY11" fmla="*/ 12382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1"/>
                      </a:lnTo>
                      <a:cubicBezTo>
                        <a:pt x="4760" y="2572"/>
                        <a:pt x="5712" y="1429"/>
                        <a:pt x="6473"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3"/>
                      </a:cubicBezTo>
                      <a:cubicBezTo>
                        <a:pt x="5807" y="5715"/>
                        <a:pt x="5331" y="6477"/>
                        <a:pt x="4950" y="7429"/>
                      </a:cubicBezTo>
                      <a:cubicBezTo>
                        <a:pt x="4474" y="8953"/>
                        <a:pt x="4284" y="10573"/>
                        <a:pt x="4284" y="12382"/>
                      </a:cubicBezTo>
                      <a:lnTo>
                        <a:pt x="4284" y="25527"/>
                      </a:lnTo>
                      <a:lnTo>
                        <a:pt x="0" y="25527"/>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78" name="Freeform 277">
                  <a:extLst>
                    <a:ext uri="{FF2B5EF4-FFF2-40B4-BE49-F238E27FC236}">
                      <a16:creationId xmlns:a16="http://schemas.microsoft.com/office/drawing/2014/main" id="{FE2C0E85-A071-AF4F-B214-4227496B43A1}"/>
                    </a:ext>
                  </a:extLst>
                </p:cNvPr>
                <p:cNvSpPr/>
                <p:nvPr/>
              </p:nvSpPr>
              <p:spPr>
                <a:xfrm>
                  <a:off x="8556153" y="4973192"/>
                  <a:ext cx="23037" cy="26098"/>
                </a:xfrm>
                <a:custGeom>
                  <a:avLst/>
                  <a:gdLst>
                    <a:gd name="connsiteX0" fmla="*/ 17802 w 23037"/>
                    <a:gd name="connsiteY0" fmla="*/ 22384 h 26098"/>
                    <a:gd name="connsiteX1" fmla="*/ 13232 w 23037"/>
                    <a:gd name="connsiteY1" fmla="*/ 25241 h 26098"/>
                    <a:gd name="connsiteX2" fmla="*/ 8568 w 23037"/>
                    <a:gd name="connsiteY2" fmla="*/ 26099 h 26098"/>
                    <a:gd name="connsiteX3" fmla="*/ 2190 w 23037"/>
                    <a:gd name="connsiteY3" fmla="*/ 24098 h 26098"/>
                    <a:gd name="connsiteX4" fmla="*/ 0 w 23037"/>
                    <a:gd name="connsiteY4" fmla="*/ 18955 h 26098"/>
                    <a:gd name="connsiteX5" fmla="*/ 857 w 23037"/>
                    <a:gd name="connsiteY5" fmla="*/ 15621 h 26098"/>
                    <a:gd name="connsiteX6" fmla="*/ 3046 w 23037"/>
                    <a:gd name="connsiteY6" fmla="*/ 13145 h 26098"/>
                    <a:gd name="connsiteX7" fmla="*/ 6093 w 23037"/>
                    <a:gd name="connsiteY7" fmla="*/ 11716 h 26098"/>
                    <a:gd name="connsiteX8" fmla="*/ 9901 w 23037"/>
                    <a:gd name="connsiteY8" fmla="*/ 11049 h 26098"/>
                    <a:gd name="connsiteX9" fmla="*/ 17421 w 23037"/>
                    <a:gd name="connsiteY9" fmla="*/ 9620 h 26098"/>
                    <a:gd name="connsiteX10" fmla="*/ 17421 w 23037"/>
                    <a:gd name="connsiteY10" fmla="*/ 8477 h 26098"/>
                    <a:gd name="connsiteX11" fmla="*/ 16184 w 23037"/>
                    <a:gd name="connsiteY11" fmla="*/ 4858 h 26098"/>
                    <a:gd name="connsiteX12" fmla="*/ 11328 w 23037"/>
                    <a:gd name="connsiteY12" fmla="*/ 3429 h 26098"/>
                    <a:gd name="connsiteX13" fmla="*/ 6949 w 23037"/>
                    <a:gd name="connsiteY13" fmla="*/ 4477 h 26098"/>
                    <a:gd name="connsiteX14" fmla="*/ 4855 w 23037"/>
                    <a:gd name="connsiteY14" fmla="*/ 8192 h 26098"/>
                    <a:gd name="connsiteX15" fmla="*/ 666 w 23037"/>
                    <a:gd name="connsiteY15" fmla="*/ 7620 h 26098"/>
                    <a:gd name="connsiteX16" fmla="*/ 2570 w 23037"/>
                    <a:gd name="connsiteY16" fmla="*/ 3334 h 26098"/>
                    <a:gd name="connsiteX17" fmla="*/ 6283 w 23037"/>
                    <a:gd name="connsiteY17" fmla="*/ 857 h 26098"/>
                    <a:gd name="connsiteX18" fmla="*/ 11995 w 23037"/>
                    <a:gd name="connsiteY18" fmla="*/ 0 h 26098"/>
                    <a:gd name="connsiteX19" fmla="*/ 17231 w 23037"/>
                    <a:gd name="connsiteY19" fmla="*/ 762 h 26098"/>
                    <a:gd name="connsiteX20" fmla="*/ 20182 w 23037"/>
                    <a:gd name="connsiteY20" fmla="*/ 2667 h 26098"/>
                    <a:gd name="connsiteX21" fmla="*/ 21515 w 23037"/>
                    <a:gd name="connsiteY21" fmla="*/ 5525 h 26098"/>
                    <a:gd name="connsiteX22" fmla="*/ 21705 w 23037"/>
                    <a:gd name="connsiteY22" fmla="*/ 9430 h 26098"/>
                    <a:gd name="connsiteX23" fmla="*/ 21705 w 23037"/>
                    <a:gd name="connsiteY23" fmla="*/ 15050 h 26098"/>
                    <a:gd name="connsiteX24" fmla="*/ 21991 w 23037"/>
                    <a:gd name="connsiteY24" fmla="*/ 22574 h 26098"/>
                    <a:gd name="connsiteX25" fmla="*/ 23038 w 23037"/>
                    <a:gd name="connsiteY25" fmla="*/ 25622 h 26098"/>
                    <a:gd name="connsiteX26" fmla="*/ 18563 w 23037"/>
                    <a:gd name="connsiteY26" fmla="*/ 25622 h 26098"/>
                    <a:gd name="connsiteX27" fmla="*/ 17802 w 23037"/>
                    <a:gd name="connsiteY27" fmla="*/ 22384 h 26098"/>
                    <a:gd name="connsiteX28" fmla="*/ 17421 w 23037"/>
                    <a:gd name="connsiteY28" fmla="*/ 12859 h 26098"/>
                    <a:gd name="connsiteX29" fmla="*/ 10472 w 23037"/>
                    <a:gd name="connsiteY29" fmla="*/ 14478 h 26098"/>
                    <a:gd name="connsiteX30" fmla="*/ 6759 w 23037"/>
                    <a:gd name="connsiteY30" fmla="*/ 15335 h 26098"/>
                    <a:gd name="connsiteX31" fmla="*/ 5045 w 23037"/>
                    <a:gd name="connsiteY31" fmla="*/ 16669 h 26098"/>
                    <a:gd name="connsiteX32" fmla="*/ 4474 w 23037"/>
                    <a:gd name="connsiteY32" fmla="*/ 18669 h 26098"/>
                    <a:gd name="connsiteX33" fmla="*/ 5712 w 23037"/>
                    <a:gd name="connsiteY33" fmla="*/ 21527 h 26098"/>
                    <a:gd name="connsiteX34" fmla="*/ 9425 w 23037"/>
                    <a:gd name="connsiteY34" fmla="*/ 22670 h 26098"/>
                    <a:gd name="connsiteX35" fmla="*/ 13804 w 23037"/>
                    <a:gd name="connsiteY35" fmla="*/ 21622 h 26098"/>
                    <a:gd name="connsiteX36" fmla="*/ 16564 w 23037"/>
                    <a:gd name="connsiteY36" fmla="*/ 18669 h 26098"/>
                    <a:gd name="connsiteX37" fmla="*/ 17231 w 23037"/>
                    <a:gd name="connsiteY37" fmla="*/ 14383 h 26098"/>
                    <a:gd name="connsiteX38" fmla="*/ 17231 w 23037"/>
                    <a:gd name="connsiteY38" fmla="*/ 12859 h 2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037" h="26098">
                      <a:moveTo>
                        <a:pt x="17802" y="22384"/>
                      </a:moveTo>
                      <a:cubicBezTo>
                        <a:pt x="16184" y="23717"/>
                        <a:pt x="14756" y="24670"/>
                        <a:pt x="13232" y="25241"/>
                      </a:cubicBezTo>
                      <a:cubicBezTo>
                        <a:pt x="11805" y="25813"/>
                        <a:pt x="10186" y="26099"/>
                        <a:pt x="8568" y="26099"/>
                      </a:cubicBezTo>
                      <a:cubicBezTo>
                        <a:pt x="5807" y="26099"/>
                        <a:pt x="3713" y="25432"/>
                        <a:pt x="2190" y="24098"/>
                      </a:cubicBezTo>
                      <a:cubicBezTo>
                        <a:pt x="666" y="22765"/>
                        <a:pt x="0" y="21050"/>
                        <a:pt x="0" y="18955"/>
                      </a:cubicBezTo>
                      <a:cubicBezTo>
                        <a:pt x="0" y="17717"/>
                        <a:pt x="286" y="16574"/>
                        <a:pt x="857" y="15621"/>
                      </a:cubicBezTo>
                      <a:cubicBezTo>
                        <a:pt x="1428" y="14573"/>
                        <a:pt x="2190" y="13811"/>
                        <a:pt x="3046" y="13145"/>
                      </a:cubicBezTo>
                      <a:cubicBezTo>
                        <a:pt x="3903" y="12573"/>
                        <a:pt x="4950" y="12097"/>
                        <a:pt x="6093" y="11716"/>
                      </a:cubicBezTo>
                      <a:cubicBezTo>
                        <a:pt x="6949" y="11525"/>
                        <a:pt x="8187" y="11240"/>
                        <a:pt x="9901" y="11049"/>
                      </a:cubicBezTo>
                      <a:cubicBezTo>
                        <a:pt x="13328" y="10668"/>
                        <a:pt x="15803" y="10192"/>
                        <a:pt x="17421" y="9620"/>
                      </a:cubicBezTo>
                      <a:cubicBezTo>
                        <a:pt x="17421" y="9049"/>
                        <a:pt x="17421" y="8668"/>
                        <a:pt x="17421" y="8477"/>
                      </a:cubicBezTo>
                      <a:cubicBezTo>
                        <a:pt x="17421" y="6763"/>
                        <a:pt x="17040" y="5525"/>
                        <a:pt x="16184" y="4858"/>
                      </a:cubicBezTo>
                      <a:cubicBezTo>
                        <a:pt x="15137" y="3905"/>
                        <a:pt x="13518" y="3429"/>
                        <a:pt x="11328" y="3429"/>
                      </a:cubicBezTo>
                      <a:cubicBezTo>
                        <a:pt x="9329" y="3429"/>
                        <a:pt x="7901" y="3810"/>
                        <a:pt x="6949" y="4477"/>
                      </a:cubicBezTo>
                      <a:cubicBezTo>
                        <a:pt x="5997" y="5144"/>
                        <a:pt x="5331" y="6382"/>
                        <a:pt x="4855" y="8192"/>
                      </a:cubicBezTo>
                      <a:lnTo>
                        <a:pt x="666" y="7620"/>
                      </a:lnTo>
                      <a:cubicBezTo>
                        <a:pt x="1047" y="5810"/>
                        <a:pt x="1618" y="4382"/>
                        <a:pt x="2570" y="3334"/>
                      </a:cubicBezTo>
                      <a:cubicBezTo>
                        <a:pt x="3427" y="2286"/>
                        <a:pt x="4665" y="1429"/>
                        <a:pt x="6283" y="857"/>
                      </a:cubicBezTo>
                      <a:cubicBezTo>
                        <a:pt x="7901" y="286"/>
                        <a:pt x="9805" y="0"/>
                        <a:pt x="11995" y="0"/>
                      </a:cubicBezTo>
                      <a:cubicBezTo>
                        <a:pt x="14089" y="0"/>
                        <a:pt x="15898" y="286"/>
                        <a:pt x="17231" y="762"/>
                      </a:cubicBezTo>
                      <a:cubicBezTo>
                        <a:pt x="18563" y="1238"/>
                        <a:pt x="19515" y="1905"/>
                        <a:pt x="20182" y="2667"/>
                      </a:cubicBezTo>
                      <a:cubicBezTo>
                        <a:pt x="20848" y="3429"/>
                        <a:pt x="21229" y="4382"/>
                        <a:pt x="21515" y="5525"/>
                      </a:cubicBezTo>
                      <a:cubicBezTo>
                        <a:pt x="21610" y="6287"/>
                        <a:pt x="21705" y="7525"/>
                        <a:pt x="21705" y="9430"/>
                      </a:cubicBezTo>
                      <a:lnTo>
                        <a:pt x="21705" y="15050"/>
                      </a:lnTo>
                      <a:cubicBezTo>
                        <a:pt x="21705" y="18955"/>
                        <a:pt x="21800" y="21527"/>
                        <a:pt x="21991" y="22574"/>
                      </a:cubicBezTo>
                      <a:cubicBezTo>
                        <a:pt x="22181" y="23622"/>
                        <a:pt x="22562" y="24670"/>
                        <a:pt x="23038" y="25622"/>
                      </a:cubicBezTo>
                      <a:lnTo>
                        <a:pt x="18563" y="25622"/>
                      </a:lnTo>
                      <a:cubicBezTo>
                        <a:pt x="18183" y="24575"/>
                        <a:pt x="17897" y="23527"/>
                        <a:pt x="17802" y="22384"/>
                      </a:cubicBezTo>
                      <a:close/>
                      <a:moveTo>
                        <a:pt x="17421" y="12859"/>
                      </a:moveTo>
                      <a:cubicBezTo>
                        <a:pt x="15898" y="13525"/>
                        <a:pt x="13613" y="14002"/>
                        <a:pt x="10472" y="14478"/>
                      </a:cubicBezTo>
                      <a:cubicBezTo>
                        <a:pt x="8758" y="14764"/>
                        <a:pt x="7521" y="15050"/>
                        <a:pt x="6759" y="15335"/>
                      </a:cubicBezTo>
                      <a:cubicBezTo>
                        <a:pt x="5997" y="15621"/>
                        <a:pt x="5522" y="16097"/>
                        <a:pt x="5045" y="16669"/>
                      </a:cubicBezTo>
                      <a:cubicBezTo>
                        <a:pt x="4665" y="17240"/>
                        <a:pt x="4474" y="17907"/>
                        <a:pt x="4474" y="18669"/>
                      </a:cubicBezTo>
                      <a:cubicBezTo>
                        <a:pt x="4474" y="19812"/>
                        <a:pt x="4855" y="20765"/>
                        <a:pt x="5712" y="21527"/>
                      </a:cubicBezTo>
                      <a:cubicBezTo>
                        <a:pt x="6569" y="22289"/>
                        <a:pt x="7806" y="22670"/>
                        <a:pt x="9425" y="22670"/>
                      </a:cubicBezTo>
                      <a:cubicBezTo>
                        <a:pt x="11043" y="22670"/>
                        <a:pt x="12471" y="22289"/>
                        <a:pt x="13804" y="21622"/>
                      </a:cubicBezTo>
                      <a:cubicBezTo>
                        <a:pt x="15041" y="20860"/>
                        <a:pt x="15993" y="19907"/>
                        <a:pt x="16564" y="18669"/>
                      </a:cubicBezTo>
                      <a:cubicBezTo>
                        <a:pt x="17040" y="17717"/>
                        <a:pt x="17231" y="16288"/>
                        <a:pt x="17231" y="14383"/>
                      </a:cubicBezTo>
                      <a:lnTo>
                        <a:pt x="17231" y="12859"/>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79" name="Freeform 278">
                  <a:extLst>
                    <a:ext uri="{FF2B5EF4-FFF2-40B4-BE49-F238E27FC236}">
                      <a16:creationId xmlns:a16="http://schemas.microsoft.com/office/drawing/2014/main" id="{059AE733-580E-D44B-A326-26898D386C0C}"/>
                    </a:ext>
                  </a:extLst>
                </p:cNvPr>
                <p:cNvSpPr/>
                <p:nvPr/>
              </p:nvSpPr>
              <p:spPr>
                <a:xfrm>
                  <a:off x="8584427" y="4973002"/>
                  <a:ext cx="33889" cy="25622"/>
                </a:xfrm>
                <a:custGeom>
                  <a:avLst/>
                  <a:gdLst>
                    <a:gd name="connsiteX0" fmla="*/ 0 w 33889"/>
                    <a:gd name="connsiteY0" fmla="*/ 25622 h 25622"/>
                    <a:gd name="connsiteX1" fmla="*/ 0 w 33889"/>
                    <a:gd name="connsiteY1" fmla="*/ 571 h 25622"/>
                    <a:gd name="connsiteX2" fmla="*/ 3808 w 33889"/>
                    <a:gd name="connsiteY2" fmla="*/ 571 h 25622"/>
                    <a:gd name="connsiteX3" fmla="*/ 3808 w 33889"/>
                    <a:gd name="connsiteY3" fmla="*/ 4096 h 25622"/>
                    <a:gd name="connsiteX4" fmla="*/ 6949 w 33889"/>
                    <a:gd name="connsiteY4" fmla="*/ 1143 h 25622"/>
                    <a:gd name="connsiteX5" fmla="*/ 11424 w 33889"/>
                    <a:gd name="connsiteY5" fmla="*/ 0 h 25622"/>
                    <a:gd name="connsiteX6" fmla="*/ 15993 w 33889"/>
                    <a:gd name="connsiteY6" fmla="*/ 1143 h 25622"/>
                    <a:gd name="connsiteX7" fmla="*/ 18468 w 33889"/>
                    <a:gd name="connsiteY7" fmla="*/ 4381 h 25622"/>
                    <a:gd name="connsiteX8" fmla="*/ 26179 w 33889"/>
                    <a:gd name="connsiteY8" fmla="*/ 0 h 25622"/>
                    <a:gd name="connsiteX9" fmla="*/ 31891 w 33889"/>
                    <a:gd name="connsiteY9" fmla="*/ 2096 h 25622"/>
                    <a:gd name="connsiteX10" fmla="*/ 33890 w 33889"/>
                    <a:gd name="connsiteY10" fmla="*/ 8477 h 25622"/>
                    <a:gd name="connsiteX11" fmla="*/ 33890 w 33889"/>
                    <a:gd name="connsiteY11" fmla="*/ 25622 h 25622"/>
                    <a:gd name="connsiteX12" fmla="*/ 29702 w 33889"/>
                    <a:gd name="connsiteY12" fmla="*/ 25622 h 25622"/>
                    <a:gd name="connsiteX13" fmla="*/ 29702 w 33889"/>
                    <a:gd name="connsiteY13" fmla="*/ 9811 h 25622"/>
                    <a:gd name="connsiteX14" fmla="*/ 29321 w 33889"/>
                    <a:gd name="connsiteY14" fmla="*/ 6191 h 25622"/>
                    <a:gd name="connsiteX15" fmla="*/ 27798 w 33889"/>
                    <a:gd name="connsiteY15" fmla="*/ 4381 h 25622"/>
                    <a:gd name="connsiteX16" fmla="*/ 25227 w 33889"/>
                    <a:gd name="connsiteY16" fmla="*/ 3715 h 25622"/>
                    <a:gd name="connsiteX17" fmla="*/ 20848 w 33889"/>
                    <a:gd name="connsiteY17" fmla="*/ 5429 h 25622"/>
                    <a:gd name="connsiteX18" fmla="*/ 19135 w 33889"/>
                    <a:gd name="connsiteY18" fmla="*/ 11049 h 25622"/>
                    <a:gd name="connsiteX19" fmla="*/ 19135 w 33889"/>
                    <a:gd name="connsiteY19" fmla="*/ 25622 h 25622"/>
                    <a:gd name="connsiteX20" fmla="*/ 14851 w 33889"/>
                    <a:gd name="connsiteY20" fmla="*/ 25622 h 25622"/>
                    <a:gd name="connsiteX21" fmla="*/ 14851 w 33889"/>
                    <a:gd name="connsiteY21" fmla="*/ 9334 h 25622"/>
                    <a:gd name="connsiteX22" fmla="*/ 13804 w 33889"/>
                    <a:gd name="connsiteY22" fmla="*/ 5048 h 25622"/>
                    <a:gd name="connsiteX23" fmla="*/ 10377 w 33889"/>
                    <a:gd name="connsiteY23" fmla="*/ 3619 h 25622"/>
                    <a:gd name="connsiteX24" fmla="*/ 7045 w 33889"/>
                    <a:gd name="connsiteY24" fmla="*/ 4572 h 25622"/>
                    <a:gd name="connsiteX25" fmla="*/ 4855 w 33889"/>
                    <a:gd name="connsiteY25" fmla="*/ 7334 h 25622"/>
                    <a:gd name="connsiteX26" fmla="*/ 4189 w 33889"/>
                    <a:gd name="connsiteY26" fmla="*/ 12573 h 25622"/>
                    <a:gd name="connsiteX27" fmla="*/ 4189 w 33889"/>
                    <a:gd name="connsiteY27" fmla="*/ 25527 h 25622"/>
                    <a:gd name="connsiteX28" fmla="*/ 0 w 33889"/>
                    <a:gd name="connsiteY28"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889" h="25622">
                      <a:moveTo>
                        <a:pt x="0" y="25622"/>
                      </a:moveTo>
                      <a:lnTo>
                        <a:pt x="0" y="571"/>
                      </a:lnTo>
                      <a:lnTo>
                        <a:pt x="3808" y="571"/>
                      </a:lnTo>
                      <a:lnTo>
                        <a:pt x="3808" y="4096"/>
                      </a:lnTo>
                      <a:cubicBezTo>
                        <a:pt x="4570" y="2857"/>
                        <a:pt x="5617" y="1905"/>
                        <a:pt x="6949" y="1143"/>
                      </a:cubicBezTo>
                      <a:cubicBezTo>
                        <a:pt x="8282" y="381"/>
                        <a:pt x="9710" y="0"/>
                        <a:pt x="11424" y="0"/>
                      </a:cubicBezTo>
                      <a:cubicBezTo>
                        <a:pt x="13232" y="0"/>
                        <a:pt x="14756" y="381"/>
                        <a:pt x="15993" y="1143"/>
                      </a:cubicBezTo>
                      <a:cubicBezTo>
                        <a:pt x="17136" y="1905"/>
                        <a:pt x="17992" y="2953"/>
                        <a:pt x="18468" y="4381"/>
                      </a:cubicBezTo>
                      <a:cubicBezTo>
                        <a:pt x="20468" y="1429"/>
                        <a:pt x="23038" y="0"/>
                        <a:pt x="26179" y="0"/>
                      </a:cubicBezTo>
                      <a:cubicBezTo>
                        <a:pt x="28654" y="0"/>
                        <a:pt x="30558" y="667"/>
                        <a:pt x="31891" y="2096"/>
                      </a:cubicBezTo>
                      <a:cubicBezTo>
                        <a:pt x="33224" y="3429"/>
                        <a:pt x="33890" y="5620"/>
                        <a:pt x="33890" y="8477"/>
                      </a:cubicBezTo>
                      <a:lnTo>
                        <a:pt x="33890" y="25622"/>
                      </a:lnTo>
                      <a:lnTo>
                        <a:pt x="29702" y="25622"/>
                      </a:lnTo>
                      <a:lnTo>
                        <a:pt x="29702" y="9811"/>
                      </a:lnTo>
                      <a:cubicBezTo>
                        <a:pt x="29702" y="8096"/>
                        <a:pt x="29606" y="6858"/>
                        <a:pt x="29321" y="6191"/>
                      </a:cubicBezTo>
                      <a:cubicBezTo>
                        <a:pt x="29035" y="5429"/>
                        <a:pt x="28559" y="4858"/>
                        <a:pt x="27798" y="4381"/>
                      </a:cubicBezTo>
                      <a:cubicBezTo>
                        <a:pt x="27036" y="3905"/>
                        <a:pt x="26179" y="3715"/>
                        <a:pt x="25227" y="3715"/>
                      </a:cubicBezTo>
                      <a:cubicBezTo>
                        <a:pt x="23514" y="3715"/>
                        <a:pt x="21990" y="4286"/>
                        <a:pt x="20848" y="5429"/>
                      </a:cubicBezTo>
                      <a:cubicBezTo>
                        <a:pt x="19706" y="6572"/>
                        <a:pt x="19135" y="8477"/>
                        <a:pt x="19135" y="11049"/>
                      </a:cubicBezTo>
                      <a:lnTo>
                        <a:pt x="19135" y="25622"/>
                      </a:lnTo>
                      <a:lnTo>
                        <a:pt x="14851" y="25622"/>
                      </a:lnTo>
                      <a:lnTo>
                        <a:pt x="14851" y="9334"/>
                      </a:lnTo>
                      <a:cubicBezTo>
                        <a:pt x="14851" y="7429"/>
                        <a:pt x="14470" y="6001"/>
                        <a:pt x="13804" y="5048"/>
                      </a:cubicBezTo>
                      <a:cubicBezTo>
                        <a:pt x="13137" y="4096"/>
                        <a:pt x="11995" y="3619"/>
                        <a:pt x="10377" y="3619"/>
                      </a:cubicBezTo>
                      <a:cubicBezTo>
                        <a:pt x="9139" y="3619"/>
                        <a:pt x="8092" y="3905"/>
                        <a:pt x="7045" y="4572"/>
                      </a:cubicBezTo>
                      <a:cubicBezTo>
                        <a:pt x="5997" y="5239"/>
                        <a:pt x="5331" y="6096"/>
                        <a:pt x="4855" y="7334"/>
                      </a:cubicBezTo>
                      <a:cubicBezTo>
                        <a:pt x="4379" y="8572"/>
                        <a:pt x="4189" y="10287"/>
                        <a:pt x="4189" y="12573"/>
                      </a:cubicBezTo>
                      <a:lnTo>
                        <a:pt x="4189" y="25527"/>
                      </a:lnTo>
                      <a:lnTo>
                        <a:pt x="0" y="25527"/>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80" name="Freeform 279">
                  <a:extLst>
                    <a:ext uri="{FF2B5EF4-FFF2-40B4-BE49-F238E27FC236}">
                      <a16:creationId xmlns:a16="http://schemas.microsoft.com/office/drawing/2014/main" id="{56262986-36EC-E74B-8CD6-8876C507AA0F}"/>
                    </a:ext>
                  </a:extLst>
                </p:cNvPr>
                <p:cNvSpPr/>
                <p:nvPr/>
              </p:nvSpPr>
              <p:spPr>
                <a:xfrm>
                  <a:off x="8624600" y="4973002"/>
                  <a:ext cx="33889" cy="25622"/>
                </a:xfrm>
                <a:custGeom>
                  <a:avLst/>
                  <a:gdLst>
                    <a:gd name="connsiteX0" fmla="*/ 0 w 33889"/>
                    <a:gd name="connsiteY0" fmla="*/ 25622 h 25622"/>
                    <a:gd name="connsiteX1" fmla="*/ 0 w 33889"/>
                    <a:gd name="connsiteY1" fmla="*/ 571 h 25622"/>
                    <a:gd name="connsiteX2" fmla="*/ 3808 w 33889"/>
                    <a:gd name="connsiteY2" fmla="*/ 571 h 25622"/>
                    <a:gd name="connsiteX3" fmla="*/ 3808 w 33889"/>
                    <a:gd name="connsiteY3" fmla="*/ 4096 h 25622"/>
                    <a:gd name="connsiteX4" fmla="*/ 6949 w 33889"/>
                    <a:gd name="connsiteY4" fmla="*/ 1143 h 25622"/>
                    <a:gd name="connsiteX5" fmla="*/ 11424 w 33889"/>
                    <a:gd name="connsiteY5" fmla="*/ 0 h 25622"/>
                    <a:gd name="connsiteX6" fmla="*/ 15993 w 33889"/>
                    <a:gd name="connsiteY6" fmla="*/ 1143 h 25622"/>
                    <a:gd name="connsiteX7" fmla="*/ 18468 w 33889"/>
                    <a:gd name="connsiteY7" fmla="*/ 4381 h 25622"/>
                    <a:gd name="connsiteX8" fmla="*/ 26179 w 33889"/>
                    <a:gd name="connsiteY8" fmla="*/ 0 h 25622"/>
                    <a:gd name="connsiteX9" fmla="*/ 31891 w 33889"/>
                    <a:gd name="connsiteY9" fmla="*/ 2096 h 25622"/>
                    <a:gd name="connsiteX10" fmla="*/ 33890 w 33889"/>
                    <a:gd name="connsiteY10" fmla="*/ 8477 h 25622"/>
                    <a:gd name="connsiteX11" fmla="*/ 33890 w 33889"/>
                    <a:gd name="connsiteY11" fmla="*/ 25622 h 25622"/>
                    <a:gd name="connsiteX12" fmla="*/ 29702 w 33889"/>
                    <a:gd name="connsiteY12" fmla="*/ 25622 h 25622"/>
                    <a:gd name="connsiteX13" fmla="*/ 29702 w 33889"/>
                    <a:gd name="connsiteY13" fmla="*/ 9811 h 25622"/>
                    <a:gd name="connsiteX14" fmla="*/ 29321 w 33889"/>
                    <a:gd name="connsiteY14" fmla="*/ 6191 h 25622"/>
                    <a:gd name="connsiteX15" fmla="*/ 27798 w 33889"/>
                    <a:gd name="connsiteY15" fmla="*/ 4381 h 25622"/>
                    <a:gd name="connsiteX16" fmla="*/ 25227 w 33889"/>
                    <a:gd name="connsiteY16" fmla="*/ 3715 h 25622"/>
                    <a:gd name="connsiteX17" fmla="*/ 20848 w 33889"/>
                    <a:gd name="connsiteY17" fmla="*/ 5429 h 25622"/>
                    <a:gd name="connsiteX18" fmla="*/ 19135 w 33889"/>
                    <a:gd name="connsiteY18" fmla="*/ 11049 h 25622"/>
                    <a:gd name="connsiteX19" fmla="*/ 19135 w 33889"/>
                    <a:gd name="connsiteY19" fmla="*/ 25622 h 25622"/>
                    <a:gd name="connsiteX20" fmla="*/ 14851 w 33889"/>
                    <a:gd name="connsiteY20" fmla="*/ 25622 h 25622"/>
                    <a:gd name="connsiteX21" fmla="*/ 14851 w 33889"/>
                    <a:gd name="connsiteY21" fmla="*/ 9334 h 25622"/>
                    <a:gd name="connsiteX22" fmla="*/ 13804 w 33889"/>
                    <a:gd name="connsiteY22" fmla="*/ 5048 h 25622"/>
                    <a:gd name="connsiteX23" fmla="*/ 10376 w 33889"/>
                    <a:gd name="connsiteY23" fmla="*/ 3619 h 25622"/>
                    <a:gd name="connsiteX24" fmla="*/ 7045 w 33889"/>
                    <a:gd name="connsiteY24" fmla="*/ 4572 h 25622"/>
                    <a:gd name="connsiteX25" fmla="*/ 4855 w 33889"/>
                    <a:gd name="connsiteY25" fmla="*/ 7334 h 25622"/>
                    <a:gd name="connsiteX26" fmla="*/ 4189 w 33889"/>
                    <a:gd name="connsiteY26" fmla="*/ 12573 h 25622"/>
                    <a:gd name="connsiteX27" fmla="*/ 4189 w 33889"/>
                    <a:gd name="connsiteY27" fmla="*/ 25527 h 25622"/>
                    <a:gd name="connsiteX28" fmla="*/ 0 w 33889"/>
                    <a:gd name="connsiteY28"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889" h="25622">
                      <a:moveTo>
                        <a:pt x="0" y="25622"/>
                      </a:moveTo>
                      <a:lnTo>
                        <a:pt x="0" y="571"/>
                      </a:lnTo>
                      <a:lnTo>
                        <a:pt x="3808" y="571"/>
                      </a:lnTo>
                      <a:lnTo>
                        <a:pt x="3808" y="4096"/>
                      </a:lnTo>
                      <a:cubicBezTo>
                        <a:pt x="4570" y="2857"/>
                        <a:pt x="5617" y="1905"/>
                        <a:pt x="6949" y="1143"/>
                      </a:cubicBezTo>
                      <a:cubicBezTo>
                        <a:pt x="8282" y="381"/>
                        <a:pt x="9710" y="0"/>
                        <a:pt x="11424" y="0"/>
                      </a:cubicBezTo>
                      <a:cubicBezTo>
                        <a:pt x="13232" y="0"/>
                        <a:pt x="14756" y="381"/>
                        <a:pt x="15993" y="1143"/>
                      </a:cubicBezTo>
                      <a:cubicBezTo>
                        <a:pt x="17136" y="1905"/>
                        <a:pt x="17992" y="2953"/>
                        <a:pt x="18468" y="4381"/>
                      </a:cubicBezTo>
                      <a:cubicBezTo>
                        <a:pt x="20468" y="1429"/>
                        <a:pt x="23038" y="0"/>
                        <a:pt x="26179" y="0"/>
                      </a:cubicBezTo>
                      <a:cubicBezTo>
                        <a:pt x="28654" y="0"/>
                        <a:pt x="30558" y="667"/>
                        <a:pt x="31891" y="2096"/>
                      </a:cubicBezTo>
                      <a:cubicBezTo>
                        <a:pt x="33224" y="3429"/>
                        <a:pt x="33890" y="5620"/>
                        <a:pt x="33890" y="8477"/>
                      </a:cubicBezTo>
                      <a:lnTo>
                        <a:pt x="33890" y="25622"/>
                      </a:lnTo>
                      <a:lnTo>
                        <a:pt x="29702" y="25622"/>
                      </a:lnTo>
                      <a:lnTo>
                        <a:pt x="29702" y="9811"/>
                      </a:lnTo>
                      <a:cubicBezTo>
                        <a:pt x="29702" y="8096"/>
                        <a:pt x="29606" y="6858"/>
                        <a:pt x="29321" y="6191"/>
                      </a:cubicBezTo>
                      <a:cubicBezTo>
                        <a:pt x="29035" y="5429"/>
                        <a:pt x="28559" y="4858"/>
                        <a:pt x="27798" y="4381"/>
                      </a:cubicBezTo>
                      <a:cubicBezTo>
                        <a:pt x="27036" y="3905"/>
                        <a:pt x="26274" y="3715"/>
                        <a:pt x="25227" y="3715"/>
                      </a:cubicBezTo>
                      <a:cubicBezTo>
                        <a:pt x="23514" y="3715"/>
                        <a:pt x="21990" y="4286"/>
                        <a:pt x="20848" y="5429"/>
                      </a:cubicBezTo>
                      <a:cubicBezTo>
                        <a:pt x="19706" y="6572"/>
                        <a:pt x="19135" y="8477"/>
                        <a:pt x="19135" y="11049"/>
                      </a:cubicBezTo>
                      <a:lnTo>
                        <a:pt x="19135" y="25622"/>
                      </a:lnTo>
                      <a:lnTo>
                        <a:pt x="14851" y="25622"/>
                      </a:lnTo>
                      <a:lnTo>
                        <a:pt x="14851" y="9334"/>
                      </a:lnTo>
                      <a:cubicBezTo>
                        <a:pt x="14851" y="7429"/>
                        <a:pt x="14470" y="6001"/>
                        <a:pt x="13804" y="5048"/>
                      </a:cubicBezTo>
                      <a:cubicBezTo>
                        <a:pt x="13137" y="4096"/>
                        <a:pt x="11995" y="3619"/>
                        <a:pt x="10376" y="3619"/>
                      </a:cubicBezTo>
                      <a:cubicBezTo>
                        <a:pt x="9139" y="3619"/>
                        <a:pt x="8092" y="3905"/>
                        <a:pt x="7045" y="4572"/>
                      </a:cubicBezTo>
                      <a:cubicBezTo>
                        <a:pt x="5997" y="5239"/>
                        <a:pt x="5331" y="6096"/>
                        <a:pt x="4855" y="7334"/>
                      </a:cubicBezTo>
                      <a:cubicBezTo>
                        <a:pt x="4379" y="8572"/>
                        <a:pt x="4189" y="10287"/>
                        <a:pt x="4189" y="12573"/>
                      </a:cubicBezTo>
                      <a:lnTo>
                        <a:pt x="4189" y="25527"/>
                      </a:lnTo>
                      <a:lnTo>
                        <a:pt x="0" y="25527"/>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81" name="Freeform 280">
                  <a:extLst>
                    <a:ext uri="{FF2B5EF4-FFF2-40B4-BE49-F238E27FC236}">
                      <a16:creationId xmlns:a16="http://schemas.microsoft.com/office/drawing/2014/main" id="{C32BCC4F-B293-484D-9D1C-291E924AAA15}"/>
                    </a:ext>
                  </a:extLst>
                </p:cNvPr>
                <p:cNvSpPr/>
                <p:nvPr/>
              </p:nvSpPr>
              <p:spPr>
                <a:xfrm>
                  <a:off x="8663535" y="4973002"/>
                  <a:ext cx="23037" cy="26288"/>
                </a:xfrm>
                <a:custGeom>
                  <a:avLst/>
                  <a:gdLst>
                    <a:gd name="connsiteX0" fmla="*/ 18468 w 23037"/>
                    <a:gd name="connsiteY0" fmla="*/ 17621 h 26288"/>
                    <a:gd name="connsiteX1" fmla="*/ 22847 w 23037"/>
                    <a:gd name="connsiteY1" fmla="*/ 18193 h 26288"/>
                    <a:gd name="connsiteX2" fmla="*/ 19039 w 23037"/>
                    <a:gd name="connsiteY2" fmla="*/ 24193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8 w 23037"/>
                    <a:gd name="connsiteY9" fmla="*/ 13049 h 26288"/>
                    <a:gd name="connsiteX10" fmla="*/ 23038 w 23037"/>
                    <a:gd name="connsiteY10" fmla="*/ 14192 h 26288"/>
                    <a:gd name="connsiteX11" fmla="*/ 4379 w 23037"/>
                    <a:gd name="connsiteY11" fmla="*/ 14192 h 26288"/>
                    <a:gd name="connsiteX12" fmla="*/ 6759 w 23037"/>
                    <a:gd name="connsiteY12" fmla="*/ 20479 h 26288"/>
                    <a:gd name="connsiteX13" fmla="*/ 11995 w 23037"/>
                    <a:gd name="connsiteY13" fmla="*/ 22669 h 26288"/>
                    <a:gd name="connsiteX14" fmla="*/ 15993 w 23037"/>
                    <a:gd name="connsiteY14" fmla="*/ 21431 h 26288"/>
                    <a:gd name="connsiteX15" fmla="*/ 18468 w 23037"/>
                    <a:gd name="connsiteY15" fmla="*/ 17621 h 26288"/>
                    <a:gd name="connsiteX16" fmla="*/ 4474 w 23037"/>
                    <a:gd name="connsiteY16" fmla="*/ 10763 h 26288"/>
                    <a:gd name="connsiteX17" fmla="*/ 18468 w 23037"/>
                    <a:gd name="connsiteY17" fmla="*/ 10763 h 26288"/>
                    <a:gd name="connsiteX18" fmla="*/ 16850 w 23037"/>
                    <a:gd name="connsiteY18" fmla="*/ 6001 h 26288"/>
                    <a:gd name="connsiteX19" fmla="*/ 11614 w 23037"/>
                    <a:gd name="connsiteY19" fmla="*/ 3524 h 26288"/>
                    <a:gd name="connsiteX20" fmla="*/ 6664 w 23037"/>
                    <a:gd name="connsiteY20" fmla="*/ 5524 h 26288"/>
                    <a:gd name="connsiteX21" fmla="*/ 4474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4"/>
                        <a:pt x="20848" y="22765"/>
                        <a:pt x="19039" y="24193"/>
                      </a:cubicBezTo>
                      <a:cubicBezTo>
                        <a:pt x="17136" y="25622"/>
                        <a:pt x="14756"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1" y="5715"/>
                        <a:pt x="23038" y="8953"/>
                        <a:pt x="23038" y="13049"/>
                      </a:cubicBezTo>
                      <a:cubicBezTo>
                        <a:pt x="23038" y="13335"/>
                        <a:pt x="23038" y="13716"/>
                        <a:pt x="23038" y="14192"/>
                      </a:cubicBezTo>
                      <a:lnTo>
                        <a:pt x="4379" y="14192"/>
                      </a:lnTo>
                      <a:cubicBezTo>
                        <a:pt x="4570" y="16954"/>
                        <a:pt x="5331" y="19050"/>
                        <a:pt x="6759" y="20479"/>
                      </a:cubicBezTo>
                      <a:cubicBezTo>
                        <a:pt x="8187" y="21907"/>
                        <a:pt x="9901" y="22669"/>
                        <a:pt x="11995" y="22669"/>
                      </a:cubicBezTo>
                      <a:cubicBezTo>
                        <a:pt x="13518" y="22669"/>
                        <a:pt x="14851" y="22288"/>
                        <a:pt x="15993" y="21431"/>
                      </a:cubicBezTo>
                      <a:cubicBezTo>
                        <a:pt x="16945" y="20669"/>
                        <a:pt x="17802" y="19336"/>
                        <a:pt x="18468" y="17621"/>
                      </a:cubicBezTo>
                      <a:close/>
                      <a:moveTo>
                        <a:pt x="4474" y="10763"/>
                      </a:moveTo>
                      <a:lnTo>
                        <a:pt x="18468" y="10763"/>
                      </a:lnTo>
                      <a:cubicBezTo>
                        <a:pt x="18278" y="8668"/>
                        <a:pt x="17707" y="7048"/>
                        <a:pt x="16850" y="6001"/>
                      </a:cubicBezTo>
                      <a:cubicBezTo>
                        <a:pt x="15517" y="4381"/>
                        <a:pt x="13708" y="3524"/>
                        <a:pt x="11614" y="3524"/>
                      </a:cubicBezTo>
                      <a:cubicBezTo>
                        <a:pt x="9710" y="3524"/>
                        <a:pt x="7997" y="4191"/>
                        <a:pt x="6664" y="5524"/>
                      </a:cubicBezTo>
                      <a:cubicBezTo>
                        <a:pt x="5426" y="6763"/>
                        <a:pt x="4665" y="8572"/>
                        <a:pt x="4474" y="10763"/>
                      </a:cubicBez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grpSp>
          <p:grpSp>
            <p:nvGrpSpPr>
              <p:cNvPr id="246" name="Graphic 76">
                <a:extLst>
                  <a:ext uri="{FF2B5EF4-FFF2-40B4-BE49-F238E27FC236}">
                    <a16:creationId xmlns:a16="http://schemas.microsoft.com/office/drawing/2014/main" id="{19811985-20A9-6F42-8F29-7F1B50A120C5}"/>
                  </a:ext>
                </a:extLst>
              </p:cNvPr>
              <p:cNvGrpSpPr/>
              <p:nvPr/>
            </p:nvGrpSpPr>
            <p:grpSpPr>
              <a:xfrm>
                <a:off x="8206020" y="5017579"/>
                <a:ext cx="478077" cy="44767"/>
                <a:chOff x="8206020" y="5017579"/>
                <a:chExt cx="478077" cy="44767"/>
              </a:xfrm>
              <a:solidFill>
                <a:srgbClr val="23509E"/>
              </a:solidFill>
            </p:grpSpPr>
            <p:sp>
              <p:nvSpPr>
                <p:cNvPr id="247" name="Freeform 246">
                  <a:extLst>
                    <a:ext uri="{FF2B5EF4-FFF2-40B4-BE49-F238E27FC236}">
                      <a16:creationId xmlns:a16="http://schemas.microsoft.com/office/drawing/2014/main" id="{8BDCFC34-B331-1C4F-9E66-20FCDDC82655}"/>
                    </a:ext>
                  </a:extLst>
                </p:cNvPr>
                <p:cNvSpPr/>
                <p:nvPr/>
              </p:nvSpPr>
              <p:spPr>
                <a:xfrm>
                  <a:off x="8206020" y="5027199"/>
                  <a:ext cx="23513" cy="26193"/>
                </a:xfrm>
                <a:custGeom>
                  <a:avLst/>
                  <a:gdLst>
                    <a:gd name="connsiteX0" fmla="*/ 0 w 23513"/>
                    <a:gd name="connsiteY0" fmla="*/ 13049 h 26193"/>
                    <a:gd name="connsiteX1" fmla="*/ 3903 w 23513"/>
                    <a:gd name="connsiteY1" fmla="*/ 2762 h 26193"/>
                    <a:gd name="connsiteX2" fmla="*/ 11805 w 23513"/>
                    <a:gd name="connsiteY2" fmla="*/ 0 h 26193"/>
                    <a:gd name="connsiteX3" fmla="*/ 20277 w 23513"/>
                    <a:gd name="connsiteY3" fmla="*/ 3429 h 26193"/>
                    <a:gd name="connsiteX4" fmla="*/ 23514 w 23513"/>
                    <a:gd name="connsiteY4" fmla="*/ 12764 h 26193"/>
                    <a:gd name="connsiteX5" fmla="*/ 22086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4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4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5" y="0"/>
                      </a:cubicBezTo>
                      <a:cubicBezTo>
                        <a:pt x="15232" y="0"/>
                        <a:pt x="18088" y="1143"/>
                        <a:pt x="20277" y="3429"/>
                      </a:cubicBezTo>
                      <a:cubicBezTo>
                        <a:pt x="22467" y="5715"/>
                        <a:pt x="23514" y="8763"/>
                        <a:pt x="23514" y="12764"/>
                      </a:cubicBezTo>
                      <a:cubicBezTo>
                        <a:pt x="23514" y="16002"/>
                        <a:pt x="23038" y="18479"/>
                        <a:pt x="22086" y="20383"/>
                      </a:cubicBezTo>
                      <a:cubicBezTo>
                        <a:pt x="21134" y="22193"/>
                        <a:pt x="19706" y="23622"/>
                        <a:pt x="17897" y="24670"/>
                      </a:cubicBezTo>
                      <a:cubicBezTo>
                        <a:pt x="16088" y="25718"/>
                        <a:pt x="13994" y="26194"/>
                        <a:pt x="11900" y="26194"/>
                      </a:cubicBezTo>
                      <a:cubicBezTo>
                        <a:pt x="8377" y="26194"/>
                        <a:pt x="5522" y="25051"/>
                        <a:pt x="3427" y="22860"/>
                      </a:cubicBezTo>
                      <a:cubicBezTo>
                        <a:pt x="1047" y="20479"/>
                        <a:pt x="0" y="17240"/>
                        <a:pt x="0" y="13049"/>
                      </a:cubicBezTo>
                      <a:close/>
                      <a:moveTo>
                        <a:pt x="4379" y="13049"/>
                      </a:moveTo>
                      <a:cubicBezTo>
                        <a:pt x="4379" y="16288"/>
                        <a:pt x="5045" y="18669"/>
                        <a:pt x="6474"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6"/>
                      </a:cubicBezTo>
                      <a:cubicBezTo>
                        <a:pt x="15517" y="4286"/>
                        <a:pt x="13804" y="3524"/>
                        <a:pt x="11709" y="3524"/>
                      </a:cubicBezTo>
                      <a:cubicBezTo>
                        <a:pt x="9615" y="3524"/>
                        <a:pt x="7806" y="4286"/>
                        <a:pt x="6474"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48" name="Freeform 247">
                  <a:extLst>
                    <a:ext uri="{FF2B5EF4-FFF2-40B4-BE49-F238E27FC236}">
                      <a16:creationId xmlns:a16="http://schemas.microsoft.com/office/drawing/2014/main" id="{2A888024-6F64-B94B-9390-579234777A55}"/>
                    </a:ext>
                  </a:extLst>
                </p:cNvPr>
                <p:cNvSpPr/>
                <p:nvPr/>
              </p:nvSpPr>
              <p:spPr>
                <a:xfrm>
                  <a:off x="8231723" y="5017579"/>
                  <a:ext cx="14660" cy="35147"/>
                </a:xfrm>
                <a:custGeom>
                  <a:avLst/>
                  <a:gdLst>
                    <a:gd name="connsiteX0" fmla="*/ 3713 w 14660"/>
                    <a:gd name="connsiteY0" fmla="*/ 35147 h 35147"/>
                    <a:gd name="connsiteX1" fmla="*/ 3713 w 14660"/>
                    <a:gd name="connsiteY1" fmla="*/ 13430 h 35147"/>
                    <a:gd name="connsiteX2" fmla="*/ 0 w 14660"/>
                    <a:gd name="connsiteY2" fmla="*/ 13430 h 35147"/>
                    <a:gd name="connsiteX3" fmla="*/ 0 w 14660"/>
                    <a:gd name="connsiteY3" fmla="*/ 10096 h 35147"/>
                    <a:gd name="connsiteX4" fmla="*/ 3713 w 14660"/>
                    <a:gd name="connsiteY4" fmla="*/ 10096 h 35147"/>
                    <a:gd name="connsiteX5" fmla="*/ 3713 w 14660"/>
                    <a:gd name="connsiteY5" fmla="*/ 7429 h 35147"/>
                    <a:gd name="connsiteX6" fmla="*/ 4189 w 14660"/>
                    <a:gd name="connsiteY6" fmla="*/ 3715 h 35147"/>
                    <a:gd name="connsiteX7" fmla="*/ 6378 w 14660"/>
                    <a:gd name="connsiteY7" fmla="*/ 1048 h 35147"/>
                    <a:gd name="connsiteX8" fmla="*/ 10662 w 14660"/>
                    <a:gd name="connsiteY8" fmla="*/ 0 h 35147"/>
                    <a:gd name="connsiteX9" fmla="*/ 14660 w 14660"/>
                    <a:gd name="connsiteY9" fmla="*/ 381 h 35147"/>
                    <a:gd name="connsiteX10" fmla="*/ 13994 w 14660"/>
                    <a:gd name="connsiteY10" fmla="*/ 4096 h 35147"/>
                    <a:gd name="connsiteX11" fmla="*/ 11519 w 14660"/>
                    <a:gd name="connsiteY11" fmla="*/ 3905 h 35147"/>
                    <a:gd name="connsiteX12" fmla="*/ 8758 w 14660"/>
                    <a:gd name="connsiteY12" fmla="*/ 4763 h 35147"/>
                    <a:gd name="connsiteX13" fmla="*/ 7996 w 14660"/>
                    <a:gd name="connsiteY13" fmla="*/ 7811 h 35147"/>
                    <a:gd name="connsiteX14" fmla="*/ 7996 w 14660"/>
                    <a:gd name="connsiteY14" fmla="*/ 10096 h 35147"/>
                    <a:gd name="connsiteX15" fmla="*/ 12852 w 14660"/>
                    <a:gd name="connsiteY15" fmla="*/ 10096 h 35147"/>
                    <a:gd name="connsiteX16" fmla="*/ 12852 w 14660"/>
                    <a:gd name="connsiteY16" fmla="*/ 13430 h 35147"/>
                    <a:gd name="connsiteX17" fmla="*/ 7996 w 14660"/>
                    <a:gd name="connsiteY17" fmla="*/ 13430 h 35147"/>
                    <a:gd name="connsiteX18" fmla="*/ 7996 w 14660"/>
                    <a:gd name="connsiteY18" fmla="*/ 35147 h 35147"/>
                    <a:gd name="connsiteX19" fmla="*/ 3713 w 14660"/>
                    <a:gd name="connsiteY19" fmla="*/ 35147 h 3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660" h="35147">
                      <a:moveTo>
                        <a:pt x="3713" y="35147"/>
                      </a:moveTo>
                      <a:lnTo>
                        <a:pt x="3713" y="13430"/>
                      </a:lnTo>
                      <a:lnTo>
                        <a:pt x="0" y="13430"/>
                      </a:lnTo>
                      <a:lnTo>
                        <a:pt x="0" y="10096"/>
                      </a:lnTo>
                      <a:lnTo>
                        <a:pt x="3713" y="10096"/>
                      </a:lnTo>
                      <a:lnTo>
                        <a:pt x="3713" y="7429"/>
                      </a:lnTo>
                      <a:cubicBezTo>
                        <a:pt x="3713" y="5715"/>
                        <a:pt x="3903" y="4477"/>
                        <a:pt x="4189" y="3715"/>
                      </a:cubicBezTo>
                      <a:cubicBezTo>
                        <a:pt x="4570" y="2572"/>
                        <a:pt x="5331" y="1715"/>
                        <a:pt x="6378" y="1048"/>
                      </a:cubicBezTo>
                      <a:cubicBezTo>
                        <a:pt x="7425" y="381"/>
                        <a:pt x="8853" y="0"/>
                        <a:pt x="10662" y="0"/>
                      </a:cubicBezTo>
                      <a:cubicBezTo>
                        <a:pt x="11900" y="0"/>
                        <a:pt x="13137" y="95"/>
                        <a:pt x="14660" y="381"/>
                      </a:cubicBezTo>
                      <a:lnTo>
                        <a:pt x="13994" y="4096"/>
                      </a:lnTo>
                      <a:cubicBezTo>
                        <a:pt x="13137" y="3905"/>
                        <a:pt x="12280" y="3905"/>
                        <a:pt x="11519" y="3905"/>
                      </a:cubicBezTo>
                      <a:cubicBezTo>
                        <a:pt x="10186" y="3905"/>
                        <a:pt x="9329" y="4191"/>
                        <a:pt x="8758" y="4763"/>
                      </a:cubicBezTo>
                      <a:cubicBezTo>
                        <a:pt x="8187" y="5334"/>
                        <a:pt x="7996" y="6382"/>
                        <a:pt x="7996" y="7811"/>
                      </a:cubicBezTo>
                      <a:lnTo>
                        <a:pt x="7996" y="10096"/>
                      </a:lnTo>
                      <a:lnTo>
                        <a:pt x="12852" y="10096"/>
                      </a:lnTo>
                      <a:lnTo>
                        <a:pt x="12852" y="13430"/>
                      </a:lnTo>
                      <a:lnTo>
                        <a:pt x="7996" y="13430"/>
                      </a:lnTo>
                      <a:lnTo>
                        <a:pt x="7996" y="35147"/>
                      </a:lnTo>
                      <a:lnTo>
                        <a:pt x="3713" y="35147"/>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49" name="Freeform 248">
                  <a:extLst>
                    <a:ext uri="{FF2B5EF4-FFF2-40B4-BE49-F238E27FC236}">
                      <a16:creationId xmlns:a16="http://schemas.microsoft.com/office/drawing/2014/main" id="{26521F3E-7187-BA44-8048-D9330A8D993C}"/>
                    </a:ext>
                  </a:extLst>
                </p:cNvPr>
                <p:cNvSpPr/>
                <p:nvPr/>
              </p:nvSpPr>
              <p:spPr>
                <a:xfrm>
                  <a:off x="8258759" y="5018817"/>
                  <a:ext cx="12280" cy="34194"/>
                </a:xfrm>
                <a:custGeom>
                  <a:avLst/>
                  <a:gdLst>
                    <a:gd name="connsiteX0" fmla="*/ 11709 w 12280"/>
                    <a:gd name="connsiteY0" fmla="*/ 30099 h 34194"/>
                    <a:gd name="connsiteX1" fmla="*/ 12280 w 12280"/>
                    <a:gd name="connsiteY1" fmla="*/ 33814 h 34194"/>
                    <a:gd name="connsiteX2" fmla="*/ 9044 w 12280"/>
                    <a:gd name="connsiteY2" fmla="*/ 34195 h 34194"/>
                    <a:gd name="connsiteX3" fmla="*/ 5426 w 12280"/>
                    <a:gd name="connsiteY3" fmla="*/ 33433 h 34194"/>
                    <a:gd name="connsiteX4" fmla="*/ 3618 w 12280"/>
                    <a:gd name="connsiteY4" fmla="*/ 31528 h 34194"/>
                    <a:gd name="connsiteX5" fmla="*/ 3142 w 12280"/>
                    <a:gd name="connsiteY5" fmla="*/ 26479 h 34194"/>
                    <a:gd name="connsiteX6" fmla="*/ 3142 w 12280"/>
                    <a:gd name="connsiteY6" fmla="*/ 12097 h 34194"/>
                    <a:gd name="connsiteX7" fmla="*/ 0 w 12280"/>
                    <a:gd name="connsiteY7" fmla="*/ 12097 h 34194"/>
                    <a:gd name="connsiteX8" fmla="*/ 0 w 12280"/>
                    <a:gd name="connsiteY8" fmla="*/ 8763 h 34194"/>
                    <a:gd name="connsiteX9" fmla="*/ 3142 w 12280"/>
                    <a:gd name="connsiteY9" fmla="*/ 8763 h 34194"/>
                    <a:gd name="connsiteX10" fmla="*/ 3142 w 12280"/>
                    <a:gd name="connsiteY10" fmla="*/ 2572 h 34194"/>
                    <a:gd name="connsiteX11" fmla="*/ 7330 w 12280"/>
                    <a:gd name="connsiteY11" fmla="*/ 0 h 34194"/>
                    <a:gd name="connsiteX12" fmla="*/ 7330 w 12280"/>
                    <a:gd name="connsiteY12" fmla="*/ 8763 h 34194"/>
                    <a:gd name="connsiteX13" fmla="*/ 11614 w 12280"/>
                    <a:gd name="connsiteY13" fmla="*/ 8763 h 34194"/>
                    <a:gd name="connsiteX14" fmla="*/ 11614 w 12280"/>
                    <a:gd name="connsiteY14" fmla="*/ 12097 h 34194"/>
                    <a:gd name="connsiteX15" fmla="*/ 7330 w 12280"/>
                    <a:gd name="connsiteY15" fmla="*/ 12097 h 34194"/>
                    <a:gd name="connsiteX16" fmla="*/ 7330 w 12280"/>
                    <a:gd name="connsiteY16" fmla="*/ 26765 h 34194"/>
                    <a:gd name="connsiteX17" fmla="*/ 7521 w 12280"/>
                    <a:gd name="connsiteY17" fmla="*/ 29146 h 34194"/>
                    <a:gd name="connsiteX18" fmla="*/ 8282 w 12280"/>
                    <a:gd name="connsiteY18" fmla="*/ 30004 h 34194"/>
                    <a:gd name="connsiteX19" fmla="*/ 9710 w 12280"/>
                    <a:gd name="connsiteY19" fmla="*/ 30289 h 34194"/>
                    <a:gd name="connsiteX20" fmla="*/ 11709 w 12280"/>
                    <a:gd name="connsiteY20" fmla="*/ 30099 h 3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80" h="34194">
                      <a:moveTo>
                        <a:pt x="11709" y="30099"/>
                      </a:moveTo>
                      <a:lnTo>
                        <a:pt x="12280" y="33814"/>
                      </a:lnTo>
                      <a:cubicBezTo>
                        <a:pt x="11043" y="34100"/>
                        <a:pt x="9996" y="34195"/>
                        <a:pt x="9044" y="34195"/>
                      </a:cubicBezTo>
                      <a:cubicBezTo>
                        <a:pt x="7521" y="34195"/>
                        <a:pt x="6283" y="33909"/>
                        <a:pt x="5426" y="33433"/>
                      </a:cubicBezTo>
                      <a:cubicBezTo>
                        <a:pt x="4570" y="32956"/>
                        <a:pt x="3998" y="32290"/>
                        <a:pt x="3618" y="31528"/>
                      </a:cubicBezTo>
                      <a:cubicBezTo>
                        <a:pt x="3237" y="30766"/>
                        <a:pt x="3142" y="29051"/>
                        <a:pt x="3142" y="26479"/>
                      </a:cubicBezTo>
                      <a:lnTo>
                        <a:pt x="3142" y="12097"/>
                      </a:lnTo>
                      <a:lnTo>
                        <a:pt x="0" y="12097"/>
                      </a:lnTo>
                      <a:lnTo>
                        <a:pt x="0" y="8763"/>
                      </a:lnTo>
                      <a:lnTo>
                        <a:pt x="3142" y="8763"/>
                      </a:lnTo>
                      <a:lnTo>
                        <a:pt x="3142" y="2572"/>
                      </a:lnTo>
                      <a:lnTo>
                        <a:pt x="7330" y="0"/>
                      </a:lnTo>
                      <a:lnTo>
                        <a:pt x="7330" y="8763"/>
                      </a:lnTo>
                      <a:lnTo>
                        <a:pt x="11614" y="8763"/>
                      </a:lnTo>
                      <a:lnTo>
                        <a:pt x="11614" y="12097"/>
                      </a:lnTo>
                      <a:lnTo>
                        <a:pt x="7330" y="12097"/>
                      </a:lnTo>
                      <a:lnTo>
                        <a:pt x="7330" y="26765"/>
                      </a:lnTo>
                      <a:cubicBezTo>
                        <a:pt x="7330" y="28004"/>
                        <a:pt x="7425" y="28765"/>
                        <a:pt x="7521" y="29146"/>
                      </a:cubicBezTo>
                      <a:cubicBezTo>
                        <a:pt x="7711" y="29527"/>
                        <a:pt x="7901" y="29813"/>
                        <a:pt x="8282" y="30004"/>
                      </a:cubicBezTo>
                      <a:cubicBezTo>
                        <a:pt x="8663" y="30194"/>
                        <a:pt x="9139" y="30289"/>
                        <a:pt x="9710" y="30289"/>
                      </a:cubicBezTo>
                      <a:cubicBezTo>
                        <a:pt x="10376" y="30289"/>
                        <a:pt x="10948" y="30194"/>
                        <a:pt x="11709" y="30099"/>
                      </a:cubicBez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50" name="Freeform 249">
                  <a:extLst>
                    <a:ext uri="{FF2B5EF4-FFF2-40B4-BE49-F238E27FC236}">
                      <a16:creationId xmlns:a16="http://schemas.microsoft.com/office/drawing/2014/main" id="{26C36BDC-701A-AB4E-B586-7F2D3EAA3664}"/>
                    </a:ext>
                  </a:extLst>
                </p:cNvPr>
                <p:cNvSpPr/>
                <p:nvPr/>
              </p:nvSpPr>
              <p:spPr>
                <a:xfrm>
                  <a:off x="8274657" y="5018150"/>
                  <a:ext cx="20467" cy="34670"/>
                </a:xfrm>
                <a:custGeom>
                  <a:avLst/>
                  <a:gdLst>
                    <a:gd name="connsiteX0" fmla="*/ 0 w 20467"/>
                    <a:gd name="connsiteY0" fmla="*/ 34576 h 34670"/>
                    <a:gd name="connsiteX1" fmla="*/ 0 w 20467"/>
                    <a:gd name="connsiteY1" fmla="*/ 0 h 34670"/>
                    <a:gd name="connsiteX2" fmla="*/ 4284 w 20467"/>
                    <a:gd name="connsiteY2" fmla="*/ 0 h 34670"/>
                    <a:gd name="connsiteX3" fmla="*/ 4284 w 20467"/>
                    <a:gd name="connsiteY3" fmla="*/ 12383 h 34670"/>
                    <a:gd name="connsiteX4" fmla="*/ 11804 w 20467"/>
                    <a:gd name="connsiteY4" fmla="*/ 8954 h 34670"/>
                    <a:gd name="connsiteX5" fmla="*/ 16659 w 20467"/>
                    <a:gd name="connsiteY5" fmla="*/ 10096 h 34670"/>
                    <a:gd name="connsiteX6" fmla="*/ 19610 w 20467"/>
                    <a:gd name="connsiteY6" fmla="*/ 13145 h 34670"/>
                    <a:gd name="connsiteX7" fmla="*/ 20467 w 20467"/>
                    <a:gd name="connsiteY7" fmla="*/ 18764 h 34670"/>
                    <a:gd name="connsiteX8" fmla="*/ 20467 w 20467"/>
                    <a:gd name="connsiteY8" fmla="*/ 34671 h 34670"/>
                    <a:gd name="connsiteX9" fmla="*/ 16183 w 20467"/>
                    <a:gd name="connsiteY9" fmla="*/ 34671 h 34670"/>
                    <a:gd name="connsiteX10" fmla="*/ 16183 w 20467"/>
                    <a:gd name="connsiteY10" fmla="*/ 18764 h 34670"/>
                    <a:gd name="connsiteX11" fmla="*/ 14851 w 20467"/>
                    <a:gd name="connsiteY11" fmla="*/ 14097 h 34670"/>
                    <a:gd name="connsiteX12" fmla="*/ 10948 w 20467"/>
                    <a:gd name="connsiteY12" fmla="*/ 12668 h 34670"/>
                    <a:gd name="connsiteX13" fmla="*/ 7425 w 20467"/>
                    <a:gd name="connsiteY13" fmla="*/ 13621 h 34670"/>
                    <a:gd name="connsiteX14" fmla="*/ 5045 w 20467"/>
                    <a:gd name="connsiteY14" fmla="*/ 16288 h 34670"/>
                    <a:gd name="connsiteX15" fmla="*/ 4379 w 20467"/>
                    <a:gd name="connsiteY15" fmla="*/ 20955 h 34670"/>
                    <a:gd name="connsiteX16" fmla="*/ 4379 w 20467"/>
                    <a:gd name="connsiteY16" fmla="*/ 34671 h 34670"/>
                    <a:gd name="connsiteX17" fmla="*/ 0 w 20467"/>
                    <a:gd name="connsiteY17"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467" h="34670">
                      <a:moveTo>
                        <a:pt x="0" y="34576"/>
                      </a:moveTo>
                      <a:lnTo>
                        <a:pt x="0" y="0"/>
                      </a:lnTo>
                      <a:lnTo>
                        <a:pt x="4284" y="0"/>
                      </a:lnTo>
                      <a:lnTo>
                        <a:pt x="4284" y="12383"/>
                      </a:lnTo>
                      <a:cubicBezTo>
                        <a:pt x="6283" y="10096"/>
                        <a:pt x="8758" y="8954"/>
                        <a:pt x="11804" y="8954"/>
                      </a:cubicBezTo>
                      <a:cubicBezTo>
                        <a:pt x="13613" y="8954"/>
                        <a:pt x="15231" y="9335"/>
                        <a:pt x="16659" y="10096"/>
                      </a:cubicBezTo>
                      <a:cubicBezTo>
                        <a:pt x="17992" y="10858"/>
                        <a:pt x="19039" y="11811"/>
                        <a:pt x="19610" y="13145"/>
                      </a:cubicBezTo>
                      <a:cubicBezTo>
                        <a:pt x="20182" y="14478"/>
                        <a:pt x="20467" y="16288"/>
                        <a:pt x="20467" y="18764"/>
                      </a:cubicBezTo>
                      <a:lnTo>
                        <a:pt x="20467" y="34671"/>
                      </a:lnTo>
                      <a:lnTo>
                        <a:pt x="16183" y="34671"/>
                      </a:lnTo>
                      <a:lnTo>
                        <a:pt x="16183" y="18764"/>
                      </a:lnTo>
                      <a:cubicBezTo>
                        <a:pt x="16183" y="16669"/>
                        <a:pt x="15707" y="15145"/>
                        <a:pt x="14851" y="14097"/>
                      </a:cubicBezTo>
                      <a:cubicBezTo>
                        <a:pt x="13899" y="13145"/>
                        <a:pt x="12661" y="12668"/>
                        <a:pt x="10948" y="12668"/>
                      </a:cubicBezTo>
                      <a:cubicBezTo>
                        <a:pt x="9710" y="12668"/>
                        <a:pt x="8472" y="12954"/>
                        <a:pt x="7425" y="13621"/>
                      </a:cubicBezTo>
                      <a:cubicBezTo>
                        <a:pt x="6283" y="14288"/>
                        <a:pt x="5521" y="15145"/>
                        <a:pt x="5045" y="16288"/>
                      </a:cubicBezTo>
                      <a:cubicBezTo>
                        <a:pt x="4569" y="17431"/>
                        <a:pt x="4379" y="18955"/>
                        <a:pt x="4379" y="20955"/>
                      </a:cubicBezTo>
                      <a:lnTo>
                        <a:pt x="4379" y="34671"/>
                      </a:lnTo>
                      <a:lnTo>
                        <a:pt x="0" y="34671"/>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51" name="Freeform 250">
                  <a:extLst>
                    <a:ext uri="{FF2B5EF4-FFF2-40B4-BE49-F238E27FC236}">
                      <a16:creationId xmlns:a16="http://schemas.microsoft.com/office/drawing/2014/main" id="{3439AE86-515C-3B4A-B93C-7BAC4EA53CBE}"/>
                    </a:ext>
                  </a:extLst>
                </p:cNvPr>
                <p:cNvSpPr/>
                <p:nvPr/>
              </p:nvSpPr>
              <p:spPr>
                <a:xfrm>
                  <a:off x="8300170" y="5027009"/>
                  <a:ext cx="23037" cy="26288"/>
                </a:xfrm>
                <a:custGeom>
                  <a:avLst/>
                  <a:gdLst>
                    <a:gd name="connsiteX0" fmla="*/ 18468 w 23037"/>
                    <a:gd name="connsiteY0" fmla="*/ 17621 h 26288"/>
                    <a:gd name="connsiteX1" fmla="*/ 22847 w 23037"/>
                    <a:gd name="connsiteY1" fmla="*/ 18193 h 26288"/>
                    <a:gd name="connsiteX2" fmla="*/ 19039 w 23037"/>
                    <a:gd name="connsiteY2" fmla="*/ 24193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7 w 23037"/>
                    <a:gd name="connsiteY9" fmla="*/ 13049 h 26288"/>
                    <a:gd name="connsiteX10" fmla="*/ 23037 w 23037"/>
                    <a:gd name="connsiteY10" fmla="*/ 14192 h 26288"/>
                    <a:gd name="connsiteX11" fmla="*/ 4379 w 23037"/>
                    <a:gd name="connsiteY11" fmla="*/ 14192 h 26288"/>
                    <a:gd name="connsiteX12" fmla="*/ 6759 w 23037"/>
                    <a:gd name="connsiteY12" fmla="*/ 20479 h 26288"/>
                    <a:gd name="connsiteX13" fmla="*/ 11995 w 23037"/>
                    <a:gd name="connsiteY13" fmla="*/ 22669 h 26288"/>
                    <a:gd name="connsiteX14" fmla="*/ 15993 w 23037"/>
                    <a:gd name="connsiteY14" fmla="*/ 21431 h 26288"/>
                    <a:gd name="connsiteX15" fmla="*/ 18468 w 23037"/>
                    <a:gd name="connsiteY15" fmla="*/ 17621 h 26288"/>
                    <a:gd name="connsiteX16" fmla="*/ 4570 w 23037"/>
                    <a:gd name="connsiteY16" fmla="*/ 10763 h 26288"/>
                    <a:gd name="connsiteX17" fmla="*/ 18563 w 23037"/>
                    <a:gd name="connsiteY17" fmla="*/ 10763 h 26288"/>
                    <a:gd name="connsiteX18" fmla="*/ 16945 w 23037"/>
                    <a:gd name="connsiteY18" fmla="*/ 6001 h 26288"/>
                    <a:gd name="connsiteX19" fmla="*/ 11709 w 23037"/>
                    <a:gd name="connsiteY19" fmla="*/ 3524 h 26288"/>
                    <a:gd name="connsiteX20" fmla="*/ 6759 w 23037"/>
                    <a:gd name="connsiteY20" fmla="*/ 5525 h 26288"/>
                    <a:gd name="connsiteX21" fmla="*/ 4570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4"/>
                        <a:pt x="20848" y="22765"/>
                        <a:pt x="19039" y="24193"/>
                      </a:cubicBezTo>
                      <a:cubicBezTo>
                        <a:pt x="17135" y="25622"/>
                        <a:pt x="14755"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0" y="5715"/>
                        <a:pt x="23037" y="8954"/>
                        <a:pt x="23037" y="13049"/>
                      </a:cubicBezTo>
                      <a:cubicBezTo>
                        <a:pt x="23037" y="13335"/>
                        <a:pt x="23037" y="13716"/>
                        <a:pt x="23037" y="14192"/>
                      </a:cubicBezTo>
                      <a:lnTo>
                        <a:pt x="4379" y="14192"/>
                      </a:lnTo>
                      <a:cubicBezTo>
                        <a:pt x="4570" y="16954"/>
                        <a:pt x="5331" y="19050"/>
                        <a:pt x="6759" y="20479"/>
                      </a:cubicBezTo>
                      <a:cubicBezTo>
                        <a:pt x="8187" y="21908"/>
                        <a:pt x="9901" y="22669"/>
                        <a:pt x="11995" y="22669"/>
                      </a:cubicBezTo>
                      <a:cubicBezTo>
                        <a:pt x="13518" y="22669"/>
                        <a:pt x="14851" y="22288"/>
                        <a:pt x="15993" y="21431"/>
                      </a:cubicBezTo>
                      <a:cubicBezTo>
                        <a:pt x="16945" y="20764"/>
                        <a:pt x="17802" y="19431"/>
                        <a:pt x="18468" y="17621"/>
                      </a:cubicBezTo>
                      <a:close/>
                      <a:moveTo>
                        <a:pt x="4570" y="10763"/>
                      </a:moveTo>
                      <a:lnTo>
                        <a:pt x="18563" y="10763"/>
                      </a:lnTo>
                      <a:cubicBezTo>
                        <a:pt x="18373" y="8668"/>
                        <a:pt x="17802" y="7048"/>
                        <a:pt x="16945" y="6001"/>
                      </a:cubicBezTo>
                      <a:cubicBezTo>
                        <a:pt x="15612" y="4381"/>
                        <a:pt x="13804" y="3524"/>
                        <a:pt x="11709" y="3524"/>
                      </a:cubicBezTo>
                      <a:cubicBezTo>
                        <a:pt x="9805" y="3524"/>
                        <a:pt x="8092" y="4191"/>
                        <a:pt x="6759" y="5525"/>
                      </a:cubicBezTo>
                      <a:cubicBezTo>
                        <a:pt x="5426" y="6858"/>
                        <a:pt x="4665" y="8572"/>
                        <a:pt x="4570" y="10763"/>
                      </a:cubicBez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52" name="Freeform 251">
                  <a:extLst>
                    <a:ext uri="{FF2B5EF4-FFF2-40B4-BE49-F238E27FC236}">
                      <a16:creationId xmlns:a16="http://schemas.microsoft.com/office/drawing/2014/main" id="{904BFDCF-C01E-E04E-AE0D-3F5D825AF80E}"/>
                    </a:ext>
                  </a:extLst>
                </p:cNvPr>
                <p:cNvSpPr/>
                <p:nvPr/>
              </p:nvSpPr>
              <p:spPr>
                <a:xfrm>
                  <a:off x="8342342" y="5018150"/>
                  <a:ext cx="25893" cy="34670"/>
                </a:xfrm>
                <a:custGeom>
                  <a:avLst/>
                  <a:gdLst>
                    <a:gd name="connsiteX0" fmla="*/ 0 w 25893"/>
                    <a:gd name="connsiteY0" fmla="*/ 34576 h 34670"/>
                    <a:gd name="connsiteX1" fmla="*/ 0 w 25893"/>
                    <a:gd name="connsiteY1" fmla="*/ 0 h 34670"/>
                    <a:gd name="connsiteX2" fmla="*/ 25037 w 25893"/>
                    <a:gd name="connsiteY2" fmla="*/ 0 h 34670"/>
                    <a:gd name="connsiteX3" fmla="*/ 25037 w 25893"/>
                    <a:gd name="connsiteY3" fmla="*/ 4096 h 34670"/>
                    <a:gd name="connsiteX4" fmla="*/ 4665 w 25893"/>
                    <a:gd name="connsiteY4" fmla="*/ 4096 h 34670"/>
                    <a:gd name="connsiteX5" fmla="*/ 4665 w 25893"/>
                    <a:gd name="connsiteY5" fmla="*/ 14669 h 34670"/>
                    <a:gd name="connsiteX6" fmla="*/ 23799 w 25893"/>
                    <a:gd name="connsiteY6" fmla="*/ 14669 h 34670"/>
                    <a:gd name="connsiteX7" fmla="*/ 23799 w 25893"/>
                    <a:gd name="connsiteY7" fmla="*/ 18764 h 34670"/>
                    <a:gd name="connsiteX8" fmla="*/ 4665 w 25893"/>
                    <a:gd name="connsiteY8" fmla="*/ 18764 h 34670"/>
                    <a:gd name="connsiteX9" fmla="*/ 4665 w 25893"/>
                    <a:gd name="connsiteY9" fmla="*/ 30575 h 34670"/>
                    <a:gd name="connsiteX10" fmla="*/ 25893 w 25893"/>
                    <a:gd name="connsiteY10" fmla="*/ 30575 h 34670"/>
                    <a:gd name="connsiteX11" fmla="*/ 25893 w 25893"/>
                    <a:gd name="connsiteY11" fmla="*/ 34671 h 34670"/>
                    <a:gd name="connsiteX12" fmla="*/ 0 w 25893"/>
                    <a:gd name="connsiteY12"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93" h="34670">
                      <a:moveTo>
                        <a:pt x="0" y="34576"/>
                      </a:moveTo>
                      <a:lnTo>
                        <a:pt x="0" y="0"/>
                      </a:lnTo>
                      <a:lnTo>
                        <a:pt x="25037" y="0"/>
                      </a:lnTo>
                      <a:lnTo>
                        <a:pt x="25037" y="4096"/>
                      </a:lnTo>
                      <a:lnTo>
                        <a:pt x="4665" y="4096"/>
                      </a:lnTo>
                      <a:lnTo>
                        <a:pt x="4665" y="14669"/>
                      </a:lnTo>
                      <a:lnTo>
                        <a:pt x="23799" y="14669"/>
                      </a:lnTo>
                      <a:lnTo>
                        <a:pt x="23799" y="18764"/>
                      </a:lnTo>
                      <a:lnTo>
                        <a:pt x="4665" y="18764"/>
                      </a:lnTo>
                      <a:lnTo>
                        <a:pt x="4665" y="30575"/>
                      </a:lnTo>
                      <a:lnTo>
                        <a:pt x="25893" y="30575"/>
                      </a:lnTo>
                      <a:lnTo>
                        <a:pt x="25893" y="34671"/>
                      </a:lnTo>
                      <a:lnTo>
                        <a:pt x="0" y="34671"/>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53" name="Freeform 252">
                  <a:extLst>
                    <a:ext uri="{FF2B5EF4-FFF2-40B4-BE49-F238E27FC236}">
                      <a16:creationId xmlns:a16="http://schemas.microsoft.com/office/drawing/2014/main" id="{07070A9A-1E6C-3D43-AED5-3DFDF7BD1D55}"/>
                    </a:ext>
                  </a:extLst>
                </p:cNvPr>
                <p:cNvSpPr/>
                <p:nvPr/>
              </p:nvSpPr>
              <p:spPr>
                <a:xfrm>
                  <a:off x="8373852" y="5027675"/>
                  <a:ext cx="20467" cy="25622"/>
                </a:xfrm>
                <a:custGeom>
                  <a:avLst/>
                  <a:gdLst>
                    <a:gd name="connsiteX0" fmla="*/ 16469 w 20467"/>
                    <a:gd name="connsiteY0" fmla="*/ 25051 h 25622"/>
                    <a:gd name="connsiteX1" fmla="*/ 16469 w 20467"/>
                    <a:gd name="connsiteY1" fmla="*/ 21336 h 25622"/>
                    <a:gd name="connsiteX2" fmla="*/ 8568 w 20467"/>
                    <a:gd name="connsiteY2" fmla="*/ 25622 h 25622"/>
                    <a:gd name="connsiteX3" fmla="*/ 4474 w 20467"/>
                    <a:gd name="connsiteY3" fmla="*/ 24765 h 25622"/>
                    <a:gd name="connsiteX4" fmla="*/ 1618 w 20467"/>
                    <a:gd name="connsiteY4" fmla="*/ 22670 h 25622"/>
                    <a:gd name="connsiteX5" fmla="*/ 286 w 20467"/>
                    <a:gd name="connsiteY5" fmla="*/ 19526 h 25622"/>
                    <a:gd name="connsiteX6" fmla="*/ 0 w 20467"/>
                    <a:gd name="connsiteY6" fmla="*/ 15526 h 25622"/>
                    <a:gd name="connsiteX7" fmla="*/ 0 w 20467"/>
                    <a:gd name="connsiteY7" fmla="*/ 0 h 25622"/>
                    <a:gd name="connsiteX8" fmla="*/ 4284 w 20467"/>
                    <a:gd name="connsiteY8" fmla="*/ 0 h 25622"/>
                    <a:gd name="connsiteX9" fmla="*/ 4284 w 20467"/>
                    <a:gd name="connsiteY9" fmla="*/ 13907 h 25622"/>
                    <a:gd name="connsiteX10" fmla="*/ 4570 w 20467"/>
                    <a:gd name="connsiteY10" fmla="*/ 18383 h 25622"/>
                    <a:gd name="connsiteX11" fmla="*/ 6283 w 20467"/>
                    <a:gd name="connsiteY11" fmla="*/ 21050 h 25622"/>
                    <a:gd name="connsiteX12" fmla="*/ 9520 w 20467"/>
                    <a:gd name="connsiteY12" fmla="*/ 22003 h 25622"/>
                    <a:gd name="connsiteX13" fmla="*/ 13137 w 20467"/>
                    <a:gd name="connsiteY13" fmla="*/ 21050 h 25622"/>
                    <a:gd name="connsiteX14" fmla="*/ 15517 w 20467"/>
                    <a:gd name="connsiteY14" fmla="*/ 18383 h 25622"/>
                    <a:gd name="connsiteX15" fmla="*/ 16184 w 20467"/>
                    <a:gd name="connsiteY15" fmla="*/ 13525 h 25622"/>
                    <a:gd name="connsiteX16" fmla="*/ 16184 w 20467"/>
                    <a:gd name="connsiteY16" fmla="*/ 95 h 25622"/>
                    <a:gd name="connsiteX17" fmla="*/ 20467 w 20467"/>
                    <a:gd name="connsiteY17" fmla="*/ 95 h 25622"/>
                    <a:gd name="connsiteX18" fmla="*/ 20467 w 20467"/>
                    <a:gd name="connsiteY18" fmla="*/ 25146 h 25622"/>
                    <a:gd name="connsiteX19" fmla="*/ 16469 w 20467"/>
                    <a:gd name="connsiteY19" fmla="*/ 25146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467" h="25622">
                      <a:moveTo>
                        <a:pt x="16469" y="25051"/>
                      </a:moveTo>
                      <a:lnTo>
                        <a:pt x="16469" y="21336"/>
                      </a:lnTo>
                      <a:cubicBezTo>
                        <a:pt x="14565" y="24194"/>
                        <a:pt x="11900" y="25622"/>
                        <a:pt x="8568" y="25622"/>
                      </a:cubicBezTo>
                      <a:cubicBezTo>
                        <a:pt x="7045" y="25622"/>
                        <a:pt x="5712" y="25337"/>
                        <a:pt x="4474" y="24765"/>
                      </a:cubicBezTo>
                      <a:cubicBezTo>
                        <a:pt x="3237" y="24194"/>
                        <a:pt x="2285" y="23527"/>
                        <a:pt x="1618" y="22670"/>
                      </a:cubicBezTo>
                      <a:cubicBezTo>
                        <a:pt x="952" y="21812"/>
                        <a:pt x="571" y="20765"/>
                        <a:pt x="286" y="19526"/>
                      </a:cubicBezTo>
                      <a:cubicBezTo>
                        <a:pt x="95" y="18669"/>
                        <a:pt x="0" y="17336"/>
                        <a:pt x="0" y="15526"/>
                      </a:cubicBezTo>
                      <a:lnTo>
                        <a:pt x="0" y="0"/>
                      </a:lnTo>
                      <a:lnTo>
                        <a:pt x="4284" y="0"/>
                      </a:lnTo>
                      <a:lnTo>
                        <a:pt x="4284" y="13907"/>
                      </a:lnTo>
                      <a:cubicBezTo>
                        <a:pt x="4284" y="16097"/>
                        <a:pt x="4379" y="17621"/>
                        <a:pt x="4570" y="18383"/>
                      </a:cubicBezTo>
                      <a:cubicBezTo>
                        <a:pt x="4855" y="19526"/>
                        <a:pt x="5426" y="20383"/>
                        <a:pt x="6283" y="21050"/>
                      </a:cubicBezTo>
                      <a:cubicBezTo>
                        <a:pt x="7140" y="21717"/>
                        <a:pt x="8187" y="22003"/>
                        <a:pt x="9520" y="22003"/>
                      </a:cubicBezTo>
                      <a:cubicBezTo>
                        <a:pt x="10853" y="22003"/>
                        <a:pt x="11995" y="21717"/>
                        <a:pt x="13137" y="21050"/>
                      </a:cubicBezTo>
                      <a:cubicBezTo>
                        <a:pt x="14279" y="20383"/>
                        <a:pt x="15041" y="19526"/>
                        <a:pt x="15517" y="18383"/>
                      </a:cubicBezTo>
                      <a:cubicBezTo>
                        <a:pt x="15993" y="17240"/>
                        <a:pt x="16184" y="15621"/>
                        <a:pt x="16184" y="13525"/>
                      </a:cubicBezTo>
                      <a:lnTo>
                        <a:pt x="16184" y="95"/>
                      </a:lnTo>
                      <a:lnTo>
                        <a:pt x="20467" y="95"/>
                      </a:lnTo>
                      <a:lnTo>
                        <a:pt x="20467" y="25146"/>
                      </a:lnTo>
                      <a:lnTo>
                        <a:pt x="16469" y="25146"/>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54" name="Freeform 253">
                  <a:extLst>
                    <a:ext uri="{FF2B5EF4-FFF2-40B4-BE49-F238E27FC236}">
                      <a16:creationId xmlns:a16="http://schemas.microsoft.com/office/drawing/2014/main" id="{10D5BD27-7592-7D43-81F8-8D2F1CD4FF5E}"/>
                    </a:ext>
                  </a:extLst>
                </p:cNvPr>
                <p:cNvSpPr/>
                <p:nvPr/>
              </p:nvSpPr>
              <p:spPr>
                <a:xfrm>
                  <a:off x="8400697" y="5027104"/>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2 h 25622"/>
                    <a:gd name="connsiteX4" fmla="*/ 6473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4 h 25622"/>
                    <a:gd name="connsiteX10" fmla="*/ 4950 w 13613"/>
                    <a:gd name="connsiteY10" fmla="*/ 7429 h 25622"/>
                    <a:gd name="connsiteX11" fmla="*/ 4284 w 13613"/>
                    <a:gd name="connsiteY11" fmla="*/ 12383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2"/>
                      </a:lnTo>
                      <a:cubicBezTo>
                        <a:pt x="4760" y="2572"/>
                        <a:pt x="5712" y="1429"/>
                        <a:pt x="6473"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4"/>
                      </a:cubicBezTo>
                      <a:cubicBezTo>
                        <a:pt x="5807" y="5715"/>
                        <a:pt x="5331" y="6477"/>
                        <a:pt x="4950" y="7429"/>
                      </a:cubicBezTo>
                      <a:cubicBezTo>
                        <a:pt x="4474" y="8954"/>
                        <a:pt x="4284" y="10573"/>
                        <a:pt x="4284" y="12383"/>
                      </a:cubicBezTo>
                      <a:lnTo>
                        <a:pt x="4284" y="25527"/>
                      </a:lnTo>
                      <a:lnTo>
                        <a:pt x="0" y="25527"/>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55" name="Freeform 254">
                  <a:extLst>
                    <a:ext uri="{FF2B5EF4-FFF2-40B4-BE49-F238E27FC236}">
                      <a16:creationId xmlns:a16="http://schemas.microsoft.com/office/drawing/2014/main" id="{094555F6-0CC2-7546-8BE0-0F4FAD6D8AAC}"/>
                    </a:ext>
                  </a:extLst>
                </p:cNvPr>
                <p:cNvSpPr/>
                <p:nvPr/>
              </p:nvSpPr>
              <p:spPr>
                <a:xfrm>
                  <a:off x="8415262" y="5027199"/>
                  <a:ext cx="23513" cy="26193"/>
                </a:xfrm>
                <a:custGeom>
                  <a:avLst/>
                  <a:gdLst>
                    <a:gd name="connsiteX0" fmla="*/ 0 w 23513"/>
                    <a:gd name="connsiteY0" fmla="*/ 13049 h 26193"/>
                    <a:gd name="connsiteX1" fmla="*/ 3903 w 23513"/>
                    <a:gd name="connsiteY1" fmla="*/ 2762 h 26193"/>
                    <a:gd name="connsiteX2" fmla="*/ 11804 w 23513"/>
                    <a:gd name="connsiteY2" fmla="*/ 0 h 26193"/>
                    <a:gd name="connsiteX3" fmla="*/ 20277 w 23513"/>
                    <a:gd name="connsiteY3" fmla="*/ 3429 h 26193"/>
                    <a:gd name="connsiteX4" fmla="*/ 23514 w 23513"/>
                    <a:gd name="connsiteY4" fmla="*/ 12764 h 26193"/>
                    <a:gd name="connsiteX5" fmla="*/ 22086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3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3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4" y="0"/>
                      </a:cubicBezTo>
                      <a:cubicBezTo>
                        <a:pt x="15232" y="0"/>
                        <a:pt x="18087" y="1143"/>
                        <a:pt x="20277" y="3429"/>
                      </a:cubicBezTo>
                      <a:cubicBezTo>
                        <a:pt x="22467" y="5715"/>
                        <a:pt x="23514" y="8763"/>
                        <a:pt x="23514" y="12764"/>
                      </a:cubicBezTo>
                      <a:cubicBezTo>
                        <a:pt x="23514" y="16002"/>
                        <a:pt x="23038" y="18479"/>
                        <a:pt x="22086" y="20383"/>
                      </a:cubicBezTo>
                      <a:cubicBezTo>
                        <a:pt x="21134" y="22193"/>
                        <a:pt x="19706" y="23622"/>
                        <a:pt x="17897" y="24670"/>
                      </a:cubicBezTo>
                      <a:cubicBezTo>
                        <a:pt x="16088" y="25718"/>
                        <a:pt x="13994" y="26194"/>
                        <a:pt x="11900" y="26194"/>
                      </a:cubicBezTo>
                      <a:cubicBezTo>
                        <a:pt x="8377" y="26194"/>
                        <a:pt x="5521" y="25051"/>
                        <a:pt x="3427" y="22860"/>
                      </a:cubicBezTo>
                      <a:cubicBezTo>
                        <a:pt x="1047" y="20479"/>
                        <a:pt x="0" y="17240"/>
                        <a:pt x="0" y="13049"/>
                      </a:cubicBezTo>
                      <a:close/>
                      <a:moveTo>
                        <a:pt x="4379" y="13049"/>
                      </a:moveTo>
                      <a:cubicBezTo>
                        <a:pt x="4379" y="16288"/>
                        <a:pt x="5045" y="18669"/>
                        <a:pt x="6473"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6"/>
                      </a:cubicBezTo>
                      <a:cubicBezTo>
                        <a:pt x="15517" y="4286"/>
                        <a:pt x="13804" y="3524"/>
                        <a:pt x="11709" y="3524"/>
                      </a:cubicBezTo>
                      <a:cubicBezTo>
                        <a:pt x="9615" y="3524"/>
                        <a:pt x="7806" y="4286"/>
                        <a:pt x="6473"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56" name="Freeform 255">
                  <a:extLst>
                    <a:ext uri="{FF2B5EF4-FFF2-40B4-BE49-F238E27FC236}">
                      <a16:creationId xmlns:a16="http://schemas.microsoft.com/office/drawing/2014/main" id="{4B48B67D-042C-4A4A-8386-29DF655E75F0}"/>
                    </a:ext>
                  </a:extLst>
                </p:cNvPr>
                <p:cNvSpPr/>
                <p:nvPr/>
              </p:nvSpPr>
              <p:spPr>
                <a:xfrm>
                  <a:off x="8443726" y="5027104"/>
                  <a:ext cx="21704" cy="35242"/>
                </a:xfrm>
                <a:custGeom>
                  <a:avLst/>
                  <a:gdLst>
                    <a:gd name="connsiteX0" fmla="*/ 0 w 21704"/>
                    <a:gd name="connsiteY0" fmla="*/ 35242 h 35242"/>
                    <a:gd name="connsiteX1" fmla="*/ 0 w 21704"/>
                    <a:gd name="connsiteY1" fmla="*/ 571 h 35242"/>
                    <a:gd name="connsiteX2" fmla="*/ 3903 w 21704"/>
                    <a:gd name="connsiteY2" fmla="*/ 571 h 35242"/>
                    <a:gd name="connsiteX3" fmla="*/ 3903 w 21704"/>
                    <a:gd name="connsiteY3" fmla="*/ 3810 h 35242"/>
                    <a:gd name="connsiteX4" fmla="*/ 6949 w 21704"/>
                    <a:gd name="connsiteY4" fmla="*/ 953 h 35242"/>
                    <a:gd name="connsiteX5" fmla="*/ 11138 w 21704"/>
                    <a:gd name="connsiteY5" fmla="*/ 0 h 35242"/>
                    <a:gd name="connsiteX6" fmla="*/ 16755 w 21704"/>
                    <a:gd name="connsiteY6" fmla="*/ 1619 h 35242"/>
                    <a:gd name="connsiteX7" fmla="*/ 20468 w 21704"/>
                    <a:gd name="connsiteY7" fmla="*/ 6287 h 35242"/>
                    <a:gd name="connsiteX8" fmla="*/ 21705 w 21704"/>
                    <a:gd name="connsiteY8" fmla="*/ 12859 h 35242"/>
                    <a:gd name="connsiteX9" fmla="*/ 20372 w 21704"/>
                    <a:gd name="connsiteY9" fmla="*/ 19812 h 35242"/>
                    <a:gd name="connsiteX10" fmla="*/ 16374 w 21704"/>
                    <a:gd name="connsiteY10" fmla="*/ 24575 h 35242"/>
                    <a:gd name="connsiteX11" fmla="*/ 10853 w 21704"/>
                    <a:gd name="connsiteY11" fmla="*/ 26194 h 35242"/>
                    <a:gd name="connsiteX12" fmla="*/ 7045 w 21704"/>
                    <a:gd name="connsiteY12" fmla="*/ 25337 h 35242"/>
                    <a:gd name="connsiteX13" fmla="*/ 4284 w 21704"/>
                    <a:gd name="connsiteY13" fmla="*/ 23050 h 35242"/>
                    <a:gd name="connsiteX14" fmla="*/ 4284 w 21704"/>
                    <a:gd name="connsiteY14" fmla="*/ 35242 h 35242"/>
                    <a:gd name="connsiteX15" fmla="*/ 0 w 21704"/>
                    <a:gd name="connsiteY15" fmla="*/ 35242 h 35242"/>
                    <a:gd name="connsiteX16" fmla="*/ 3808 w 21704"/>
                    <a:gd name="connsiteY16" fmla="*/ 13240 h 35242"/>
                    <a:gd name="connsiteX17" fmla="*/ 5807 w 21704"/>
                    <a:gd name="connsiteY17" fmla="*/ 20383 h 35242"/>
                    <a:gd name="connsiteX18" fmla="*/ 10567 w 21704"/>
                    <a:gd name="connsiteY18" fmla="*/ 22670 h 35242"/>
                    <a:gd name="connsiteX19" fmla="*/ 15422 w 21704"/>
                    <a:gd name="connsiteY19" fmla="*/ 20288 h 35242"/>
                    <a:gd name="connsiteX20" fmla="*/ 17421 w 21704"/>
                    <a:gd name="connsiteY20" fmla="*/ 12859 h 35242"/>
                    <a:gd name="connsiteX21" fmla="*/ 15422 w 21704"/>
                    <a:gd name="connsiteY21" fmla="*/ 5715 h 35242"/>
                    <a:gd name="connsiteX22" fmla="*/ 10757 w 21704"/>
                    <a:gd name="connsiteY22" fmla="*/ 3334 h 35242"/>
                    <a:gd name="connsiteX23" fmla="*/ 5997 w 21704"/>
                    <a:gd name="connsiteY23" fmla="*/ 5905 h 35242"/>
                    <a:gd name="connsiteX24" fmla="*/ 3808 w 21704"/>
                    <a:gd name="connsiteY24" fmla="*/ 13240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704" h="35242">
                      <a:moveTo>
                        <a:pt x="0" y="35242"/>
                      </a:moveTo>
                      <a:lnTo>
                        <a:pt x="0" y="571"/>
                      </a:lnTo>
                      <a:lnTo>
                        <a:pt x="3903" y="571"/>
                      </a:lnTo>
                      <a:lnTo>
                        <a:pt x="3903" y="3810"/>
                      </a:lnTo>
                      <a:cubicBezTo>
                        <a:pt x="4855" y="2572"/>
                        <a:pt x="5807" y="1619"/>
                        <a:pt x="6949" y="953"/>
                      </a:cubicBezTo>
                      <a:cubicBezTo>
                        <a:pt x="8092" y="286"/>
                        <a:pt x="9520" y="0"/>
                        <a:pt x="11138" y="0"/>
                      </a:cubicBezTo>
                      <a:cubicBezTo>
                        <a:pt x="13232" y="0"/>
                        <a:pt x="15136" y="571"/>
                        <a:pt x="16755" y="1619"/>
                      </a:cubicBezTo>
                      <a:cubicBezTo>
                        <a:pt x="18373" y="2762"/>
                        <a:pt x="19610" y="4286"/>
                        <a:pt x="20468" y="6287"/>
                      </a:cubicBezTo>
                      <a:cubicBezTo>
                        <a:pt x="21324" y="8287"/>
                        <a:pt x="21705" y="10478"/>
                        <a:pt x="21705" y="12859"/>
                      </a:cubicBezTo>
                      <a:cubicBezTo>
                        <a:pt x="21705" y="15430"/>
                        <a:pt x="21229" y="17717"/>
                        <a:pt x="20372" y="19812"/>
                      </a:cubicBezTo>
                      <a:cubicBezTo>
                        <a:pt x="19420" y="21908"/>
                        <a:pt x="18088" y="23432"/>
                        <a:pt x="16374" y="24575"/>
                      </a:cubicBezTo>
                      <a:cubicBezTo>
                        <a:pt x="14660" y="25622"/>
                        <a:pt x="12756" y="26194"/>
                        <a:pt x="10853" y="26194"/>
                      </a:cubicBezTo>
                      <a:cubicBezTo>
                        <a:pt x="9425" y="26194"/>
                        <a:pt x="8187" y="25908"/>
                        <a:pt x="7045" y="25337"/>
                      </a:cubicBezTo>
                      <a:cubicBezTo>
                        <a:pt x="5902" y="24765"/>
                        <a:pt x="5045" y="24003"/>
                        <a:pt x="4284" y="23050"/>
                      </a:cubicBezTo>
                      <a:lnTo>
                        <a:pt x="4284" y="35242"/>
                      </a:lnTo>
                      <a:lnTo>
                        <a:pt x="0" y="35242"/>
                      </a:lnTo>
                      <a:close/>
                      <a:moveTo>
                        <a:pt x="3808" y="13240"/>
                      </a:moveTo>
                      <a:cubicBezTo>
                        <a:pt x="3808" y="16478"/>
                        <a:pt x="4474" y="18859"/>
                        <a:pt x="5807" y="20383"/>
                      </a:cubicBezTo>
                      <a:cubicBezTo>
                        <a:pt x="7140" y="21908"/>
                        <a:pt x="8663" y="22670"/>
                        <a:pt x="10567" y="22670"/>
                      </a:cubicBezTo>
                      <a:cubicBezTo>
                        <a:pt x="12471" y="22670"/>
                        <a:pt x="14089" y="21908"/>
                        <a:pt x="15422" y="20288"/>
                      </a:cubicBezTo>
                      <a:cubicBezTo>
                        <a:pt x="16755" y="18669"/>
                        <a:pt x="17421" y="16192"/>
                        <a:pt x="17421" y="12859"/>
                      </a:cubicBezTo>
                      <a:cubicBezTo>
                        <a:pt x="17421" y="9716"/>
                        <a:pt x="16755" y="7239"/>
                        <a:pt x="15422" y="5715"/>
                      </a:cubicBezTo>
                      <a:cubicBezTo>
                        <a:pt x="14089" y="4096"/>
                        <a:pt x="12566" y="3334"/>
                        <a:pt x="10757" y="3334"/>
                      </a:cubicBezTo>
                      <a:cubicBezTo>
                        <a:pt x="8949" y="3334"/>
                        <a:pt x="7330" y="4191"/>
                        <a:pt x="5997" y="5905"/>
                      </a:cubicBezTo>
                      <a:cubicBezTo>
                        <a:pt x="4474" y="7620"/>
                        <a:pt x="3808" y="10001"/>
                        <a:pt x="3808" y="13240"/>
                      </a:cubicBez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57" name="Freeform 256">
                  <a:extLst>
                    <a:ext uri="{FF2B5EF4-FFF2-40B4-BE49-F238E27FC236}">
                      <a16:creationId xmlns:a16="http://schemas.microsoft.com/office/drawing/2014/main" id="{DFB67E42-608C-7F48-8DC6-5F420784E20D}"/>
                    </a:ext>
                  </a:extLst>
                </p:cNvPr>
                <p:cNvSpPr/>
                <p:nvPr/>
              </p:nvSpPr>
              <p:spPr>
                <a:xfrm>
                  <a:off x="8469144" y="5027009"/>
                  <a:ext cx="23037" cy="26288"/>
                </a:xfrm>
                <a:custGeom>
                  <a:avLst/>
                  <a:gdLst>
                    <a:gd name="connsiteX0" fmla="*/ 18468 w 23037"/>
                    <a:gd name="connsiteY0" fmla="*/ 17621 h 26288"/>
                    <a:gd name="connsiteX1" fmla="*/ 22847 w 23037"/>
                    <a:gd name="connsiteY1" fmla="*/ 18193 h 26288"/>
                    <a:gd name="connsiteX2" fmla="*/ 19039 w 23037"/>
                    <a:gd name="connsiteY2" fmla="*/ 24193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7 w 23037"/>
                    <a:gd name="connsiteY9" fmla="*/ 13049 h 26288"/>
                    <a:gd name="connsiteX10" fmla="*/ 23037 w 23037"/>
                    <a:gd name="connsiteY10" fmla="*/ 14192 h 26288"/>
                    <a:gd name="connsiteX11" fmla="*/ 4379 w 23037"/>
                    <a:gd name="connsiteY11" fmla="*/ 14192 h 26288"/>
                    <a:gd name="connsiteX12" fmla="*/ 6759 w 23037"/>
                    <a:gd name="connsiteY12" fmla="*/ 20479 h 26288"/>
                    <a:gd name="connsiteX13" fmla="*/ 11995 w 23037"/>
                    <a:gd name="connsiteY13" fmla="*/ 22669 h 26288"/>
                    <a:gd name="connsiteX14" fmla="*/ 15993 w 23037"/>
                    <a:gd name="connsiteY14" fmla="*/ 21431 h 26288"/>
                    <a:gd name="connsiteX15" fmla="*/ 18468 w 23037"/>
                    <a:gd name="connsiteY15" fmla="*/ 17621 h 26288"/>
                    <a:gd name="connsiteX16" fmla="*/ 4570 w 23037"/>
                    <a:gd name="connsiteY16" fmla="*/ 10763 h 26288"/>
                    <a:gd name="connsiteX17" fmla="*/ 18563 w 23037"/>
                    <a:gd name="connsiteY17" fmla="*/ 10763 h 26288"/>
                    <a:gd name="connsiteX18" fmla="*/ 16945 w 23037"/>
                    <a:gd name="connsiteY18" fmla="*/ 6001 h 26288"/>
                    <a:gd name="connsiteX19" fmla="*/ 11709 w 23037"/>
                    <a:gd name="connsiteY19" fmla="*/ 3524 h 26288"/>
                    <a:gd name="connsiteX20" fmla="*/ 6759 w 23037"/>
                    <a:gd name="connsiteY20" fmla="*/ 5525 h 26288"/>
                    <a:gd name="connsiteX21" fmla="*/ 4570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4"/>
                        <a:pt x="20848" y="22765"/>
                        <a:pt x="19039" y="24193"/>
                      </a:cubicBezTo>
                      <a:cubicBezTo>
                        <a:pt x="17135" y="25622"/>
                        <a:pt x="14755"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0" y="5715"/>
                        <a:pt x="23037" y="8954"/>
                        <a:pt x="23037" y="13049"/>
                      </a:cubicBezTo>
                      <a:cubicBezTo>
                        <a:pt x="23037" y="13335"/>
                        <a:pt x="23037" y="13716"/>
                        <a:pt x="23037" y="14192"/>
                      </a:cubicBezTo>
                      <a:lnTo>
                        <a:pt x="4379" y="14192"/>
                      </a:lnTo>
                      <a:cubicBezTo>
                        <a:pt x="4570" y="16954"/>
                        <a:pt x="5331" y="19050"/>
                        <a:pt x="6759" y="20479"/>
                      </a:cubicBezTo>
                      <a:cubicBezTo>
                        <a:pt x="8187" y="21908"/>
                        <a:pt x="9901" y="22669"/>
                        <a:pt x="11995" y="22669"/>
                      </a:cubicBezTo>
                      <a:cubicBezTo>
                        <a:pt x="13518" y="22669"/>
                        <a:pt x="14851" y="22288"/>
                        <a:pt x="15993" y="21431"/>
                      </a:cubicBezTo>
                      <a:cubicBezTo>
                        <a:pt x="16945" y="20764"/>
                        <a:pt x="17897" y="19431"/>
                        <a:pt x="18468" y="17621"/>
                      </a:cubicBezTo>
                      <a:close/>
                      <a:moveTo>
                        <a:pt x="4570" y="10763"/>
                      </a:moveTo>
                      <a:lnTo>
                        <a:pt x="18563" y="10763"/>
                      </a:lnTo>
                      <a:cubicBezTo>
                        <a:pt x="18373" y="8668"/>
                        <a:pt x="17802" y="7048"/>
                        <a:pt x="16945" y="6001"/>
                      </a:cubicBezTo>
                      <a:cubicBezTo>
                        <a:pt x="15612" y="4381"/>
                        <a:pt x="13804" y="3524"/>
                        <a:pt x="11709" y="3524"/>
                      </a:cubicBezTo>
                      <a:cubicBezTo>
                        <a:pt x="9805" y="3524"/>
                        <a:pt x="8092" y="4191"/>
                        <a:pt x="6759" y="5525"/>
                      </a:cubicBezTo>
                      <a:cubicBezTo>
                        <a:pt x="5426" y="6858"/>
                        <a:pt x="4760" y="8572"/>
                        <a:pt x="4570" y="10763"/>
                      </a:cubicBez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58" name="Freeform 257">
                  <a:extLst>
                    <a:ext uri="{FF2B5EF4-FFF2-40B4-BE49-F238E27FC236}">
                      <a16:creationId xmlns:a16="http://schemas.microsoft.com/office/drawing/2014/main" id="{85CEED57-6641-8A4A-962C-F9FD3ED487FC}"/>
                    </a:ext>
                  </a:extLst>
                </p:cNvPr>
                <p:cNvSpPr/>
                <p:nvPr/>
              </p:nvSpPr>
              <p:spPr>
                <a:xfrm>
                  <a:off x="8495894" y="5027295"/>
                  <a:ext cx="23037" cy="26098"/>
                </a:xfrm>
                <a:custGeom>
                  <a:avLst/>
                  <a:gdLst>
                    <a:gd name="connsiteX0" fmla="*/ 17802 w 23037"/>
                    <a:gd name="connsiteY0" fmla="*/ 22384 h 26098"/>
                    <a:gd name="connsiteX1" fmla="*/ 13232 w 23037"/>
                    <a:gd name="connsiteY1" fmla="*/ 25241 h 26098"/>
                    <a:gd name="connsiteX2" fmla="*/ 8568 w 23037"/>
                    <a:gd name="connsiteY2" fmla="*/ 26098 h 26098"/>
                    <a:gd name="connsiteX3" fmla="*/ 2190 w 23037"/>
                    <a:gd name="connsiteY3" fmla="*/ 24098 h 26098"/>
                    <a:gd name="connsiteX4" fmla="*/ 0 w 23037"/>
                    <a:gd name="connsiteY4" fmla="*/ 18955 h 26098"/>
                    <a:gd name="connsiteX5" fmla="*/ 857 w 23037"/>
                    <a:gd name="connsiteY5" fmla="*/ 15621 h 26098"/>
                    <a:gd name="connsiteX6" fmla="*/ 3046 w 23037"/>
                    <a:gd name="connsiteY6" fmla="*/ 13144 h 26098"/>
                    <a:gd name="connsiteX7" fmla="*/ 6093 w 23037"/>
                    <a:gd name="connsiteY7" fmla="*/ 11716 h 26098"/>
                    <a:gd name="connsiteX8" fmla="*/ 9901 w 23037"/>
                    <a:gd name="connsiteY8" fmla="*/ 11049 h 26098"/>
                    <a:gd name="connsiteX9" fmla="*/ 17421 w 23037"/>
                    <a:gd name="connsiteY9" fmla="*/ 9620 h 26098"/>
                    <a:gd name="connsiteX10" fmla="*/ 17421 w 23037"/>
                    <a:gd name="connsiteY10" fmla="*/ 8477 h 26098"/>
                    <a:gd name="connsiteX11" fmla="*/ 16184 w 23037"/>
                    <a:gd name="connsiteY11" fmla="*/ 4858 h 26098"/>
                    <a:gd name="connsiteX12" fmla="*/ 11328 w 23037"/>
                    <a:gd name="connsiteY12" fmla="*/ 3429 h 26098"/>
                    <a:gd name="connsiteX13" fmla="*/ 6949 w 23037"/>
                    <a:gd name="connsiteY13" fmla="*/ 4477 h 26098"/>
                    <a:gd name="connsiteX14" fmla="*/ 4855 w 23037"/>
                    <a:gd name="connsiteY14" fmla="*/ 8192 h 26098"/>
                    <a:gd name="connsiteX15" fmla="*/ 666 w 23037"/>
                    <a:gd name="connsiteY15" fmla="*/ 7620 h 26098"/>
                    <a:gd name="connsiteX16" fmla="*/ 2570 w 23037"/>
                    <a:gd name="connsiteY16" fmla="*/ 3334 h 26098"/>
                    <a:gd name="connsiteX17" fmla="*/ 6283 w 23037"/>
                    <a:gd name="connsiteY17" fmla="*/ 857 h 26098"/>
                    <a:gd name="connsiteX18" fmla="*/ 11995 w 23037"/>
                    <a:gd name="connsiteY18" fmla="*/ 0 h 26098"/>
                    <a:gd name="connsiteX19" fmla="*/ 17231 w 23037"/>
                    <a:gd name="connsiteY19" fmla="*/ 762 h 26098"/>
                    <a:gd name="connsiteX20" fmla="*/ 20182 w 23037"/>
                    <a:gd name="connsiteY20" fmla="*/ 2667 h 26098"/>
                    <a:gd name="connsiteX21" fmla="*/ 21515 w 23037"/>
                    <a:gd name="connsiteY21" fmla="*/ 5525 h 26098"/>
                    <a:gd name="connsiteX22" fmla="*/ 21705 w 23037"/>
                    <a:gd name="connsiteY22" fmla="*/ 9430 h 26098"/>
                    <a:gd name="connsiteX23" fmla="*/ 21705 w 23037"/>
                    <a:gd name="connsiteY23" fmla="*/ 15050 h 26098"/>
                    <a:gd name="connsiteX24" fmla="*/ 21990 w 23037"/>
                    <a:gd name="connsiteY24" fmla="*/ 22574 h 26098"/>
                    <a:gd name="connsiteX25" fmla="*/ 23038 w 23037"/>
                    <a:gd name="connsiteY25" fmla="*/ 25622 h 26098"/>
                    <a:gd name="connsiteX26" fmla="*/ 18563 w 23037"/>
                    <a:gd name="connsiteY26" fmla="*/ 25622 h 26098"/>
                    <a:gd name="connsiteX27" fmla="*/ 17802 w 23037"/>
                    <a:gd name="connsiteY27" fmla="*/ 22384 h 26098"/>
                    <a:gd name="connsiteX28" fmla="*/ 17421 w 23037"/>
                    <a:gd name="connsiteY28" fmla="*/ 12859 h 26098"/>
                    <a:gd name="connsiteX29" fmla="*/ 10472 w 23037"/>
                    <a:gd name="connsiteY29" fmla="*/ 14478 h 26098"/>
                    <a:gd name="connsiteX30" fmla="*/ 6759 w 23037"/>
                    <a:gd name="connsiteY30" fmla="*/ 15335 h 26098"/>
                    <a:gd name="connsiteX31" fmla="*/ 5045 w 23037"/>
                    <a:gd name="connsiteY31" fmla="*/ 16669 h 26098"/>
                    <a:gd name="connsiteX32" fmla="*/ 4474 w 23037"/>
                    <a:gd name="connsiteY32" fmla="*/ 18669 h 26098"/>
                    <a:gd name="connsiteX33" fmla="*/ 5712 w 23037"/>
                    <a:gd name="connsiteY33" fmla="*/ 21526 h 26098"/>
                    <a:gd name="connsiteX34" fmla="*/ 9424 w 23037"/>
                    <a:gd name="connsiteY34" fmla="*/ 22669 h 26098"/>
                    <a:gd name="connsiteX35" fmla="*/ 13804 w 23037"/>
                    <a:gd name="connsiteY35" fmla="*/ 21622 h 26098"/>
                    <a:gd name="connsiteX36" fmla="*/ 16564 w 23037"/>
                    <a:gd name="connsiteY36" fmla="*/ 18669 h 26098"/>
                    <a:gd name="connsiteX37" fmla="*/ 17231 w 23037"/>
                    <a:gd name="connsiteY37" fmla="*/ 14383 h 26098"/>
                    <a:gd name="connsiteX38" fmla="*/ 17231 w 23037"/>
                    <a:gd name="connsiteY38" fmla="*/ 12859 h 2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037" h="26098">
                      <a:moveTo>
                        <a:pt x="17802" y="22384"/>
                      </a:moveTo>
                      <a:cubicBezTo>
                        <a:pt x="16184" y="23717"/>
                        <a:pt x="14755" y="24670"/>
                        <a:pt x="13232" y="25241"/>
                      </a:cubicBezTo>
                      <a:cubicBezTo>
                        <a:pt x="11804" y="25813"/>
                        <a:pt x="10186" y="26098"/>
                        <a:pt x="8568" y="26098"/>
                      </a:cubicBezTo>
                      <a:cubicBezTo>
                        <a:pt x="5807" y="26098"/>
                        <a:pt x="3713" y="25432"/>
                        <a:pt x="2190" y="24098"/>
                      </a:cubicBezTo>
                      <a:cubicBezTo>
                        <a:pt x="666" y="22765"/>
                        <a:pt x="0" y="21050"/>
                        <a:pt x="0" y="18955"/>
                      </a:cubicBezTo>
                      <a:cubicBezTo>
                        <a:pt x="0" y="17717"/>
                        <a:pt x="286" y="16573"/>
                        <a:pt x="857" y="15621"/>
                      </a:cubicBezTo>
                      <a:cubicBezTo>
                        <a:pt x="1428" y="14573"/>
                        <a:pt x="2190" y="13811"/>
                        <a:pt x="3046" y="13144"/>
                      </a:cubicBezTo>
                      <a:cubicBezTo>
                        <a:pt x="3903" y="12573"/>
                        <a:pt x="4950" y="12097"/>
                        <a:pt x="6093" y="11716"/>
                      </a:cubicBezTo>
                      <a:cubicBezTo>
                        <a:pt x="6949" y="11525"/>
                        <a:pt x="8187" y="11239"/>
                        <a:pt x="9901" y="11049"/>
                      </a:cubicBezTo>
                      <a:cubicBezTo>
                        <a:pt x="13327" y="10668"/>
                        <a:pt x="15803" y="10192"/>
                        <a:pt x="17421" y="9620"/>
                      </a:cubicBezTo>
                      <a:cubicBezTo>
                        <a:pt x="17421" y="9049"/>
                        <a:pt x="17421" y="8668"/>
                        <a:pt x="17421" y="8477"/>
                      </a:cubicBezTo>
                      <a:cubicBezTo>
                        <a:pt x="17421" y="6763"/>
                        <a:pt x="17040" y="5525"/>
                        <a:pt x="16184" y="4858"/>
                      </a:cubicBezTo>
                      <a:cubicBezTo>
                        <a:pt x="15136" y="3905"/>
                        <a:pt x="13518" y="3429"/>
                        <a:pt x="11328" y="3429"/>
                      </a:cubicBezTo>
                      <a:cubicBezTo>
                        <a:pt x="9329" y="3429"/>
                        <a:pt x="7901" y="3810"/>
                        <a:pt x="6949" y="4477"/>
                      </a:cubicBezTo>
                      <a:cubicBezTo>
                        <a:pt x="5997" y="5143"/>
                        <a:pt x="5331" y="6382"/>
                        <a:pt x="4855" y="8192"/>
                      </a:cubicBezTo>
                      <a:lnTo>
                        <a:pt x="666" y="7620"/>
                      </a:lnTo>
                      <a:cubicBezTo>
                        <a:pt x="1047" y="5810"/>
                        <a:pt x="1618" y="4381"/>
                        <a:pt x="2570" y="3334"/>
                      </a:cubicBezTo>
                      <a:cubicBezTo>
                        <a:pt x="3427" y="2286"/>
                        <a:pt x="4665" y="1429"/>
                        <a:pt x="6283" y="857"/>
                      </a:cubicBezTo>
                      <a:cubicBezTo>
                        <a:pt x="7901" y="286"/>
                        <a:pt x="9805" y="0"/>
                        <a:pt x="11995" y="0"/>
                      </a:cubicBezTo>
                      <a:cubicBezTo>
                        <a:pt x="14089" y="0"/>
                        <a:pt x="15898" y="286"/>
                        <a:pt x="17231" y="762"/>
                      </a:cubicBezTo>
                      <a:cubicBezTo>
                        <a:pt x="18563" y="1238"/>
                        <a:pt x="19515" y="1905"/>
                        <a:pt x="20182" y="2667"/>
                      </a:cubicBezTo>
                      <a:cubicBezTo>
                        <a:pt x="20848" y="3429"/>
                        <a:pt x="21229" y="4381"/>
                        <a:pt x="21515" y="5525"/>
                      </a:cubicBezTo>
                      <a:cubicBezTo>
                        <a:pt x="21610" y="6287"/>
                        <a:pt x="21705" y="7525"/>
                        <a:pt x="21705" y="9430"/>
                      </a:cubicBezTo>
                      <a:lnTo>
                        <a:pt x="21705" y="15050"/>
                      </a:lnTo>
                      <a:cubicBezTo>
                        <a:pt x="21705" y="18955"/>
                        <a:pt x="21800" y="21526"/>
                        <a:pt x="21990" y="22574"/>
                      </a:cubicBezTo>
                      <a:cubicBezTo>
                        <a:pt x="22181" y="23622"/>
                        <a:pt x="22562" y="24670"/>
                        <a:pt x="23038" y="25622"/>
                      </a:cubicBezTo>
                      <a:lnTo>
                        <a:pt x="18563" y="25622"/>
                      </a:lnTo>
                      <a:cubicBezTo>
                        <a:pt x="18183" y="24575"/>
                        <a:pt x="17897" y="23527"/>
                        <a:pt x="17802" y="22384"/>
                      </a:cubicBezTo>
                      <a:close/>
                      <a:moveTo>
                        <a:pt x="17421" y="12859"/>
                      </a:moveTo>
                      <a:cubicBezTo>
                        <a:pt x="15898" y="13525"/>
                        <a:pt x="13613" y="14002"/>
                        <a:pt x="10472" y="14478"/>
                      </a:cubicBezTo>
                      <a:cubicBezTo>
                        <a:pt x="8758" y="14764"/>
                        <a:pt x="7521" y="15050"/>
                        <a:pt x="6759" y="15335"/>
                      </a:cubicBezTo>
                      <a:cubicBezTo>
                        <a:pt x="5997" y="15621"/>
                        <a:pt x="5521" y="16097"/>
                        <a:pt x="5045" y="16669"/>
                      </a:cubicBezTo>
                      <a:cubicBezTo>
                        <a:pt x="4665" y="17240"/>
                        <a:pt x="4474" y="17907"/>
                        <a:pt x="4474" y="18669"/>
                      </a:cubicBezTo>
                      <a:cubicBezTo>
                        <a:pt x="4474" y="19812"/>
                        <a:pt x="4855" y="20764"/>
                        <a:pt x="5712" y="21526"/>
                      </a:cubicBezTo>
                      <a:cubicBezTo>
                        <a:pt x="6569" y="22288"/>
                        <a:pt x="7806" y="22669"/>
                        <a:pt x="9424" y="22669"/>
                      </a:cubicBezTo>
                      <a:cubicBezTo>
                        <a:pt x="11043" y="22669"/>
                        <a:pt x="12471" y="22288"/>
                        <a:pt x="13804" y="21622"/>
                      </a:cubicBezTo>
                      <a:cubicBezTo>
                        <a:pt x="15041" y="20860"/>
                        <a:pt x="15993" y="19907"/>
                        <a:pt x="16564" y="18669"/>
                      </a:cubicBezTo>
                      <a:cubicBezTo>
                        <a:pt x="17040" y="17717"/>
                        <a:pt x="17231" y="16288"/>
                        <a:pt x="17231" y="14383"/>
                      </a:cubicBezTo>
                      <a:lnTo>
                        <a:pt x="17231" y="12859"/>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59" name="Freeform 258">
                  <a:extLst>
                    <a:ext uri="{FF2B5EF4-FFF2-40B4-BE49-F238E27FC236}">
                      <a16:creationId xmlns:a16="http://schemas.microsoft.com/office/drawing/2014/main" id="{72D82D67-47E4-5549-8742-A3C61E7B6C76}"/>
                    </a:ext>
                  </a:extLst>
                </p:cNvPr>
                <p:cNvSpPr/>
                <p:nvPr/>
              </p:nvSpPr>
              <p:spPr>
                <a:xfrm>
                  <a:off x="8524167" y="5027104"/>
                  <a:ext cx="20371" cy="25622"/>
                </a:xfrm>
                <a:custGeom>
                  <a:avLst/>
                  <a:gdLst>
                    <a:gd name="connsiteX0" fmla="*/ 0 w 20371"/>
                    <a:gd name="connsiteY0" fmla="*/ 25622 h 25622"/>
                    <a:gd name="connsiteX1" fmla="*/ 0 w 20371"/>
                    <a:gd name="connsiteY1" fmla="*/ 571 h 25622"/>
                    <a:gd name="connsiteX2" fmla="*/ 3808 w 20371"/>
                    <a:gd name="connsiteY2" fmla="*/ 571 h 25622"/>
                    <a:gd name="connsiteX3" fmla="*/ 3808 w 20371"/>
                    <a:gd name="connsiteY3" fmla="*/ 4096 h 25622"/>
                    <a:gd name="connsiteX4" fmla="*/ 11804 w 20371"/>
                    <a:gd name="connsiteY4" fmla="*/ 0 h 25622"/>
                    <a:gd name="connsiteX5" fmla="*/ 15993 w 20371"/>
                    <a:gd name="connsiteY5" fmla="*/ 857 h 25622"/>
                    <a:gd name="connsiteX6" fmla="*/ 18849 w 20371"/>
                    <a:gd name="connsiteY6" fmla="*/ 2953 h 25622"/>
                    <a:gd name="connsiteX7" fmla="*/ 20182 w 20371"/>
                    <a:gd name="connsiteY7" fmla="*/ 6096 h 25622"/>
                    <a:gd name="connsiteX8" fmla="*/ 20372 w 20371"/>
                    <a:gd name="connsiteY8" fmla="*/ 10192 h 25622"/>
                    <a:gd name="connsiteX9" fmla="*/ 20372 w 20371"/>
                    <a:gd name="connsiteY9" fmla="*/ 25622 h 25622"/>
                    <a:gd name="connsiteX10" fmla="*/ 16088 w 20371"/>
                    <a:gd name="connsiteY10" fmla="*/ 25622 h 25622"/>
                    <a:gd name="connsiteX11" fmla="*/ 16088 w 20371"/>
                    <a:gd name="connsiteY11" fmla="*/ 10382 h 25622"/>
                    <a:gd name="connsiteX12" fmla="*/ 15612 w 20371"/>
                    <a:gd name="connsiteY12" fmla="*/ 6477 h 25622"/>
                    <a:gd name="connsiteX13" fmla="*/ 13899 w 20371"/>
                    <a:gd name="connsiteY13" fmla="*/ 4382 h 25622"/>
                    <a:gd name="connsiteX14" fmla="*/ 10948 w 20371"/>
                    <a:gd name="connsiteY14" fmla="*/ 3620 h 25622"/>
                    <a:gd name="connsiteX15" fmla="*/ 6283 w 20371"/>
                    <a:gd name="connsiteY15" fmla="*/ 5334 h 25622"/>
                    <a:gd name="connsiteX16" fmla="*/ 4284 w 20371"/>
                    <a:gd name="connsiteY16" fmla="*/ 11906 h 25622"/>
                    <a:gd name="connsiteX17" fmla="*/ 4284 w 20371"/>
                    <a:gd name="connsiteY17" fmla="*/ 25622 h 25622"/>
                    <a:gd name="connsiteX18" fmla="*/ 0 w 20371"/>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1" h="25622">
                      <a:moveTo>
                        <a:pt x="0" y="25622"/>
                      </a:moveTo>
                      <a:lnTo>
                        <a:pt x="0" y="571"/>
                      </a:lnTo>
                      <a:lnTo>
                        <a:pt x="3808" y="571"/>
                      </a:lnTo>
                      <a:lnTo>
                        <a:pt x="3808" y="4096"/>
                      </a:lnTo>
                      <a:cubicBezTo>
                        <a:pt x="5617" y="1333"/>
                        <a:pt x="8282" y="0"/>
                        <a:pt x="11804" y="0"/>
                      </a:cubicBezTo>
                      <a:cubicBezTo>
                        <a:pt x="13327"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60" name="Freeform 259">
                  <a:extLst>
                    <a:ext uri="{FF2B5EF4-FFF2-40B4-BE49-F238E27FC236}">
                      <a16:creationId xmlns:a16="http://schemas.microsoft.com/office/drawing/2014/main" id="{A5E670AA-AFAD-3A47-96A7-02B84AEBC9E9}"/>
                    </a:ext>
                  </a:extLst>
                </p:cNvPr>
                <p:cNvSpPr/>
                <p:nvPr/>
              </p:nvSpPr>
              <p:spPr>
                <a:xfrm>
                  <a:off x="8565102" y="5018055"/>
                  <a:ext cx="27131" cy="35242"/>
                </a:xfrm>
                <a:custGeom>
                  <a:avLst/>
                  <a:gdLst>
                    <a:gd name="connsiteX0" fmla="*/ 22562 w 27131"/>
                    <a:gd name="connsiteY0" fmla="*/ 95 h 35242"/>
                    <a:gd name="connsiteX1" fmla="*/ 27131 w 27131"/>
                    <a:gd name="connsiteY1" fmla="*/ 95 h 35242"/>
                    <a:gd name="connsiteX2" fmla="*/ 27131 w 27131"/>
                    <a:gd name="connsiteY2" fmla="*/ 20098 h 35242"/>
                    <a:gd name="connsiteX3" fmla="*/ 25989 w 27131"/>
                    <a:gd name="connsiteY3" fmla="*/ 28384 h 35242"/>
                    <a:gd name="connsiteX4" fmla="*/ 21705 w 27131"/>
                    <a:gd name="connsiteY4" fmla="*/ 33338 h 35242"/>
                    <a:gd name="connsiteX5" fmla="*/ 13613 w 27131"/>
                    <a:gd name="connsiteY5" fmla="*/ 35242 h 35242"/>
                    <a:gd name="connsiteX6" fmla="*/ 5712 w 27131"/>
                    <a:gd name="connsiteY6" fmla="*/ 33528 h 35242"/>
                    <a:gd name="connsiteX7" fmla="*/ 1333 w 27131"/>
                    <a:gd name="connsiteY7" fmla="*/ 28670 h 35242"/>
                    <a:gd name="connsiteX8" fmla="*/ 0 w 27131"/>
                    <a:gd name="connsiteY8" fmla="*/ 20002 h 35242"/>
                    <a:gd name="connsiteX9" fmla="*/ 0 w 27131"/>
                    <a:gd name="connsiteY9" fmla="*/ 0 h 35242"/>
                    <a:gd name="connsiteX10" fmla="*/ 4570 w 27131"/>
                    <a:gd name="connsiteY10" fmla="*/ 0 h 35242"/>
                    <a:gd name="connsiteX11" fmla="*/ 4570 w 27131"/>
                    <a:gd name="connsiteY11" fmla="*/ 19907 h 35242"/>
                    <a:gd name="connsiteX12" fmla="*/ 5426 w 27131"/>
                    <a:gd name="connsiteY12" fmla="*/ 26575 h 35242"/>
                    <a:gd name="connsiteX13" fmla="*/ 8282 w 27131"/>
                    <a:gd name="connsiteY13" fmla="*/ 29908 h 35242"/>
                    <a:gd name="connsiteX14" fmla="*/ 13232 w 27131"/>
                    <a:gd name="connsiteY14" fmla="*/ 31051 h 35242"/>
                    <a:gd name="connsiteX15" fmla="*/ 20468 w 27131"/>
                    <a:gd name="connsiteY15" fmla="*/ 28766 h 35242"/>
                    <a:gd name="connsiteX16" fmla="*/ 22657 w 27131"/>
                    <a:gd name="connsiteY16" fmla="*/ 20002 h 35242"/>
                    <a:gd name="connsiteX17" fmla="*/ 22657 w 27131"/>
                    <a:gd name="connsiteY17" fmla="*/ 95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131" h="35242">
                      <a:moveTo>
                        <a:pt x="22562" y="95"/>
                      </a:moveTo>
                      <a:lnTo>
                        <a:pt x="27131" y="95"/>
                      </a:lnTo>
                      <a:lnTo>
                        <a:pt x="27131" y="20098"/>
                      </a:lnTo>
                      <a:cubicBezTo>
                        <a:pt x="27131" y="23527"/>
                        <a:pt x="26750" y="26289"/>
                        <a:pt x="25989" y="28384"/>
                      </a:cubicBezTo>
                      <a:cubicBezTo>
                        <a:pt x="25227" y="30385"/>
                        <a:pt x="23799" y="32099"/>
                        <a:pt x="21705" y="33338"/>
                      </a:cubicBezTo>
                      <a:cubicBezTo>
                        <a:pt x="19610" y="34576"/>
                        <a:pt x="16945" y="35242"/>
                        <a:pt x="13613" y="35242"/>
                      </a:cubicBezTo>
                      <a:cubicBezTo>
                        <a:pt x="10376" y="35242"/>
                        <a:pt x="7711" y="34671"/>
                        <a:pt x="5712" y="33528"/>
                      </a:cubicBezTo>
                      <a:cubicBezTo>
                        <a:pt x="3618" y="32385"/>
                        <a:pt x="2190" y="30766"/>
                        <a:pt x="1333" y="28670"/>
                      </a:cubicBezTo>
                      <a:cubicBezTo>
                        <a:pt x="476" y="26575"/>
                        <a:pt x="0" y="23622"/>
                        <a:pt x="0" y="20002"/>
                      </a:cubicBezTo>
                      <a:lnTo>
                        <a:pt x="0" y="0"/>
                      </a:lnTo>
                      <a:lnTo>
                        <a:pt x="4570" y="0"/>
                      </a:lnTo>
                      <a:lnTo>
                        <a:pt x="4570" y="19907"/>
                      </a:lnTo>
                      <a:cubicBezTo>
                        <a:pt x="4570" y="22955"/>
                        <a:pt x="4855" y="25146"/>
                        <a:pt x="5426" y="26575"/>
                      </a:cubicBezTo>
                      <a:cubicBezTo>
                        <a:pt x="5997" y="28004"/>
                        <a:pt x="6949" y="29051"/>
                        <a:pt x="8282" y="29908"/>
                      </a:cubicBezTo>
                      <a:cubicBezTo>
                        <a:pt x="9615" y="30671"/>
                        <a:pt x="11328" y="31051"/>
                        <a:pt x="13232" y="31051"/>
                      </a:cubicBezTo>
                      <a:cubicBezTo>
                        <a:pt x="16564" y="31051"/>
                        <a:pt x="18944" y="30289"/>
                        <a:pt x="20468" y="28766"/>
                      </a:cubicBezTo>
                      <a:cubicBezTo>
                        <a:pt x="21895" y="27242"/>
                        <a:pt x="22657" y="24289"/>
                        <a:pt x="22657" y="20002"/>
                      </a:cubicBezTo>
                      <a:lnTo>
                        <a:pt x="22657" y="95"/>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61" name="Freeform 260">
                  <a:extLst>
                    <a:ext uri="{FF2B5EF4-FFF2-40B4-BE49-F238E27FC236}">
                      <a16:creationId xmlns:a16="http://schemas.microsoft.com/office/drawing/2014/main" id="{5A211AD8-E3E4-C444-873D-6B15548DF41D}"/>
                    </a:ext>
                  </a:extLst>
                </p:cNvPr>
                <p:cNvSpPr/>
                <p:nvPr/>
              </p:nvSpPr>
              <p:spPr>
                <a:xfrm>
                  <a:off x="8599277" y="5027104"/>
                  <a:ext cx="20372" cy="25622"/>
                </a:xfrm>
                <a:custGeom>
                  <a:avLst/>
                  <a:gdLst>
                    <a:gd name="connsiteX0" fmla="*/ 0 w 20372"/>
                    <a:gd name="connsiteY0" fmla="*/ 25622 h 25622"/>
                    <a:gd name="connsiteX1" fmla="*/ 0 w 20372"/>
                    <a:gd name="connsiteY1" fmla="*/ 571 h 25622"/>
                    <a:gd name="connsiteX2" fmla="*/ 3808 w 20372"/>
                    <a:gd name="connsiteY2" fmla="*/ 571 h 25622"/>
                    <a:gd name="connsiteX3" fmla="*/ 3808 w 20372"/>
                    <a:gd name="connsiteY3" fmla="*/ 4096 h 25622"/>
                    <a:gd name="connsiteX4" fmla="*/ 11805 w 20372"/>
                    <a:gd name="connsiteY4" fmla="*/ 0 h 25622"/>
                    <a:gd name="connsiteX5" fmla="*/ 15993 w 20372"/>
                    <a:gd name="connsiteY5" fmla="*/ 857 h 25622"/>
                    <a:gd name="connsiteX6" fmla="*/ 18849 w 20372"/>
                    <a:gd name="connsiteY6" fmla="*/ 2953 h 25622"/>
                    <a:gd name="connsiteX7" fmla="*/ 20182 w 20372"/>
                    <a:gd name="connsiteY7" fmla="*/ 6096 h 25622"/>
                    <a:gd name="connsiteX8" fmla="*/ 20372 w 20372"/>
                    <a:gd name="connsiteY8" fmla="*/ 10192 h 25622"/>
                    <a:gd name="connsiteX9" fmla="*/ 20372 w 20372"/>
                    <a:gd name="connsiteY9" fmla="*/ 25622 h 25622"/>
                    <a:gd name="connsiteX10" fmla="*/ 16088 w 20372"/>
                    <a:gd name="connsiteY10" fmla="*/ 25622 h 25622"/>
                    <a:gd name="connsiteX11" fmla="*/ 16088 w 20372"/>
                    <a:gd name="connsiteY11" fmla="*/ 10382 h 25622"/>
                    <a:gd name="connsiteX12" fmla="*/ 15612 w 20372"/>
                    <a:gd name="connsiteY12" fmla="*/ 6477 h 25622"/>
                    <a:gd name="connsiteX13" fmla="*/ 13899 w 20372"/>
                    <a:gd name="connsiteY13" fmla="*/ 4382 h 25622"/>
                    <a:gd name="connsiteX14" fmla="*/ 10948 w 20372"/>
                    <a:gd name="connsiteY14" fmla="*/ 3620 h 25622"/>
                    <a:gd name="connsiteX15" fmla="*/ 6283 w 20372"/>
                    <a:gd name="connsiteY15" fmla="*/ 5334 h 25622"/>
                    <a:gd name="connsiteX16" fmla="*/ 4284 w 20372"/>
                    <a:gd name="connsiteY16" fmla="*/ 11906 h 25622"/>
                    <a:gd name="connsiteX17" fmla="*/ 4284 w 20372"/>
                    <a:gd name="connsiteY17" fmla="*/ 25622 h 25622"/>
                    <a:gd name="connsiteX18" fmla="*/ 0 w 20372"/>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2" h="25622">
                      <a:moveTo>
                        <a:pt x="0" y="25622"/>
                      </a:moveTo>
                      <a:lnTo>
                        <a:pt x="0" y="571"/>
                      </a:lnTo>
                      <a:lnTo>
                        <a:pt x="3808" y="571"/>
                      </a:lnTo>
                      <a:lnTo>
                        <a:pt x="3808" y="4096"/>
                      </a:lnTo>
                      <a:cubicBezTo>
                        <a:pt x="5617" y="1333"/>
                        <a:pt x="8282" y="0"/>
                        <a:pt x="11805" y="0"/>
                      </a:cubicBezTo>
                      <a:cubicBezTo>
                        <a:pt x="13328"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62" name="Freeform 261">
                  <a:extLst>
                    <a:ext uri="{FF2B5EF4-FFF2-40B4-BE49-F238E27FC236}">
                      <a16:creationId xmlns:a16="http://schemas.microsoft.com/office/drawing/2014/main" id="{99B77A87-1688-6C49-B0C7-1AA3B017BDC9}"/>
                    </a:ext>
                  </a:extLst>
                </p:cNvPr>
                <p:cNvSpPr/>
                <p:nvPr/>
              </p:nvSpPr>
              <p:spPr>
                <a:xfrm>
                  <a:off x="8626123" y="5018150"/>
                  <a:ext cx="4283" cy="34575"/>
                </a:xfrm>
                <a:custGeom>
                  <a:avLst/>
                  <a:gdLst>
                    <a:gd name="connsiteX0" fmla="*/ 0 w 4283"/>
                    <a:gd name="connsiteY0" fmla="*/ 4858 h 34575"/>
                    <a:gd name="connsiteX1" fmla="*/ 0 w 4283"/>
                    <a:gd name="connsiteY1" fmla="*/ 0 h 34575"/>
                    <a:gd name="connsiteX2" fmla="*/ 4284 w 4283"/>
                    <a:gd name="connsiteY2" fmla="*/ 0 h 34575"/>
                    <a:gd name="connsiteX3" fmla="*/ 4284 w 4283"/>
                    <a:gd name="connsiteY3" fmla="*/ 4858 h 34575"/>
                    <a:gd name="connsiteX4" fmla="*/ 0 w 4283"/>
                    <a:gd name="connsiteY4" fmla="*/ 4858 h 34575"/>
                    <a:gd name="connsiteX5" fmla="*/ 0 w 4283"/>
                    <a:gd name="connsiteY5" fmla="*/ 34576 h 34575"/>
                    <a:gd name="connsiteX6" fmla="*/ 0 w 4283"/>
                    <a:gd name="connsiteY6" fmla="*/ 9525 h 34575"/>
                    <a:gd name="connsiteX7" fmla="*/ 4284 w 4283"/>
                    <a:gd name="connsiteY7" fmla="*/ 9525 h 34575"/>
                    <a:gd name="connsiteX8" fmla="*/ 4284 w 4283"/>
                    <a:gd name="connsiteY8" fmla="*/ 34576 h 34575"/>
                    <a:gd name="connsiteX9" fmla="*/ 0 w 4283"/>
                    <a:gd name="connsiteY9" fmla="*/ 34576 h 3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3" h="34575">
                      <a:moveTo>
                        <a:pt x="0" y="4858"/>
                      </a:moveTo>
                      <a:lnTo>
                        <a:pt x="0" y="0"/>
                      </a:lnTo>
                      <a:lnTo>
                        <a:pt x="4284" y="0"/>
                      </a:lnTo>
                      <a:lnTo>
                        <a:pt x="4284" y="4858"/>
                      </a:lnTo>
                      <a:lnTo>
                        <a:pt x="0" y="4858"/>
                      </a:lnTo>
                      <a:close/>
                      <a:moveTo>
                        <a:pt x="0" y="34576"/>
                      </a:moveTo>
                      <a:lnTo>
                        <a:pt x="0" y="9525"/>
                      </a:lnTo>
                      <a:lnTo>
                        <a:pt x="4284" y="9525"/>
                      </a:lnTo>
                      <a:lnTo>
                        <a:pt x="4284" y="34576"/>
                      </a:lnTo>
                      <a:lnTo>
                        <a:pt x="0" y="34576"/>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63" name="Freeform 262">
                  <a:extLst>
                    <a:ext uri="{FF2B5EF4-FFF2-40B4-BE49-F238E27FC236}">
                      <a16:creationId xmlns:a16="http://schemas.microsoft.com/office/drawing/2014/main" id="{3CCA82E5-DF61-D240-BD64-9465D0DA0B5F}"/>
                    </a:ext>
                  </a:extLst>
                </p:cNvPr>
                <p:cNvSpPr/>
                <p:nvPr/>
              </p:nvSpPr>
              <p:spPr>
                <a:xfrm>
                  <a:off x="8635262" y="5027199"/>
                  <a:ext cx="23513" cy="26193"/>
                </a:xfrm>
                <a:custGeom>
                  <a:avLst/>
                  <a:gdLst>
                    <a:gd name="connsiteX0" fmla="*/ 0 w 23513"/>
                    <a:gd name="connsiteY0" fmla="*/ 13049 h 26193"/>
                    <a:gd name="connsiteX1" fmla="*/ 3903 w 23513"/>
                    <a:gd name="connsiteY1" fmla="*/ 2762 h 26193"/>
                    <a:gd name="connsiteX2" fmla="*/ 11804 w 23513"/>
                    <a:gd name="connsiteY2" fmla="*/ 0 h 26193"/>
                    <a:gd name="connsiteX3" fmla="*/ 20277 w 23513"/>
                    <a:gd name="connsiteY3" fmla="*/ 3429 h 26193"/>
                    <a:gd name="connsiteX4" fmla="*/ 23513 w 23513"/>
                    <a:gd name="connsiteY4" fmla="*/ 12764 h 26193"/>
                    <a:gd name="connsiteX5" fmla="*/ 22085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3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3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2" y="953"/>
                        <a:pt x="8663" y="0"/>
                        <a:pt x="11804" y="0"/>
                      </a:cubicBezTo>
                      <a:cubicBezTo>
                        <a:pt x="15231" y="0"/>
                        <a:pt x="18087" y="1143"/>
                        <a:pt x="20277" y="3429"/>
                      </a:cubicBezTo>
                      <a:cubicBezTo>
                        <a:pt x="22466" y="5715"/>
                        <a:pt x="23513" y="8763"/>
                        <a:pt x="23513" y="12764"/>
                      </a:cubicBezTo>
                      <a:cubicBezTo>
                        <a:pt x="23513" y="16002"/>
                        <a:pt x="23037" y="18479"/>
                        <a:pt x="22085" y="20383"/>
                      </a:cubicBezTo>
                      <a:cubicBezTo>
                        <a:pt x="21133" y="22193"/>
                        <a:pt x="19705" y="23622"/>
                        <a:pt x="17897" y="24670"/>
                      </a:cubicBezTo>
                      <a:cubicBezTo>
                        <a:pt x="16088" y="25718"/>
                        <a:pt x="13994" y="26194"/>
                        <a:pt x="11900" y="26194"/>
                      </a:cubicBezTo>
                      <a:cubicBezTo>
                        <a:pt x="8377" y="26194"/>
                        <a:pt x="5521" y="25051"/>
                        <a:pt x="3427" y="22860"/>
                      </a:cubicBezTo>
                      <a:cubicBezTo>
                        <a:pt x="1142" y="20479"/>
                        <a:pt x="0" y="17240"/>
                        <a:pt x="0" y="13049"/>
                      </a:cubicBezTo>
                      <a:close/>
                      <a:moveTo>
                        <a:pt x="4379" y="13049"/>
                      </a:moveTo>
                      <a:cubicBezTo>
                        <a:pt x="4379" y="16288"/>
                        <a:pt x="5045" y="18669"/>
                        <a:pt x="6473" y="20288"/>
                      </a:cubicBezTo>
                      <a:cubicBezTo>
                        <a:pt x="7901" y="21908"/>
                        <a:pt x="9615" y="22670"/>
                        <a:pt x="11709" y="22670"/>
                      </a:cubicBezTo>
                      <a:cubicBezTo>
                        <a:pt x="13803" y="22670"/>
                        <a:pt x="15612" y="21908"/>
                        <a:pt x="16945" y="20288"/>
                      </a:cubicBezTo>
                      <a:cubicBezTo>
                        <a:pt x="18373" y="18669"/>
                        <a:pt x="19039" y="16288"/>
                        <a:pt x="19039" y="12954"/>
                      </a:cubicBezTo>
                      <a:cubicBezTo>
                        <a:pt x="19039" y="9811"/>
                        <a:pt x="18373" y="7525"/>
                        <a:pt x="16945" y="5906"/>
                      </a:cubicBezTo>
                      <a:cubicBezTo>
                        <a:pt x="15517" y="4286"/>
                        <a:pt x="13803" y="3524"/>
                        <a:pt x="11709" y="3524"/>
                      </a:cubicBezTo>
                      <a:cubicBezTo>
                        <a:pt x="9615" y="3524"/>
                        <a:pt x="7806" y="4286"/>
                        <a:pt x="6473"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sp>
              <p:nvSpPr>
                <p:cNvPr id="264" name="Freeform 263">
                  <a:extLst>
                    <a:ext uri="{FF2B5EF4-FFF2-40B4-BE49-F238E27FC236}">
                      <a16:creationId xmlns:a16="http://schemas.microsoft.com/office/drawing/2014/main" id="{3647931F-0B98-C64C-BA76-B863B29A7F5C}"/>
                    </a:ext>
                  </a:extLst>
                </p:cNvPr>
                <p:cNvSpPr/>
                <p:nvPr/>
              </p:nvSpPr>
              <p:spPr>
                <a:xfrm>
                  <a:off x="8663726" y="5027104"/>
                  <a:ext cx="20371" cy="25622"/>
                </a:xfrm>
                <a:custGeom>
                  <a:avLst/>
                  <a:gdLst>
                    <a:gd name="connsiteX0" fmla="*/ 0 w 20371"/>
                    <a:gd name="connsiteY0" fmla="*/ 25622 h 25622"/>
                    <a:gd name="connsiteX1" fmla="*/ 0 w 20371"/>
                    <a:gd name="connsiteY1" fmla="*/ 571 h 25622"/>
                    <a:gd name="connsiteX2" fmla="*/ 3808 w 20371"/>
                    <a:gd name="connsiteY2" fmla="*/ 571 h 25622"/>
                    <a:gd name="connsiteX3" fmla="*/ 3808 w 20371"/>
                    <a:gd name="connsiteY3" fmla="*/ 4096 h 25622"/>
                    <a:gd name="connsiteX4" fmla="*/ 11804 w 20371"/>
                    <a:gd name="connsiteY4" fmla="*/ 0 h 25622"/>
                    <a:gd name="connsiteX5" fmla="*/ 15993 w 20371"/>
                    <a:gd name="connsiteY5" fmla="*/ 857 h 25622"/>
                    <a:gd name="connsiteX6" fmla="*/ 18849 w 20371"/>
                    <a:gd name="connsiteY6" fmla="*/ 2953 h 25622"/>
                    <a:gd name="connsiteX7" fmla="*/ 20182 w 20371"/>
                    <a:gd name="connsiteY7" fmla="*/ 6096 h 25622"/>
                    <a:gd name="connsiteX8" fmla="*/ 20372 w 20371"/>
                    <a:gd name="connsiteY8" fmla="*/ 10192 h 25622"/>
                    <a:gd name="connsiteX9" fmla="*/ 20372 w 20371"/>
                    <a:gd name="connsiteY9" fmla="*/ 25622 h 25622"/>
                    <a:gd name="connsiteX10" fmla="*/ 16088 w 20371"/>
                    <a:gd name="connsiteY10" fmla="*/ 25622 h 25622"/>
                    <a:gd name="connsiteX11" fmla="*/ 16088 w 20371"/>
                    <a:gd name="connsiteY11" fmla="*/ 10382 h 25622"/>
                    <a:gd name="connsiteX12" fmla="*/ 15612 w 20371"/>
                    <a:gd name="connsiteY12" fmla="*/ 6477 h 25622"/>
                    <a:gd name="connsiteX13" fmla="*/ 13899 w 20371"/>
                    <a:gd name="connsiteY13" fmla="*/ 4382 h 25622"/>
                    <a:gd name="connsiteX14" fmla="*/ 10948 w 20371"/>
                    <a:gd name="connsiteY14" fmla="*/ 3620 h 25622"/>
                    <a:gd name="connsiteX15" fmla="*/ 6283 w 20371"/>
                    <a:gd name="connsiteY15" fmla="*/ 5334 h 25622"/>
                    <a:gd name="connsiteX16" fmla="*/ 4284 w 20371"/>
                    <a:gd name="connsiteY16" fmla="*/ 11906 h 25622"/>
                    <a:gd name="connsiteX17" fmla="*/ 4284 w 20371"/>
                    <a:gd name="connsiteY17" fmla="*/ 25622 h 25622"/>
                    <a:gd name="connsiteX18" fmla="*/ 0 w 20371"/>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1" h="25622">
                      <a:moveTo>
                        <a:pt x="0" y="25622"/>
                      </a:moveTo>
                      <a:lnTo>
                        <a:pt x="0" y="571"/>
                      </a:lnTo>
                      <a:lnTo>
                        <a:pt x="3808" y="571"/>
                      </a:lnTo>
                      <a:lnTo>
                        <a:pt x="3808" y="4096"/>
                      </a:lnTo>
                      <a:cubicBezTo>
                        <a:pt x="5617" y="1333"/>
                        <a:pt x="8282" y="0"/>
                        <a:pt x="11804" y="0"/>
                      </a:cubicBezTo>
                      <a:cubicBezTo>
                        <a:pt x="13327"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b="0" i="0" dirty="0">
                    <a:latin typeface="Calibri" panose="020F0502020204030204" pitchFamily="34" charset="0"/>
                  </a:endParaRPr>
                </a:p>
              </p:txBody>
            </p:sp>
          </p:grpSp>
        </p:grpSp>
        <p:grpSp>
          <p:nvGrpSpPr>
            <p:cNvPr id="15" name="Graphic 76">
              <a:extLst>
                <a:ext uri="{FF2B5EF4-FFF2-40B4-BE49-F238E27FC236}">
                  <a16:creationId xmlns:a16="http://schemas.microsoft.com/office/drawing/2014/main" id="{253E29B5-EECA-1E42-BDDB-1858EDEAD7A2}"/>
                </a:ext>
              </a:extLst>
            </p:cNvPr>
            <p:cNvGrpSpPr/>
            <p:nvPr/>
          </p:nvGrpSpPr>
          <p:grpSpPr>
            <a:xfrm>
              <a:off x="6923246" y="4898421"/>
              <a:ext cx="951775" cy="153542"/>
              <a:chOff x="6923246" y="4898421"/>
              <a:chExt cx="951775" cy="153542"/>
            </a:xfrm>
            <a:solidFill>
              <a:srgbClr val="231F20"/>
            </a:solidFill>
          </p:grpSpPr>
          <p:sp>
            <p:nvSpPr>
              <p:cNvPr id="16" name="Freeform 15">
                <a:extLst>
                  <a:ext uri="{FF2B5EF4-FFF2-40B4-BE49-F238E27FC236}">
                    <a16:creationId xmlns:a16="http://schemas.microsoft.com/office/drawing/2014/main" id="{6309F47C-DB89-7B46-A8C3-BF7FA8F2F362}"/>
                  </a:ext>
                </a:extLst>
              </p:cNvPr>
              <p:cNvSpPr/>
              <p:nvPr/>
            </p:nvSpPr>
            <p:spPr>
              <a:xfrm>
                <a:off x="6923246" y="4898707"/>
                <a:ext cx="16183" cy="23717"/>
              </a:xfrm>
              <a:custGeom>
                <a:avLst/>
                <a:gdLst>
                  <a:gd name="connsiteX0" fmla="*/ 9520 w 16183"/>
                  <a:gd name="connsiteY0" fmla="*/ 23717 h 23717"/>
                  <a:gd name="connsiteX1" fmla="*/ 6664 w 16183"/>
                  <a:gd name="connsiteY1" fmla="*/ 23717 h 23717"/>
                  <a:gd name="connsiteX2" fmla="*/ 6664 w 16183"/>
                  <a:gd name="connsiteY2" fmla="*/ 2476 h 23717"/>
                  <a:gd name="connsiteX3" fmla="*/ 0 w 16183"/>
                  <a:gd name="connsiteY3" fmla="*/ 2476 h 23717"/>
                  <a:gd name="connsiteX4" fmla="*/ 0 w 16183"/>
                  <a:gd name="connsiteY4" fmla="*/ 0 h 23717"/>
                  <a:gd name="connsiteX5" fmla="*/ 16183 w 16183"/>
                  <a:gd name="connsiteY5" fmla="*/ 0 h 23717"/>
                  <a:gd name="connsiteX6" fmla="*/ 16183 w 16183"/>
                  <a:gd name="connsiteY6" fmla="*/ 2476 h 23717"/>
                  <a:gd name="connsiteX7" fmla="*/ 9520 w 16183"/>
                  <a:gd name="connsiteY7" fmla="*/ 2476 h 23717"/>
                  <a:gd name="connsiteX8" fmla="*/ 9520 w 16183"/>
                  <a:gd name="connsiteY8" fmla="*/ 23717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83" h="23717">
                    <a:moveTo>
                      <a:pt x="9520" y="23717"/>
                    </a:moveTo>
                    <a:lnTo>
                      <a:pt x="6664" y="23717"/>
                    </a:lnTo>
                    <a:lnTo>
                      <a:pt x="6664" y="2476"/>
                    </a:lnTo>
                    <a:lnTo>
                      <a:pt x="0" y="2476"/>
                    </a:lnTo>
                    <a:lnTo>
                      <a:pt x="0" y="0"/>
                    </a:lnTo>
                    <a:lnTo>
                      <a:pt x="16183" y="0"/>
                    </a:lnTo>
                    <a:lnTo>
                      <a:pt x="16183" y="2476"/>
                    </a:lnTo>
                    <a:lnTo>
                      <a:pt x="9520" y="2476"/>
                    </a:lnTo>
                    <a:lnTo>
                      <a:pt x="9520" y="23717"/>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7" name="Freeform 16">
                <a:extLst>
                  <a:ext uri="{FF2B5EF4-FFF2-40B4-BE49-F238E27FC236}">
                    <a16:creationId xmlns:a16="http://schemas.microsoft.com/office/drawing/2014/main" id="{0292A9DE-85C9-BC46-81AE-6081B55C796F}"/>
                  </a:ext>
                </a:extLst>
              </p:cNvPr>
              <p:cNvSpPr/>
              <p:nvPr/>
            </p:nvSpPr>
            <p:spPr>
              <a:xfrm>
                <a:off x="6941428"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8" name="Freeform 17">
                <a:extLst>
                  <a:ext uri="{FF2B5EF4-FFF2-40B4-BE49-F238E27FC236}">
                    <a16:creationId xmlns:a16="http://schemas.microsoft.com/office/drawing/2014/main" id="{01F6EA53-7F24-7B4D-81E6-54F25C6CBCE5}"/>
                  </a:ext>
                </a:extLst>
              </p:cNvPr>
              <p:cNvSpPr/>
              <p:nvPr/>
            </p:nvSpPr>
            <p:spPr>
              <a:xfrm>
                <a:off x="6959896" y="4898802"/>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9" name="Freeform 18">
                <a:extLst>
                  <a:ext uri="{FF2B5EF4-FFF2-40B4-BE49-F238E27FC236}">
                    <a16:creationId xmlns:a16="http://schemas.microsoft.com/office/drawing/2014/main" id="{74B72AA7-1C80-1344-BB42-0A392E2DB27A}"/>
                  </a:ext>
                </a:extLst>
              </p:cNvPr>
              <p:cNvSpPr/>
              <p:nvPr/>
            </p:nvSpPr>
            <p:spPr>
              <a:xfrm>
                <a:off x="6965798" y="490442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89" y="12954"/>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0" name="Freeform 19">
                <a:extLst>
                  <a:ext uri="{FF2B5EF4-FFF2-40B4-BE49-F238E27FC236}">
                    <a16:creationId xmlns:a16="http://schemas.microsoft.com/office/drawing/2014/main" id="{D20A2E87-F327-664E-9294-6F7503B14BC1}"/>
                  </a:ext>
                </a:extLst>
              </p:cNvPr>
              <p:cNvSpPr/>
              <p:nvPr/>
            </p:nvSpPr>
            <p:spPr>
              <a:xfrm>
                <a:off x="7000069"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5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5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5"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474" y="16097"/>
                      <a:pt x="7045" y="16097"/>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1" name="Freeform 20">
                <a:extLst>
                  <a:ext uri="{FF2B5EF4-FFF2-40B4-BE49-F238E27FC236}">
                    <a16:creationId xmlns:a16="http://schemas.microsoft.com/office/drawing/2014/main" id="{301A851E-A26F-0949-97EA-257E6ED7ED6F}"/>
                  </a:ext>
                </a:extLst>
              </p:cNvPr>
              <p:cNvSpPr/>
              <p:nvPr/>
            </p:nvSpPr>
            <p:spPr>
              <a:xfrm>
                <a:off x="7018061"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7"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2" name="Freeform 21">
                <a:extLst>
                  <a:ext uri="{FF2B5EF4-FFF2-40B4-BE49-F238E27FC236}">
                    <a16:creationId xmlns:a16="http://schemas.microsoft.com/office/drawing/2014/main" id="{09DC0BF0-182E-7A45-83BB-6190597B35DB}"/>
                  </a:ext>
                </a:extLst>
              </p:cNvPr>
              <p:cNvSpPr/>
              <p:nvPr/>
            </p:nvSpPr>
            <p:spPr>
              <a:xfrm>
                <a:off x="7027486"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947 w 15802"/>
                  <a:gd name="connsiteY5" fmla="*/ 9239 h 18480"/>
                  <a:gd name="connsiteX6" fmla="*/ 7901 w 15802"/>
                  <a:gd name="connsiteY6" fmla="*/ 2191 h 18480"/>
                  <a:gd name="connsiteX7" fmla="*/ 2856 w 15802"/>
                  <a:gd name="connsiteY7" fmla="*/ 9239 h 18480"/>
                  <a:gd name="connsiteX8" fmla="*/ 7901 w 15802"/>
                  <a:gd name="connsiteY8" fmla="*/ 16288 h 18480"/>
                  <a:gd name="connsiteX9" fmla="*/ 12947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237" y="18574"/>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716"/>
                      <a:pt x="12947" y="923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3" name="Freeform 22">
                <a:extLst>
                  <a:ext uri="{FF2B5EF4-FFF2-40B4-BE49-F238E27FC236}">
                    <a16:creationId xmlns:a16="http://schemas.microsoft.com/office/drawing/2014/main" id="{4C148140-609D-844D-ABA8-A99B7EA24ED6}"/>
                  </a:ext>
                </a:extLst>
              </p:cNvPr>
              <p:cNvSpPr/>
              <p:nvPr/>
            </p:nvSpPr>
            <p:spPr>
              <a:xfrm>
                <a:off x="7041956" y="4898802"/>
                <a:ext cx="7425" cy="30194"/>
              </a:xfrm>
              <a:custGeom>
                <a:avLst/>
                <a:gdLst>
                  <a:gd name="connsiteX0" fmla="*/ 4855 w 7425"/>
                  <a:gd name="connsiteY0" fmla="*/ 6096 h 30194"/>
                  <a:gd name="connsiteX1" fmla="*/ 7425 w 7425"/>
                  <a:gd name="connsiteY1" fmla="*/ 6096 h 30194"/>
                  <a:gd name="connsiteX2" fmla="*/ 7425 w 7425"/>
                  <a:gd name="connsiteY2" fmla="*/ 23050 h 30194"/>
                  <a:gd name="connsiteX3" fmla="*/ 2475 w 7425"/>
                  <a:gd name="connsiteY3" fmla="*/ 30194 h 30194"/>
                  <a:gd name="connsiteX4" fmla="*/ 0 w 7425"/>
                  <a:gd name="connsiteY4" fmla="*/ 29908 h 30194"/>
                  <a:gd name="connsiteX5" fmla="*/ 0 w 7425"/>
                  <a:gd name="connsiteY5" fmla="*/ 27908 h 30194"/>
                  <a:gd name="connsiteX6" fmla="*/ 1904 w 7425"/>
                  <a:gd name="connsiteY6" fmla="*/ 28099 h 30194"/>
                  <a:gd name="connsiteX7" fmla="*/ 4760 w 7425"/>
                  <a:gd name="connsiteY7" fmla="*/ 23241 h 30194"/>
                  <a:gd name="connsiteX8" fmla="*/ 4760 w 7425"/>
                  <a:gd name="connsiteY8" fmla="*/ 6096 h 30194"/>
                  <a:gd name="connsiteX9" fmla="*/ 4855 w 7425"/>
                  <a:gd name="connsiteY9" fmla="*/ 0 h 30194"/>
                  <a:gd name="connsiteX10" fmla="*/ 7425 w 7425"/>
                  <a:gd name="connsiteY10" fmla="*/ 0 h 30194"/>
                  <a:gd name="connsiteX11" fmla="*/ 7425 w 7425"/>
                  <a:gd name="connsiteY11" fmla="*/ 2572 h 30194"/>
                  <a:gd name="connsiteX12" fmla="*/ 4855 w 7425"/>
                  <a:gd name="connsiteY12" fmla="*/ 2572 h 30194"/>
                  <a:gd name="connsiteX13" fmla="*/ 4855 w 7425"/>
                  <a:gd name="connsiteY13" fmla="*/ 0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25" h="30194">
                    <a:moveTo>
                      <a:pt x="4855" y="6096"/>
                    </a:moveTo>
                    <a:lnTo>
                      <a:pt x="7425" y="6096"/>
                    </a:lnTo>
                    <a:lnTo>
                      <a:pt x="7425" y="23050"/>
                    </a:lnTo>
                    <a:cubicBezTo>
                      <a:pt x="7425" y="28004"/>
                      <a:pt x="6378" y="30194"/>
                      <a:pt x="2475" y="30194"/>
                    </a:cubicBezTo>
                    <a:cubicBezTo>
                      <a:pt x="1809" y="30194"/>
                      <a:pt x="1047" y="30099"/>
                      <a:pt x="0" y="29908"/>
                    </a:cubicBezTo>
                    <a:lnTo>
                      <a:pt x="0" y="27908"/>
                    </a:lnTo>
                    <a:cubicBezTo>
                      <a:pt x="857" y="28004"/>
                      <a:pt x="1523" y="28099"/>
                      <a:pt x="1904" y="28099"/>
                    </a:cubicBezTo>
                    <a:cubicBezTo>
                      <a:pt x="4474" y="28099"/>
                      <a:pt x="4760" y="26575"/>
                      <a:pt x="4760" y="23241"/>
                    </a:cubicBezTo>
                    <a:lnTo>
                      <a:pt x="4760" y="6096"/>
                    </a:lnTo>
                    <a:close/>
                    <a:moveTo>
                      <a:pt x="4855" y="0"/>
                    </a:moveTo>
                    <a:lnTo>
                      <a:pt x="7425" y="0"/>
                    </a:lnTo>
                    <a:lnTo>
                      <a:pt x="7425" y="2572"/>
                    </a:lnTo>
                    <a:lnTo>
                      <a:pt x="4855" y="2572"/>
                    </a:lnTo>
                    <a:lnTo>
                      <a:pt x="4855" y="0"/>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4" name="Freeform 23">
                <a:extLst>
                  <a:ext uri="{FF2B5EF4-FFF2-40B4-BE49-F238E27FC236}">
                    <a16:creationId xmlns:a16="http://schemas.microsoft.com/office/drawing/2014/main" id="{F4FE5D85-9B46-4B40-9636-C6E7C5DD26C7}"/>
                  </a:ext>
                </a:extLst>
              </p:cNvPr>
              <p:cNvSpPr/>
              <p:nvPr/>
            </p:nvSpPr>
            <p:spPr>
              <a:xfrm>
                <a:off x="7052998"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7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429"/>
                    </a:moveTo>
                    <a:cubicBezTo>
                      <a:pt x="12661" y="4000"/>
                      <a:pt x="10853" y="2096"/>
                      <a:pt x="7997" y="2096"/>
                    </a:cubicBezTo>
                    <a:cubicBezTo>
                      <a:pt x="5141"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7834929F-51C1-3443-A41F-F05DA5355D42}"/>
                  </a:ext>
                </a:extLst>
              </p:cNvPr>
              <p:cNvSpPr/>
              <p:nvPr/>
            </p:nvSpPr>
            <p:spPr>
              <a:xfrm>
                <a:off x="7070991" y="4904422"/>
                <a:ext cx="14184" cy="18478"/>
              </a:xfrm>
              <a:custGeom>
                <a:avLst/>
                <a:gdLst>
                  <a:gd name="connsiteX0" fmla="*/ 7520 w 14184"/>
                  <a:gd name="connsiteY0" fmla="*/ 2191 h 18478"/>
                  <a:gd name="connsiteX1" fmla="*/ 2761 w 14184"/>
                  <a:gd name="connsiteY1" fmla="*/ 9239 h 18478"/>
                  <a:gd name="connsiteX2" fmla="*/ 7520 w 14184"/>
                  <a:gd name="connsiteY2" fmla="*/ 16193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8 h 18478"/>
                  <a:gd name="connsiteX10" fmla="*/ 7520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0" y="2191"/>
                    </a:moveTo>
                    <a:cubicBezTo>
                      <a:pt x="4760" y="2191"/>
                      <a:pt x="2761" y="4763"/>
                      <a:pt x="2761" y="9239"/>
                    </a:cubicBezTo>
                    <a:cubicBezTo>
                      <a:pt x="2761" y="13621"/>
                      <a:pt x="4665" y="16193"/>
                      <a:pt x="7520" y="16193"/>
                    </a:cubicBezTo>
                    <a:cubicBezTo>
                      <a:pt x="9615" y="16193"/>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8"/>
                    </a:lnTo>
                    <a:cubicBezTo>
                      <a:pt x="11233" y="3810"/>
                      <a:pt x="9520" y="2191"/>
                      <a:pt x="7520" y="2191"/>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6" name="Freeform 25">
                <a:extLst>
                  <a:ext uri="{FF2B5EF4-FFF2-40B4-BE49-F238E27FC236}">
                    <a16:creationId xmlns:a16="http://schemas.microsoft.com/office/drawing/2014/main" id="{F50A5626-39A0-F04A-B0FE-20FB41684657}"/>
                  </a:ext>
                </a:extLst>
              </p:cNvPr>
              <p:cNvSpPr/>
              <p:nvPr/>
            </p:nvSpPr>
            <p:spPr>
              <a:xfrm>
                <a:off x="7086222"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7" name="Freeform 26">
                <a:extLst>
                  <a:ext uri="{FF2B5EF4-FFF2-40B4-BE49-F238E27FC236}">
                    <a16:creationId xmlns:a16="http://schemas.microsoft.com/office/drawing/2014/main" id="{9D265896-652F-3748-AE38-9E610D2C7295}"/>
                  </a:ext>
                </a:extLst>
              </p:cNvPr>
              <p:cNvSpPr/>
              <p:nvPr/>
            </p:nvSpPr>
            <p:spPr>
              <a:xfrm>
                <a:off x="7116304"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8" name="Freeform 27">
                <a:extLst>
                  <a:ext uri="{FF2B5EF4-FFF2-40B4-BE49-F238E27FC236}">
                    <a16:creationId xmlns:a16="http://schemas.microsoft.com/office/drawing/2014/main" id="{683A6641-CFE1-8E4F-9A5E-ACC35FEB4EE8}"/>
                  </a:ext>
                </a:extLst>
              </p:cNvPr>
              <p:cNvSpPr/>
              <p:nvPr/>
            </p:nvSpPr>
            <p:spPr>
              <a:xfrm>
                <a:off x="7133440" y="4904517"/>
                <a:ext cx="15136" cy="18383"/>
              </a:xfrm>
              <a:custGeom>
                <a:avLst/>
                <a:gdLst>
                  <a:gd name="connsiteX0" fmla="*/ 11995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6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1995 w 15136"/>
                  <a:gd name="connsiteY14" fmla="*/ 14668 h 18383"/>
                  <a:gd name="connsiteX15" fmla="*/ 9996 w 15136"/>
                  <a:gd name="connsiteY15" fmla="*/ 9049 h 18383"/>
                  <a:gd name="connsiteX16" fmla="*/ 2856 w 15136"/>
                  <a:gd name="connsiteY16" fmla="*/ 13049 h 18383"/>
                  <a:gd name="connsiteX17" fmla="*/ 6473 w 15136"/>
                  <a:gd name="connsiteY17" fmla="*/ 16192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8"/>
                    </a:moveTo>
                    <a:cubicBezTo>
                      <a:pt x="10757" y="17050"/>
                      <a:pt x="8663"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6"/>
                      <a:pt x="7711" y="2096"/>
                    </a:cubicBezTo>
                    <a:cubicBezTo>
                      <a:pt x="5045" y="2096"/>
                      <a:pt x="3522" y="3048"/>
                      <a:pt x="3046" y="5143"/>
                    </a:cubicBezTo>
                    <a:lnTo>
                      <a:pt x="571" y="4763"/>
                    </a:lnTo>
                    <a:cubicBezTo>
                      <a:pt x="1333" y="1619"/>
                      <a:pt x="3808" y="0"/>
                      <a:pt x="8187" y="0"/>
                    </a:cubicBezTo>
                    <a:cubicBezTo>
                      <a:pt x="12756" y="0"/>
                      <a:pt x="14660" y="2191"/>
                      <a:pt x="14660" y="6953"/>
                    </a:cubicBezTo>
                    <a:lnTo>
                      <a:pt x="14660" y="14478"/>
                    </a:lnTo>
                    <a:cubicBezTo>
                      <a:pt x="14660" y="15812"/>
                      <a:pt x="14755" y="16954"/>
                      <a:pt x="15136" y="18097"/>
                    </a:cubicBezTo>
                    <a:lnTo>
                      <a:pt x="12471" y="18097"/>
                    </a:lnTo>
                    <a:cubicBezTo>
                      <a:pt x="12185" y="16954"/>
                      <a:pt x="11995" y="15812"/>
                      <a:pt x="11995" y="14668"/>
                    </a:cubicBezTo>
                    <a:close/>
                    <a:moveTo>
                      <a:pt x="9996" y="9049"/>
                    </a:moveTo>
                    <a:cubicBezTo>
                      <a:pt x="5236" y="9049"/>
                      <a:pt x="2856" y="10477"/>
                      <a:pt x="2856" y="13049"/>
                    </a:cubicBezTo>
                    <a:cubicBezTo>
                      <a:pt x="2856" y="14954"/>
                      <a:pt x="4189" y="16192"/>
                      <a:pt x="6473" y="16192"/>
                    </a:cubicBezTo>
                    <a:cubicBezTo>
                      <a:pt x="9520" y="16192"/>
                      <a:pt x="11995" y="13430"/>
                      <a:pt x="11995" y="10001"/>
                    </a:cubicBezTo>
                    <a:lnTo>
                      <a:pt x="11995" y="9049"/>
                    </a:lnTo>
                    <a:cubicBezTo>
                      <a:pt x="11328" y="9049"/>
                      <a:pt x="10662" y="9049"/>
                      <a:pt x="9996" y="904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5A841BF2-93A4-2E44-A193-D55233F0ED96}"/>
                  </a:ext>
                </a:extLst>
              </p:cNvPr>
              <p:cNvSpPr/>
              <p:nvPr/>
            </p:nvSpPr>
            <p:spPr>
              <a:xfrm>
                <a:off x="7150956" y="490442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89" y="12954"/>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30" name="Freeform 29">
                <a:extLst>
                  <a:ext uri="{FF2B5EF4-FFF2-40B4-BE49-F238E27FC236}">
                    <a16:creationId xmlns:a16="http://schemas.microsoft.com/office/drawing/2014/main" id="{8FC291E8-A8FE-F64D-818D-7148CC53AC1F}"/>
                  </a:ext>
                </a:extLst>
              </p:cNvPr>
              <p:cNvSpPr/>
              <p:nvPr/>
            </p:nvSpPr>
            <p:spPr>
              <a:xfrm>
                <a:off x="7185227" y="4898802"/>
                <a:ext cx="14565" cy="24003"/>
              </a:xfrm>
              <a:custGeom>
                <a:avLst/>
                <a:gdLst>
                  <a:gd name="connsiteX0" fmla="*/ 0 w 14565"/>
                  <a:gd name="connsiteY0" fmla="*/ 0 h 24003"/>
                  <a:gd name="connsiteX1" fmla="*/ 2570 w 14565"/>
                  <a:gd name="connsiteY1" fmla="*/ 0 h 24003"/>
                  <a:gd name="connsiteX2" fmla="*/ 2570 w 14565"/>
                  <a:gd name="connsiteY2" fmla="*/ 9239 h 24003"/>
                  <a:gd name="connsiteX3" fmla="*/ 7806 w 14565"/>
                  <a:gd name="connsiteY3" fmla="*/ 5620 h 24003"/>
                  <a:gd name="connsiteX4" fmla="*/ 14565 w 14565"/>
                  <a:gd name="connsiteY4" fmla="*/ 14764 h 24003"/>
                  <a:gd name="connsiteX5" fmla="*/ 7711 w 14565"/>
                  <a:gd name="connsiteY5" fmla="*/ 24003 h 24003"/>
                  <a:gd name="connsiteX6" fmla="*/ 2380 w 14565"/>
                  <a:gd name="connsiteY6" fmla="*/ 20669 h 24003"/>
                  <a:gd name="connsiteX7" fmla="*/ 1333 w 14565"/>
                  <a:gd name="connsiteY7" fmla="*/ 23813 h 24003"/>
                  <a:gd name="connsiteX8" fmla="*/ 0 w 14565"/>
                  <a:gd name="connsiteY8" fmla="*/ 23813 h 24003"/>
                  <a:gd name="connsiteX9" fmla="*/ 0 w 14565"/>
                  <a:gd name="connsiteY9" fmla="*/ 0 h 24003"/>
                  <a:gd name="connsiteX10" fmla="*/ 7044 w 14565"/>
                  <a:gd name="connsiteY10" fmla="*/ 21717 h 24003"/>
                  <a:gd name="connsiteX11" fmla="*/ 11709 w 14565"/>
                  <a:gd name="connsiteY11" fmla="*/ 14764 h 24003"/>
                  <a:gd name="connsiteX12" fmla="*/ 7140 w 14565"/>
                  <a:gd name="connsiteY12" fmla="*/ 7906 h 24003"/>
                  <a:gd name="connsiteX13" fmla="*/ 2570 w 14565"/>
                  <a:gd name="connsiteY13" fmla="*/ 13335 h 24003"/>
                  <a:gd name="connsiteX14" fmla="*/ 2570 w 14565"/>
                  <a:gd name="connsiteY14" fmla="*/ 16192 h 24003"/>
                  <a:gd name="connsiteX15" fmla="*/ 7044 w 14565"/>
                  <a:gd name="connsiteY15" fmla="*/ 21717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3">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4" y="21717"/>
                    </a:moveTo>
                    <a:cubicBezTo>
                      <a:pt x="9900" y="21717"/>
                      <a:pt x="11709" y="19241"/>
                      <a:pt x="11709" y="14764"/>
                    </a:cubicBezTo>
                    <a:cubicBezTo>
                      <a:pt x="11709" y="10382"/>
                      <a:pt x="9900" y="7906"/>
                      <a:pt x="7140" y="7906"/>
                    </a:cubicBezTo>
                    <a:cubicBezTo>
                      <a:pt x="4665" y="7906"/>
                      <a:pt x="2570" y="10096"/>
                      <a:pt x="2570" y="13335"/>
                    </a:cubicBezTo>
                    <a:lnTo>
                      <a:pt x="2570" y="16192"/>
                    </a:lnTo>
                    <a:cubicBezTo>
                      <a:pt x="2570" y="19717"/>
                      <a:pt x="4474" y="21717"/>
                      <a:pt x="7044" y="21717"/>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31" name="Freeform 30">
                <a:extLst>
                  <a:ext uri="{FF2B5EF4-FFF2-40B4-BE49-F238E27FC236}">
                    <a16:creationId xmlns:a16="http://schemas.microsoft.com/office/drawing/2014/main" id="{7BF3156A-191B-8B4B-AC32-13270EEAD189}"/>
                  </a:ext>
                </a:extLst>
              </p:cNvPr>
              <p:cNvSpPr/>
              <p:nvPr/>
            </p:nvSpPr>
            <p:spPr>
              <a:xfrm>
                <a:off x="7201981"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429 h 18478"/>
                  <a:gd name="connsiteX12" fmla="*/ 8092 w 15612"/>
                  <a:gd name="connsiteY12" fmla="*/ 2096 h 18478"/>
                  <a:gd name="connsiteX13" fmla="*/ 2951 w 15612"/>
                  <a:gd name="connsiteY13" fmla="*/ 7429 h 18478"/>
                  <a:gd name="connsiteX14" fmla="*/ 12851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614" y="18479"/>
                      <a:pt x="7901" y="18479"/>
                    </a:cubicBezTo>
                    <a:close/>
                    <a:moveTo>
                      <a:pt x="12851" y="7429"/>
                    </a:moveTo>
                    <a:cubicBezTo>
                      <a:pt x="12756" y="4000"/>
                      <a:pt x="10948" y="2096"/>
                      <a:pt x="8092" y="2096"/>
                    </a:cubicBezTo>
                    <a:cubicBezTo>
                      <a:pt x="5236" y="2096"/>
                      <a:pt x="3427" y="4000"/>
                      <a:pt x="2951" y="7429"/>
                    </a:cubicBezTo>
                    <a:lnTo>
                      <a:pt x="12851" y="7429"/>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32" name="Freeform 31">
                <a:extLst>
                  <a:ext uri="{FF2B5EF4-FFF2-40B4-BE49-F238E27FC236}">
                    <a16:creationId xmlns:a16="http://schemas.microsoft.com/office/drawing/2014/main" id="{B9509884-DA81-C943-8B25-CB651A7AA038}"/>
                  </a:ext>
                </a:extLst>
              </p:cNvPr>
              <p:cNvSpPr/>
              <p:nvPr/>
            </p:nvSpPr>
            <p:spPr>
              <a:xfrm>
                <a:off x="7219878"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6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519" y="18479"/>
                      <a:pt x="7901" y="18479"/>
                    </a:cubicBezTo>
                    <a:close/>
                    <a:moveTo>
                      <a:pt x="12756" y="7429"/>
                    </a:moveTo>
                    <a:cubicBezTo>
                      <a:pt x="12661" y="4000"/>
                      <a:pt x="10852" y="2096"/>
                      <a:pt x="7996" y="2096"/>
                    </a:cubicBezTo>
                    <a:cubicBezTo>
                      <a:pt x="5141"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33" name="Freeform 32">
                <a:extLst>
                  <a:ext uri="{FF2B5EF4-FFF2-40B4-BE49-F238E27FC236}">
                    <a16:creationId xmlns:a16="http://schemas.microsoft.com/office/drawing/2014/main" id="{0628FE19-0FEF-9F42-BF78-6347C1F7749B}"/>
                  </a:ext>
                </a:extLst>
              </p:cNvPr>
              <p:cNvSpPr/>
              <p:nvPr/>
            </p:nvSpPr>
            <p:spPr>
              <a:xfrm>
                <a:off x="7239013" y="490442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34" name="Freeform 33">
                <a:extLst>
                  <a:ext uri="{FF2B5EF4-FFF2-40B4-BE49-F238E27FC236}">
                    <a16:creationId xmlns:a16="http://schemas.microsoft.com/office/drawing/2014/main" id="{A2596687-3A23-DE42-A188-A23A5EFEEC3C}"/>
                  </a:ext>
                </a:extLst>
              </p:cNvPr>
              <p:cNvSpPr/>
              <p:nvPr/>
            </p:nvSpPr>
            <p:spPr>
              <a:xfrm>
                <a:off x="7272332" y="4898421"/>
                <a:ext cx="10947" cy="24002"/>
              </a:xfrm>
              <a:custGeom>
                <a:avLst/>
                <a:gdLst>
                  <a:gd name="connsiteX0" fmla="*/ 3142 w 10947"/>
                  <a:gd name="connsiteY0" fmla="*/ 8382 h 24002"/>
                  <a:gd name="connsiteX1" fmla="*/ 0 w 10947"/>
                  <a:gd name="connsiteY1" fmla="*/ 8382 h 24002"/>
                  <a:gd name="connsiteX2" fmla="*/ 0 w 10947"/>
                  <a:gd name="connsiteY2" fmla="*/ 6477 h 24002"/>
                  <a:gd name="connsiteX3" fmla="*/ 3142 w 10947"/>
                  <a:gd name="connsiteY3" fmla="*/ 6477 h 24002"/>
                  <a:gd name="connsiteX4" fmla="*/ 3142 w 10947"/>
                  <a:gd name="connsiteY4" fmla="*/ 6382 h 24002"/>
                  <a:gd name="connsiteX5" fmla="*/ 8377 w 10947"/>
                  <a:gd name="connsiteY5" fmla="*/ 0 h 24002"/>
                  <a:gd name="connsiteX6" fmla="*/ 10948 w 10947"/>
                  <a:gd name="connsiteY6" fmla="*/ 190 h 24002"/>
                  <a:gd name="connsiteX7" fmla="*/ 10948 w 10947"/>
                  <a:gd name="connsiteY7" fmla="*/ 2381 h 24002"/>
                  <a:gd name="connsiteX8" fmla="*/ 8853 w 10947"/>
                  <a:gd name="connsiteY8" fmla="*/ 2191 h 24002"/>
                  <a:gd name="connsiteX9" fmla="*/ 5712 w 10947"/>
                  <a:gd name="connsiteY9" fmla="*/ 5810 h 24002"/>
                  <a:gd name="connsiteX10" fmla="*/ 5712 w 10947"/>
                  <a:gd name="connsiteY10" fmla="*/ 6477 h 24002"/>
                  <a:gd name="connsiteX11" fmla="*/ 9900 w 10947"/>
                  <a:gd name="connsiteY11" fmla="*/ 6477 h 24002"/>
                  <a:gd name="connsiteX12" fmla="*/ 9900 w 10947"/>
                  <a:gd name="connsiteY12" fmla="*/ 8382 h 24002"/>
                  <a:gd name="connsiteX13" fmla="*/ 5712 w 10947"/>
                  <a:gd name="connsiteY13" fmla="*/ 8382 h 24002"/>
                  <a:gd name="connsiteX14" fmla="*/ 5712 w 10947"/>
                  <a:gd name="connsiteY14" fmla="*/ 24003 h 24002"/>
                  <a:gd name="connsiteX15" fmla="*/ 3142 w 10947"/>
                  <a:gd name="connsiteY15" fmla="*/ 24003 h 24002"/>
                  <a:gd name="connsiteX16" fmla="*/ 3142 w 10947"/>
                  <a:gd name="connsiteY16" fmla="*/ 838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2">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0"/>
                    </a:cubicBezTo>
                    <a:lnTo>
                      <a:pt x="10948" y="2381"/>
                    </a:lnTo>
                    <a:cubicBezTo>
                      <a:pt x="9996" y="2191"/>
                      <a:pt x="9329" y="2191"/>
                      <a:pt x="8853" y="2191"/>
                    </a:cubicBezTo>
                    <a:cubicBezTo>
                      <a:pt x="6664" y="2191"/>
                      <a:pt x="5712" y="3334"/>
                      <a:pt x="5712" y="5810"/>
                    </a:cubicBezTo>
                    <a:cubicBezTo>
                      <a:pt x="5712" y="6001"/>
                      <a:pt x="5712" y="6286"/>
                      <a:pt x="5712" y="6477"/>
                    </a:cubicBezTo>
                    <a:lnTo>
                      <a:pt x="9900" y="6477"/>
                    </a:lnTo>
                    <a:lnTo>
                      <a:pt x="9900"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35" name="Freeform 34">
                <a:extLst>
                  <a:ext uri="{FF2B5EF4-FFF2-40B4-BE49-F238E27FC236}">
                    <a16:creationId xmlns:a16="http://schemas.microsoft.com/office/drawing/2014/main" id="{6B005A80-5E3B-C449-8C26-EB3A6413CC0D}"/>
                  </a:ext>
                </a:extLst>
              </p:cNvPr>
              <p:cNvSpPr/>
              <p:nvPr/>
            </p:nvSpPr>
            <p:spPr>
              <a:xfrm>
                <a:off x="7284041" y="490470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3"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36" name="Freeform 35">
                <a:extLst>
                  <a:ext uri="{FF2B5EF4-FFF2-40B4-BE49-F238E27FC236}">
                    <a16:creationId xmlns:a16="http://schemas.microsoft.com/office/drawing/2014/main" id="{0C9F840D-54CE-C44F-9D4C-C24CEB0D4751}"/>
                  </a:ext>
                </a:extLst>
              </p:cNvPr>
              <p:cNvSpPr/>
              <p:nvPr/>
            </p:nvSpPr>
            <p:spPr>
              <a:xfrm>
                <a:off x="7302509" y="490442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37" name="Freeform 36">
                <a:extLst>
                  <a:ext uri="{FF2B5EF4-FFF2-40B4-BE49-F238E27FC236}">
                    <a16:creationId xmlns:a16="http://schemas.microsoft.com/office/drawing/2014/main" id="{3B597A79-92D6-1D4A-9F7B-8EC3AE707FDC}"/>
                  </a:ext>
                </a:extLst>
              </p:cNvPr>
              <p:cNvSpPr/>
              <p:nvPr/>
            </p:nvSpPr>
            <p:spPr>
              <a:xfrm>
                <a:off x="7319644" y="4898707"/>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96 h 24098"/>
                  <a:gd name="connsiteX11" fmla="*/ 2856 w 14565"/>
                  <a:gd name="connsiteY11" fmla="*/ 15050 h 24098"/>
                  <a:gd name="connsiteX12" fmla="*/ 7425 w 14565"/>
                  <a:gd name="connsiteY12" fmla="*/ 21908 h 24098"/>
                  <a:gd name="connsiteX13" fmla="*/ 11995 w 14565"/>
                  <a:gd name="connsiteY13" fmla="*/ 16288 h 24098"/>
                  <a:gd name="connsiteX14" fmla="*/ 11995 w 14565"/>
                  <a:gd name="connsiteY14" fmla="*/ 13621 h 24098"/>
                  <a:gd name="connsiteX15" fmla="*/ 7425 w 14565"/>
                  <a:gd name="connsiteY15" fmla="*/ 8096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425" y="8096"/>
                    </a:moveTo>
                    <a:cubicBezTo>
                      <a:pt x="4760" y="8096"/>
                      <a:pt x="2856" y="10573"/>
                      <a:pt x="2856" y="15050"/>
                    </a:cubicBezTo>
                    <a:cubicBezTo>
                      <a:pt x="2856" y="19431"/>
                      <a:pt x="4665" y="21908"/>
                      <a:pt x="7425" y="21908"/>
                    </a:cubicBezTo>
                    <a:cubicBezTo>
                      <a:pt x="9900" y="21908"/>
                      <a:pt x="11995" y="19717"/>
                      <a:pt x="11995" y="16288"/>
                    </a:cubicBezTo>
                    <a:lnTo>
                      <a:pt x="11995" y="13621"/>
                    </a:lnTo>
                    <a:cubicBezTo>
                      <a:pt x="11995" y="10096"/>
                      <a:pt x="10186" y="8096"/>
                      <a:pt x="7425" y="8096"/>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38" name="Freeform 37">
                <a:extLst>
                  <a:ext uri="{FF2B5EF4-FFF2-40B4-BE49-F238E27FC236}">
                    <a16:creationId xmlns:a16="http://schemas.microsoft.com/office/drawing/2014/main" id="{5772C71A-5E1A-4F40-8720-F07A9A1328F5}"/>
                  </a:ext>
                </a:extLst>
              </p:cNvPr>
              <p:cNvSpPr/>
              <p:nvPr/>
            </p:nvSpPr>
            <p:spPr>
              <a:xfrm>
                <a:off x="7337636"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429 h 18478"/>
                  <a:gd name="connsiteX12" fmla="*/ 8092 w 15612"/>
                  <a:gd name="connsiteY12" fmla="*/ 2096 h 18478"/>
                  <a:gd name="connsiteX13" fmla="*/ 2951 w 15612"/>
                  <a:gd name="connsiteY13" fmla="*/ 7429 h 18478"/>
                  <a:gd name="connsiteX14" fmla="*/ 12851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614" y="18479"/>
                      <a:pt x="7901" y="18479"/>
                    </a:cubicBezTo>
                    <a:close/>
                    <a:moveTo>
                      <a:pt x="12851" y="7429"/>
                    </a:moveTo>
                    <a:cubicBezTo>
                      <a:pt x="12756" y="4000"/>
                      <a:pt x="10948" y="2096"/>
                      <a:pt x="8092" y="2096"/>
                    </a:cubicBezTo>
                    <a:cubicBezTo>
                      <a:pt x="5236" y="2096"/>
                      <a:pt x="3427" y="4000"/>
                      <a:pt x="2951" y="7429"/>
                    </a:cubicBezTo>
                    <a:lnTo>
                      <a:pt x="12851" y="7429"/>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39" name="Freeform 38">
                <a:extLst>
                  <a:ext uri="{FF2B5EF4-FFF2-40B4-BE49-F238E27FC236}">
                    <a16:creationId xmlns:a16="http://schemas.microsoft.com/office/drawing/2014/main" id="{75BA3639-4118-2B40-8DD3-49DBBE2CCF5E}"/>
                  </a:ext>
                </a:extLst>
              </p:cNvPr>
              <p:cNvSpPr/>
              <p:nvPr/>
            </p:nvSpPr>
            <p:spPr>
              <a:xfrm>
                <a:off x="7355629" y="4898707"/>
                <a:ext cx="14565" cy="24098"/>
              </a:xfrm>
              <a:custGeom>
                <a:avLst/>
                <a:gdLst>
                  <a:gd name="connsiteX0" fmla="*/ 14470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330 w 14565"/>
                  <a:gd name="connsiteY10" fmla="*/ 8096 h 24098"/>
                  <a:gd name="connsiteX11" fmla="*/ 2761 w 14565"/>
                  <a:gd name="connsiteY11" fmla="*/ 15050 h 24098"/>
                  <a:gd name="connsiteX12" fmla="*/ 7330 w 14565"/>
                  <a:gd name="connsiteY12" fmla="*/ 21908 h 24098"/>
                  <a:gd name="connsiteX13" fmla="*/ 11900 w 14565"/>
                  <a:gd name="connsiteY13" fmla="*/ 16288 h 24098"/>
                  <a:gd name="connsiteX14" fmla="*/ 11900 w 14565"/>
                  <a:gd name="connsiteY14" fmla="*/ 13621 h 24098"/>
                  <a:gd name="connsiteX15" fmla="*/ 7330 w 14565"/>
                  <a:gd name="connsiteY15" fmla="*/ 8096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470"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330" y="8096"/>
                    </a:moveTo>
                    <a:cubicBezTo>
                      <a:pt x="4665" y="8096"/>
                      <a:pt x="2761" y="10573"/>
                      <a:pt x="2761" y="15050"/>
                    </a:cubicBezTo>
                    <a:cubicBezTo>
                      <a:pt x="2761" y="19431"/>
                      <a:pt x="4569" y="21908"/>
                      <a:pt x="7330" y="21908"/>
                    </a:cubicBezTo>
                    <a:cubicBezTo>
                      <a:pt x="9805" y="21908"/>
                      <a:pt x="11900" y="19717"/>
                      <a:pt x="11900" y="16288"/>
                    </a:cubicBezTo>
                    <a:lnTo>
                      <a:pt x="11900" y="13621"/>
                    </a:lnTo>
                    <a:cubicBezTo>
                      <a:pt x="11995" y="10096"/>
                      <a:pt x="10091" y="8096"/>
                      <a:pt x="7330" y="8096"/>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40" name="Freeform 39">
                <a:extLst>
                  <a:ext uri="{FF2B5EF4-FFF2-40B4-BE49-F238E27FC236}">
                    <a16:creationId xmlns:a16="http://schemas.microsoft.com/office/drawing/2014/main" id="{AC386126-E304-6D4D-AD9B-0CCD2CD51F5D}"/>
                  </a:ext>
                </a:extLst>
              </p:cNvPr>
              <p:cNvSpPr/>
              <p:nvPr/>
            </p:nvSpPr>
            <p:spPr>
              <a:xfrm>
                <a:off x="7389994" y="4904898"/>
                <a:ext cx="22371" cy="17525"/>
              </a:xfrm>
              <a:custGeom>
                <a:avLst/>
                <a:gdLst>
                  <a:gd name="connsiteX0" fmla="*/ 0 w 22371"/>
                  <a:gd name="connsiteY0" fmla="*/ 0 h 17525"/>
                  <a:gd name="connsiteX1" fmla="*/ 2570 w 22371"/>
                  <a:gd name="connsiteY1" fmla="*/ 0 h 17525"/>
                  <a:gd name="connsiteX2" fmla="*/ 6474 w 22371"/>
                  <a:gd name="connsiteY2" fmla="*/ 14097 h 17525"/>
                  <a:gd name="connsiteX3" fmla="*/ 10091 w 22371"/>
                  <a:gd name="connsiteY3" fmla="*/ 0 h 17525"/>
                  <a:gd name="connsiteX4" fmla="*/ 12090 w 22371"/>
                  <a:gd name="connsiteY4" fmla="*/ 0 h 17525"/>
                  <a:gd name="connsiteX5" fmla="*/ 15993 w 22371"/>
                  <a:gd name="connsiteY5" fmla="*/ 14097 h 17525"/>
                  <a:gd name="connsiteX6" fmla="*/ 20087 w 22371"/>
                  <a:gd name="connsiteY6" fmla="*/ 0 h 17525"/>
                  <a:gd name="connsiteX7" fmla="*/ 22371 w 22371"/>
                  <a:gd name="connsiteY7" fmla="*/ 0 h 17525"/>
                  <a:gd name="connsiteX8" fmla="*/ 17040 w 22371"/>
                  <a:gd name="connsiteY8" fmla="*/ 17526 h 17525"/>
                  <a:gd name="connsiteX9" fmla="*/ 14756 w 22371"/>
                  <a:gd name="connsiteY9" fmla="*/ 17526 h 17525"/>
                  <a:gd name="connsiteX10" fmla="*/ 10948 w 22371"/>
                  <a:gd name="connsiteY10" fmla="*/ 3620 h 17525"/>
                  <a:gd name="connsiteX11" fmla="*/ 7425 w 22371"/>
                  <a:gd name="connsiteY11" fmla="*/ 17526 h 17525"/>
                  <a:gd name="connsiteX12" fmla="*/ 5045 w 22371"/>
                  <a:gd name="connsiteY12" fmla="*/ 17526 h 17525"/>
                  <a:gd name="connsiteX13" fmla="*/ 0 w 22371"/>
                  <a:gd name="connsiteY13"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71" h="17525">
                    <a:moveTo>
                      <a:pt x="0" y="0"/>
                    </a:moveTo>
                    <a:lnTo>
                      <a:pt x="2570" y="0"/>
                    </a:lnTo>
                    <a:lnTo>
                      <a:pt x="6474" y="14097"/>
                    </a:lnTo>
                    <a:lnTo>
                      <a:pt x="10091" y="0"/>
                    </a:lnTo>
                    <a:lnTo>
                      <a:pt x="12090" y="0"/>
                    </a:lnTo>
                    <a:lnTo>
                      <a:pt x="15993" y="14097"/>
                    </a:lnTo>
                    <a:lnTo>
                      <a:pt x="20087" y="0"/>
                    </a:lnTo>
                    <a:lnTo>
                      <a:pt x="22371" y="0"/>
                    </a:lnTo>
                    <a:lnTo>
                      <a:pt x="17040" y="17526"/>
                    </a:lnTo>
                    <a:lnTo>
                      <a:pt x="14756" y="17526"/>
                    </a:lnTo>
                    <a:lnTo>
                      <a:pt x="10948" y="3620"/>
                    </a:lnTo>
                    <a:lnTo>
                      <a:pt x="7425" y="17526"/>
                    </a:lnTo>
                    <a:lnTo>
                      <a:pt x="5045" y="17526"/>
                    </a:lnTo>
                    <a:lnTo>
                      <a:pt x="0" y="0"/>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41" name="Freeform 40">
                <a:extLst>
                  <a:ext uri="{FF2B5EF4-FFF2-40B4-BE49-F238E27FC236}">
                    <a16:creationId xmlns:a16="http://schemas.microsoft.com/office/drawing/2014/main" id="{CB25CC19-3C5A-A540-9F82-1942ABF80F1E}"/>
                  </a:ext>
                </a:extLst>
              </p:cNvPr>
              <p:cNvSpPr/>
              <p:nvPr/>
            </p:nvSpPr>
            <p:spPr>
              <a:xfrm>
                <a:off x="7414651" y="4898802"/>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42" name="Freeform 41">
                <a:extLst>
                  <a:ext uri="{FF2B5EF4-FFF2-40B4-BE49-F238E27FC236}">
                    <a16:creationId xmlns:a16="http://schemas.microsoft.com/office/drawing/2014/main" id="{A9E856B0-1981-0243-81CD-A6863E64304C}"/>
                  </a:ext>
                </a:extLst>
              </p:cNvPr>
              <p:cNvSpPr/>
              <p:nvPr/>
            </p:nvSpPr>
            <p:spPr>
              <a:xfrm>
                <a:off x="7419791"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43" name="Freeform 42">
                <a:extLst>
                  <a:ext uri="{FF2B5EF4-FFF2-40B4-BE49-F238E27FC236}">
                    <a16:creationId xmlns:a16="http://schemas.microsoft.com/office/drawing/2014/main" id="{02E01CEE-8D66-F448-A59B-BF598B7A67AB}"/>
                  </a:ext>
                </a:extLst>
              </p:cNvPr>
              <p:cNvSpPr/>
              <p:nvPr/>
            </p:nvSpPr>
            <p:spPr>
              <a:xfrm>
                <a:off x="7432547"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44" name="Freeform 43">
                <a:extLst>
                  <a:ext uri="{FF2B5EF4-FFF2-40B4-BE49-F238E27FC236}">
                    <a16:creationId xmlns:a16="http://schemas.microsoft.com/office/drawing/2014/main" id="{048E5953-F578-E749-85C7-99F8B287DEE3}"/>
                  </a:ext>
                </a:extLst>
              </p:cNvPr>
              <p:cNvSpPr/>
              <p:nvPr/>
            </p:nvSpPr>
            <p:spPr>
              <a:xfrm>
                <a:off x="7466723" y="490442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2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2"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89" y="12954"/>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45" name="Freeform 44">
                <a:extLst>
                  <a:ext uri="{FF2B5EF4-FFF2-40B4-BE49-F238E27FC236}">
                    <a16:creationId xmlns:a16="http://schemas.microsoft.com/office/drawing/2014/main" id="{C5A39095-022D-3B4D-A4AB-A27D28C5D27F}"/>
                  </a:ext>
                </a:extLst>
              </p:cNvPr>
              <p:cNvSpPr/>
              <p:nvPr/>
            </p:nvSpPr>
            <p:spPr>
              <a:xfrm>
                <a:off x="7483573" y="490470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2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2"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46" name="Freeform 45">
                <a:extLst>
                  <a:ext uri="{FF2B5EF4-FFF2-40B4-BE49-F238E27FC236}">
                    <a16:creationId xmlns:a16="http://schemas.microsoft.com/office/drawing/2014/main" id="{F5476EED-BDDF-6F43-B2A9-9EF21B404A46}"/>
                  </a:ext>
                </a:extLst>
              </p:cNvPr>
              <p:cNvSpPr/>
              <p:nvPr/>
            </p:nvSpPr>
            <p:spPr>
              <a:xfrm>
                <a:off x="7502041"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4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379" y="16097"/>
                      <a:pt x="7044" y="16097"/>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47" name="Freeform 46">
                <a:extLst>
                  <a:ext uri="{FF2B5EF4-FFF2-40B4-BE49-F238E27FC236}">
                    <a16:creationId xmlns:a16="http://schemas.microsoft.com/office/drawing/2014/main" id="{90AA7186-5436-A14B-BBEE-059CB4C3DA59}"/>
                  </a:ext>
                </a:extLst>
              </p:cNvPr>
              <p:cNvSpPr/>
              <p:nvPr/>
            </p:nvSpPr>
            <p:spPr>
              <a:xfrm>
                <a:off x="7520128"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4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379" y="16097"/>
                      <a:pt x="7044" y="16097"/>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48" name="Freeform 47">
                <a:extLst>
                  <a:ext uri="{FF2B5EF4-FFF2-40B4-BE49-F238E27FC236}">
                    <a16:creationId xmlns:a16="http://schemas.microsoft.com/office/drawing/2014/main" id="{D45B130A-5D4C-8146-A3D5-089E6AF80B4B}"/>
                  </a:ext>
                </a:extLst>
              </p:cNvPr>
              <p:cNvSpPr/>
              <p:nvPr/>
            </p:nvSpPr>
            <p:spPr>
              <a:xfrm>
                <a:off x="7536978"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852 w 15802"/>
                  <a:gd name="connsiteY5" fmla="*/ 9239 h 18480"/>
                  <a:gd name="connsiteX6" fmla="*/ 7806 w 15802"/>
                  <a:gd name="connsiteY6" fmla="*/ 2191 h 18480"/>
                  <a:gd name="connsiteX7" fmla="*/ 2761 w 15802"/>
                  <a:gd name="connsiteY7" fmla="*/ 9239 h 18480"/>
                  <a:gd name="connsiteX8" fmla="*/ 7806 w 15802"/>
                  <a:gd name="connsiteY8" fmla="*/ 16288 h 18480"/>
                  <a:gd name="connsiteX9" fmla="*/ 12852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237" y="18574"/>
                      <a:pt x="0" y="14859"/>
                      <a:pt x="0" y="9239"/>
                    </a:cubicBezTo>
                    <a:close/>
                    <a:moveTo>
                      <a:pt x="12852" y="9239"/>
                    </a:moveTo>
                    <a:cubicBezTo>
                      <a:pt x="12852" y="4763"/>
                      <a:pt x="10853" y="2191"/>
                      <a:pt x="7806" y="2191"/>
                    </a:cubicBezTo>
                    <a:cubicBezTo>
                      <a:pt x="4760" y="2191"/>
                      <a:pt x="2761" y="4763"/>
                      <a:pt x="2761" y="9239"/>
                    </a:cubicBezTo>
                    <a:cubicBezTo>
                      <a:pt x="2761" y="13716"/>
                      <a:pt x="4760" y="16288"/>
                      <a:pt x="7806" y="16288"/>
                    </a:cubicBezTo>
                    <a:cubicBezTo>
                      <a:pt x="10853" y="16288"/>
                      <a:pt x="12852" y="13716"/>
                      <a:pt x="12852" y="923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49" name="Freeform 48">
                <a:extLst>
                  <a:ext uri="{FF2B5EF4-FFF2-40B4-BE49-F238E27FC236}">
                    <a16:creationId xmlns:a16="http://schemas.microsoft.com/office/drawing/2014/main" id="{84089E2F-8C2C-0340-926F-251949E51241}"/>
                  </a:ext>
                </a:extLst>
              </p:cNvPr>
              <p:cNvSpPr/>
              <p:nvPr/>
            </p:nvSpPr>
            <p:spPr>
              <a:xfrm>
                <a:off x="7556113"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3"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50" name="Freeform 49">
                <a:extLst>
                  <a:ext uri="{FF2B5EF4-FFF2-40B4-BE49-F238E27FC236}">
                    <a16:creationId xmlns:a16="http://schemas.microsoft.com/office/drawing/2014/main" id="{16A7018D-B834-504C-A594-6D154717DCA5}"/>
                  </a:ext>
                </a:extLst>
              </p:cNvPr>
              <p:cNvSpPr/>
              <p:nvPr/>
            </p:nvSpPr>
            <p:spPr>
              <a:xfrm>
                <a:off x="7564490"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51" name="Freeform 50">
                <a:extLst>
                  <a:ext uri="{FF2B5EF4-FFF2-40B4-BE49-F238E27FC236}">
                    <a16:creationId xmlns:a16="http://schemas.microsoft.com/office/drawing/2014/main" id="{BB0AD688-E586-E349-9A13-59F6051F8B9C}"/>
                  </a:ext>
                </a:extLst>
              </p:cNvPr>
              <p:cNvSpPr/>
              <p:nvPr/>
            </p:nvSpPr>
            <p:spPr>
              <a:xfrm>
                <a:off x="7592287" y="4898421"/>
                <a:ext cx="10947" cy="24002"/>
              </a:xfrm>
              <a:custGeom>
                <a:avLst/>
                <a:gdLst>
                  <a:gd name="connsiteX0" fmla="*/ 3142 w 10947"/>
                  <a:gd name="connsiteY0" fmla="*/ 8382 h 24002"/>
                  <a:gd name="connsiteX1" fmla="*/ 0 w 10947"/>
                  <a:gd name="connsiteY1" fmla="*/ 8382 h 24002"/>
                  <a:gd name="connsiteX2" fmla="*/ 0 w 10947"/>
                  <a:gd name="connsiteY2" fmla="*/ 6477 h 24002"/>
                  <a:gd name="connsiteX3" fmla="*/ 3142 w 10947"/>
                  <a:gd name="connsiteY3" fmla="*/ 6477 h 24002"/>
                  <a:gd name="connsiteX4" fmla="*/ 3142 w 10947"/>
                  <a:gd name="connsiteY4" fmla="*/ 6382 h 24002"/>
                  <a:gd name="connsiteX5" fmla="*/ 8377 w 10947"/>
                  <a:gd name="connsiteY5" fmla="*/ 0 h 24002"/>
                  <a:gd name="connsiteX6" fmla="*/ 10948 w 10947"/>
                  <a:gd name="connsiteY6" fmla="*/ 190 h 24002"/>
                  <a:gd name="connsiteX7" fmla="*/ 10948 w 10947"/>
                  <a:gd name="connsiteY7" fmla="*/ 2381 h 24002"/>
                  <a:gd name="connsiteX8" fmla="*/ 8854 w 10947"/>
                  <a:gd name="connsiteY8" fmla="*/ 2191 h 24002"/>
                  <a:gd name="connsiteX9" fmla="*/ 5712 w 10947"/>
                  <a:gd name="connsiteY9" fmla="*/ 5810 h 24002"/>
                  <a:gd name="connsiteX10" fmla="*/ 5712 w 10947"/>
                  <a:gd name="connsiteY10" fmla="*/ 6477 h 24002"/>
                  <a:gd name="connsiteX11" fmla="*/ 9901 w 10947"/>
                  <a:gd name="connsiteY11" fmla="*/ 6477 h 24002"/>
                  <a:gd name="connsiteX12" fmla="*/ 9901 w 10947"/>
                  <a:gd name="connsiteY12" fmla="*/ 8382 h 24002"/>
                  <a:gd name="connsiteX13" fmla="*/ 5712 w 10947"/>
                  <a:gd name="connsiteY13" fmla="*/ 8382 h 24002"/>
                  <a:gd name="connsiteX14" fmla="*/ 5712 w 10947"/>
                  <a:gd name="connsiteY14" fmla="*/ 24003 h 24002"/>
                  <a:gd name="connsiteX15" fmla="*/ 3142 w 10947"/>
                  <a:gd name="connsiteY15" fmla="*/ 24003 h 24002"/>
                  <a:gd name="connsiteX16" fmla="*/ 3142 w 10947"/>
                  <a:gd name="connsiteY16" fmla="*/ 838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2">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0"/>
                    </a:cubicBezTo>
                    <a:lnTo>
                      <a:pt x="10948" y="2381"/>
                    </a:lnTo>
                    <a:cubicBezTo>
                      <a:pt x="9996" y="2191"/>
                      <a:pt x="9329" y="2191"/>
                      <a:pt x="8854" y="2191"/>
                    </a:cubicBezTo>
                    <a:cubicBezTo>
                      <a:pt x="6664" y="2191"/>
                      <a:pt x="5712" y="3334"/>
                      <a:pt x="5712" y="5810"/>
                    </a:cubicBezTo>
                    <a:cubicBezTo>
                      <a:pt x="5712" y="6001"/>
                      <a:pt x="5712" y="6286"/>
                      <a:pt x="5712" y="6477"/>
                    </a:cubicBezTo>
                    <a:lnTo>
                      <a:pt x="9901" y="6477"/>
                    </a:lnTo>
                    <a:lnTo>
                      <a:pt x="9901"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52" name="Freeform 51">
                <a:extLst>
                  <a:ext uri="{FF2B5EF4-FFF2-40B4-BE49-F238E27FC236}">
                    <a16:creationId xmlns:a16="http://schemas.microsoft.com/office/drawing/2014/main" id="{8C313DF6-29B2-F84C-B504-76B27D8FDEA1}"/>
                  </a:ext>
                </a:extLst>
              </p:cNvPr>
              <p:cNvSpPr/>
              <p:nvPr/>
            </p:nvSpPr>
            <p:spPr>
              <a:xfrm>
                <a:off x="7603997"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3"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53" name="Freeform 52">
                <a:extLst>
                  <a:ext uri="{FF2B5EF4-FFF2-40B4-BE49-F238E27FC236}">
                    <a16:creationId xmlns:a16="http://schemas.microsoft.com/office/drawing/2014/main" id="{8FF7193B-6A01-DA4A-8A39-15378367DEA4}"/>
                  </a:ext>
                </a:extLst>
              </p:cNvPr>
              <p:cNvSpPr/>
              <p:nvPr/>
            </p:nvSpPr>
            <p:spPr>
              <a:xfrm>
                <a:off x="7613421"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852 w 15802"/>
                  <a:gd name="connsiteY5" fmla="*/ 9239 h 18480"/>
                  <a:gd name="connsiteX6" fmla="*/ 7806 w 15802"/>
                  <a:gd name="connsiteY6" fmla="*/ 2191 h 18480"/>
                  <a:gd name="connsiteX7" fmla="*/ 2761 w 15802"/>
                  <a:gd name="connsiteY7" fmla="*/ 9239 h 18480"/>
                  <a:gd name="connsiteX8" fmla="*/ 7806 w 15802"/>
                  <a:gd name="connsiteY8" fmla="*/ 16288 h 18480"/>
                  <a:gd name="connsiteX9" fmla="*/ 12852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142" y="18574"/>
                      <a:pt x="0" y="14859"/>
                      <a:pt x="0" y="9239"/>
                    </a:cubicBezTo>
                    <a:close/>
                    <a:moveTo>
                      <a:pt x="12852" y="9239"/>
                    </a:moveTo>
                    <a:cubicBezTo>
                      <a:pt x="12852" y="4763"/>
                      <a:pt x="10853" y="2191"/>
                      <a:pt x="7806" y="2191"/>
                    </a:cubicBezTo>
                    <a:cubicBezTo>
                      <a:pt x="4760" y="2191"/>
                      <a:pt x="2761" y="4763"/>
                      <a:pt x="2761" y="9239"/>
                    </a:cubicBezTo>
                    <a:cubicBezTo>
                      <a:pt x="2761" y="13716"/>
                      <a:pt x="4760" y="16288"/>
                      <a:pt x="7806" y="16288"/>
                    </a:cubicBezTo>
                    <a:cubicBezTo>
                      <a:pt x="10853" y="16288"/>
                      <a:pt x="12852" y="13716"/>
                      <a:pt x="12852" y="923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54" name="Freeform 53">
                <a:extLst>
                  <a:ext uri="{FF2B5EF4-FFF2-40B4-BE49-F238E27FC236}">
                    <a16:creationId xmlns:a16="http://schemas.microsoft.com/office/drawing/2014/main" id="{9CBE0D1B-6CDE-5842-BE92-4DD30440C742}"/>
                  </a:ext>
                </a:extLst>
              </p:cNvPr>
              <p:cNvSpPr/>
              <p:nvPr/>
            </p:nvSpPr>
            <p:spPr>
              <a:xfrm>
                <a:off x="7632651" y="4904517"/>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6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6"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238"/>
                      <a:pt x="15993" y="0"/>
                      <a:pt x="18183" y="0"/>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55" name="Freeform 54">
                <a:extLst>
                  <a:ext uri="{FF2B5EF4-FFF2-40B4-BE49-F238E27FC236}">
                    <a16:creationId xmlns:a16="http://schemas.microsoft.com/office/drawing/2014/main" id="{595AB887-EDA3-264F-ACE1-443E958EBD5B}"/>
                  </a:ext>
                </a:extLst>
              </p:cNvPr>
              <p:cNvSpPr/>
              <p:nvPr/>
            </p:nvSpPr>
            <p:spPr>
              <a:xfrm>
                <a:off x="7675775"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56" name="Freeform 55">
                <a:extLst>
                  <a:ext uri="{FF2B5EF4-FFF2-40B4-BE49-F238E27FC236}">
                    <a16:creationId xmlns:a16="http://schemas.microsoft.com/office/drawing/2014/main" id="{1C23FEC8-5DD2-D24B-9F80-4F8BC6600BD8}"/>
                  </a:ext>
                </a:extLst>
              </p:cNvPr>
              <p:cNvSpPr/>
              <p:nvPr/>
            </p:nvSpPr>
            <p:spPr>
              <a:xfrm>
                <a:off x="7688627"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1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1"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57" name="Freeform 56">
                <a:extLst>
                  <a:ext uri="{FF2B5EF4-FFF2-40B4-BE49-F238E27FC236}">
                    <a16:creationId xmlns:a16="http://schemas.microsoft.com/office/drawing/2014/main" id="{2B326F4C-7208-F741-8A18-B7F14739F513}"/>
                  </a:ext>
                </a:extLst>
              </p:cNvPr>
              <p:cNvSpPr/>
              <p:nvPr/>
            </p:nvSpPr>
            <p:spPr>
              <a:xfrm>
                <a:off x="7705667"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6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429"/>
                    </a:moveTo>
                    <a:cubicBezTo>
                      <a:pt x="12661" y="4000"/>
                      <a:pt x="10853" y="2096"/>
                      <a:pt x="7996" y="2096"/>
                    </a:cubicBezTo>
                    <a:cubicBezTo>
                      <a:pt x="5141"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58" name="Freeform 57">
                <a:extLst>
                  <a:ext uri="{FF2B5EF4-FFF2-40B4-BE49-F238E27FC236}">
                    <a16:creationId xmlns:a16="http://schemas.microsoft.com/office/drawing/2014/main" id="{3BF3D144-62B9-D047-97F6-FC2C5C9A6459}"/>
                  </a:ext>
                </a:extLst>
              </p:cNvPr>
              <p:cNvSpPr/>
              <p:nvPr/>
            </p:nvSpPr>
            <p:spPr>
              <a:xfrm>
                <a:off x="7742413" y="4898802"/>
                <a:ext cx="15326" cy="23812"/>
              </a:xfrm>
              <a:custGeom>
                <a:avLst/>
                <a:gdLst>
                  <a:gd name="connsiteX0" fmla="*/ 0 w 15326"/>
                  <a:gd name="connsiteY0" fmla="*/ 0 h 23812"/>
                  <a:gd name="connsiteX1" fmla="*/ 15041 w 15326"/>
                  <a:gd name="connsiteY1" fmla="*/ 0 h 23812"/>
                  <a:gd name="connsiteX2" fmla="*/ 15041 w 15326"/>
                  <a:gd name="connsiteY2" fmla="*/ 2381 h 23812"/>
                  <a:gd name="connsiteX3" fmla="*/ 2856 w 15326"/>
                  <a:gd name="connsiteY3" fmla="*/ 2381 h 23812"/>
                  <a:gd name="connsiteX4" fmla="*/ 2856 w 15326"/>
                  <a:gd name="connsiteY4" fmla="*/ 10096 h 23812"/>
                  <a:gd name="connsiteX5" fmla="*/ 12471 w 15326"/>
                  <a:gd name="connsiteY5" fmla="*/ 10096 h 23812"/>
                  <a:gd name="connsiteX6" fmla="*/ 12471 w 15326"/>
                  <a:gd name="connsiteY6" fmla="*/ 12383 h 23812"/>
                  <a:gd name="connsiteX7" fmla="*/ 2856 w 15326"/>
                  <a:gd name="connsiteY7" fmla="*/ 12383 h 23812"/>
                  <a:gd name="connsiteX8" fmla="*/ 2856 w 15326"/>
                  <a:gd name="connsiteY8" fmla="*/ 21336 h 23812"/>
                  <a:gd name="connsiteX9" fmla="*/ 15327 w 15326"/>
                  <a:gd name="connsiteY9" fmla="*/ 21336 h 23812"/>
                  <a:gd name="connsiteX10" fmla="*/ 15327 w 15326"/>
                  <a:gd name="connsiteY10" fmla="*/ 23813 h 23812"/>
                  <a:gd name="connsiteX11" fmla="*/ 0 w 15326"/>
                  <a:gd name="connsiteY11" fmla="*/ 23813 h 23812"/>
                  <a:gd name="connsiteX12" fmla="*/ 0 w 15326"/>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326" h="23812">
                    <a:moveTo>
                      <a:pt x="0" y="0"/>
                    </a:moveTo>
                    <a:lnTo>
                      <a:pt x="15041" y="0"/>
                    </a:lnTo>
                    <a:lnTo>
                      <a:pt x="15041" y="2381"/>
                    </a:lnTo>
                    <a:lnTo>
                      <a:pt x="2856" y="2381"/>
                    </a:lnTo>
                    <a:lnTo>
                      <a:pt x="2856" y="10096"/>
                    </a:lnTo>
                    <a:lnTo>
                      <a:pt x="12471" y="10096"/>
                    </a:lnTo>
                    <a:lnTo>
                      <a:pt x="12471" y="12383"/>
                    </a:lnTo>
                    <a:lnTo>
                      <a:pt x="2856" y="12383"/>
                    </a:lnTo>
                    <a:lnTo>
                      <a:pt x="2856" y="21336"/>
                    </a:lnTo>
                    <a:lnTo>
                      <a:pt x="15327" y="21336"/>
                    </a:lnTo>
                    <a:lnTo>
                      <a:pt x="15327" y="23813"/>
                    </a:lnTo>
                    <a:lnTo>
                      <a:pt x="0" y="23813"/>
                    </a:lnTo>
                    <a:lnTo>
                      <a:pt x="0" y="0"/>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59" name="Freeform 58">
                <a:extLst>
                  <a:ext uri="{FF2B5EF4-FFF2-40B4-BE49-F238E27FC236}">
                    <a16:creationId xmlns:a16="http://schemas.microsoft.com/office/drawing/2014/main" id="{BB9BD3B5-DE6C-2747-93BF-9ACD73188DC4}"/>
                  </a:ext>
                </a:extLst>
              </p:cNvPr>
              <p:cNvSpPr/>
              <p:nvPr/>
            </p:nvSpPr>
            <p:spPr>
              <a:xfrm>
                <a:off x="7760500" y="490470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3"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60" name="Freeform 59">
                <a:extLst>
                  <a:ext uri="{FF2B5EF4-FFF2-40B4-BE49-F238E27FC236}">
                    <a16:creationId xmlns:a16="http://schemas.microsoft.com/office/drawing/2014/main" id="{BBDA50E7-C772-B842-8D94-9A1C3F6E3733}"/>
                  </a:ext>
                </a:extLst>
              </p:cNvPr>
              <p:cNvSpPr/>
              <p:nvPr/>
            </p:nvSpPr>
            <p:spPr>
              <a:xfrm>
                <a:off x="7778778"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7"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61" name="Freeform 60">
                <a:extLst>
                  <a:ext uri="{FF2B5EF4-FFF2-40B4-BE49-F238E27FC236}">
                    <a16:creationId xmlns:a16="http://schemas.microsoft.com/office/drawing/2014/main" id="{C62E5887-A681-3040-AC7B-D22F71ACE2A0}"/>
                  </a:ext>
                </a:extLst>
              </p:cNvPr>
              <p:cNvSpPr/>
              <p:nvPr/>
            </p:nvSpPr>
            <p:spPr>
              <a:xfrm>
                <a:off x="7788202"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852 w 15802"/>
                  <a:gd name="connsiteY5" fmla="*/ 9239 h 18480"/>
                  <a:gd name="connsiteX6" fmla="*/ 7806 w 15802"/>
                  <a:gd name="connsiteY6" fmla="*/ 2191 h 18480"/>
                  <a:gd name="connsiteX7" fmla="*/ 2761 w 15802"/>
                  <a:gd name="connsiteY7" fmla="*/ 9239 h 18480"/>
                  <a:gd name="connsiteX8" fmla="*/ 7806 w 15802"/>
                  <a:gd name="connsiteY8" fmla="*/ 16288 h 18480"/>
                  <a:gd name="connsiteX9" fmla="*/ 12852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237" y="18574"/>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716"/>
                      <a:pt x="12852" y="923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62" name="Freeform 61">
                <a:extLst>
                  <a:ext uri="{FF2B5EF4-FFF2-40B4-BE49-F238E27FC236}">
                    <a16:creationId xmlns:a16="http://schemas.microsoft.com/office/drawing/2014/main" id="{938C6DA6-06C0-5349-A7B9-68EA3EA16B74}"/>
                  </a:ext>
                </a:extLst>
              </p:cNvPr>
              <p:cNvSpPr/>
              <p:nvPr/>
            </p:nvSpPr>
            <p:spPr>
              <a:xfrm>
                <a:off x="7807432"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5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5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5"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474" y="16097"/>
                      <a:pt x="7045" y="16097"/>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63" name="Freeform 62">
                <a:extLst>
                  <a:ext uri="{FF2B5EF4-FFF2-40B4-BE49-F238E27FC236}">
                    <a16:creationId xmlns:a16="http://schemas.microsoft.com/office/drawing/2014/main" id="{8CF38F0D-1B3C-284B-949E-AC5B2EE660AD}"/>
                  </a:ext>
                </a:extLst>
              </p:cNvPr>
              <p:cNvSpPr/>
              <p:nvPr/>
            </p:nvSpPr>
            <p:spPr>
              <a:xfrm>
                <a:off x="7824282"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1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6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1" y="16288"/>
                    </a:cubicBezTo>
                    <a:cubicBezTo>
                      <a:pt x="10281" y="16288"/>
                      <a:pt x="11995" y="15050"/>
                      <a:pt x="12851" y="12859"/>
                    </a:cubicBezTo>
                    <a:lnTo>
                      <a:pt x="15327" y="13335"/>
                    </a:lnTo>
                    <a:cubicBezTo>
                      <a:pt x="14184" y="16669"/>
                      <a:pt x="11519" y="18479"/>
                      <a:pt x="7901" y="18479"/>
                    </a:cubicBezTo>
                    <a:close/>
                    <a:moveTo>
                      <a:pt x="12756" y="7429"/>
                    </a:moveTo>
                    <a:cubicBezTo>
                      <a:pt x="12661" y="4000"/>
                      <a:pt x="10852" y="2096"/>
                      <a:pt x="7996" y="2096"/>
                    </a:cubicBezTo>
                    <a:cubicBezTo>
                      <a:pt x="5140"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64" name="Freeform 63">
                <a:extLst>
                  <a:ext uri="{FF2B5EF4-FFF2-40B4-BE49-F238E27FC236}">
                    <a16:creationId xmlns:a16="http://schemas.microsoft.com/office/drawing/2014/main" id="{B14E4C40-07C1-EA4F-AEE5-431A472AC3B8}"/>
                  </a:ext>
                </a:extLst>
              </p:cNvPr>
              <p:cNvSpPr/>
              <p:nvPr/>
            </p:nvSpPr>
            <p:spPr>
              <a:xfrm>
                <a:off x="7842274" y="4904517"/>
                <a:ext cx="15136" cy="18383"/>
              </a:xfrm>
              <a:custGeom>
                <a:avLst/>
                <a:gdLst>
                  <a:gd name="connsiteX0" fmla="*/ 11995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6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1995 w 15136"/>
                  <a:gd name="connsiteY14" fmla="*/ 14668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8"/>
                    </a:moveTo>
                    <a:cubicBezTo>
                      <a:pt x="10853" y="17050"/>
                      <a:pt x="8568"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6"/>
                      <a:pt x="7711" y="2096"/>
                    </a:cubicBezTo>
                    <a:cubicBezTo>
                      <a:pt x="5045" y="2096"/>
                      <a:pt x="3522" y="3048"/>
                      <a:pt x="3046" y="5143"/>
                    </a:cubicBezTo>
                    <a:lnTo>
                      <a:pt x="571" y="4763"/>
                    </a:lnTo>
                    <a:cubicBezTo>
                      <a:pt x="1333" y="1619"/>
                      <a:pt x="3808" y="0"/>
                      <a:pt x="8187" y="0"/>
                    </a:cubicBezTo>
                    <a:cubicBezTo>
                      <a:pt x="12756" y="0"/>
                      <a:pt x="14660" y="2191"/>
                      <a:pt x="14660" y="6953"/>
                    </a:cubicBezTo>
                    <a:lnTo>
                      <a:pt x="14660" y="14478"/>
                    </a:lnTo>
                    <a:cubicBezTo>
                      <a:pt x="14660" y="15812"/>
                      <a:pt x="14756" y="16954"/>
                      <a:pt x="15136" y="18097"/>
                    </a:cubicBezTo>
                    <a:lnTo>
                      <a:pt x="12471" y="18097"/>
                    </a:lnTo>
                    <a:cubicBezTo>
                      <a:pt x="12090" y="16954"/>
                      <a:pt x="11995" y="15812"/>
                      <a:pt x="11995" y="14668"/>
                    </a:cubicBezTo>
                    <a:close/>
                    <a:moveTo>
                      <a:pt x="9901" y="9049"/>
                    </a:moveTo>
                    <a:cubicBezTo>
                      <a:pt x="5141" y="9049"/>
                      <a:pt x="2761" y="10477"/>
                      <a:pt x="2761" y="13049"/>
                    </a:cubicBezTo>
                    <a:cubicBezTo>
                      <a:pt x="2761" y="14954"/>
                      <a:pt x="4093" y="16192"/>
                      <a:pt x="6378" y="16192"/>
                    </a:cubicBezTo>
                    <a:cubicBezTo>
                      <a:pt x="9424"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65" name="Freeform 64">
                <a:extLst>
                  <a:ext uri="{FF2B5EF4-FFF2-40B4-BE49-F238E27FC236}">
                    <a16:creationId xmlns:a16="http://schemas.microsoft.com/office/drawing/2014/main" id="{A4609827-7ECC-9443-977A-71C52918808E}"/>
                  </a:ext>
                </a:extLst>
              </p:cNvPr>
              <p:cNvSpPr/>
              <p:nvPr/>
            </p:nvSpPr>
            <p:spPr>
              <a:xfrm>
                <a:off x="7861218" y="490442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5"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66" name="Freeform 65">
                <a:extLst>
                  <a:ext uri="{FF2B5EF4-FFF2-40B4-BE49-F238E27FC236}">
                    <a16:creationId xmlns:a16="http://schemas.microsoft.com/office/drawing/2014/main" id="{9CB85E70-48A4-7440-88A1-7AD2D0114FA0}"/>
                  </a:ext>
                </a:extLst>
              </p:cNvPr>
              <p:cNvSpPr/>
              <p:nvPr/>
            </p:nvSpPr>
            <p:spPr>
              <a:xfrm>
                <a:off x="6924864" y="4939379"/>
                <a:ext cx="18372" cy="24574"/>
              </a:xfrm>
              <a:custGeom>
                <a:avLst/>
                <a:gdLst>
                  <a:gd name="connsiteX0" fmla="*/ 9710 w 18372"/>
                  <a:gd name="connsiteY0" fmla="*/ 2286 h 24574"/>
                  <a:gd name="connsiteX1" fmla="*/ 3142 w 18372"/>
                  <a:gd name="connsiteY1" fmla="*/ 12192 h 24574"/>
                  <a:gd name="connsiteX2" fmla="*/ 9710 w 18372"/>
                  <a:gd name="connsiteY2" fmla="*/ 22098 h 24574"/>
                  <a:gd name="connsiteX3" fmla="*/ 15707 w 18372"/>
                  <a:gd name="connsiteY3" fmla="*/ 16288 h 24574"/>
                  <a:gd name="connsiteX4" fmla="*/ 18373 w 18372"/>
                  <a:gd name="connsiteY4" fmla="*/ 16859 h 24574"/>
                  <a:gd name="connsiteX5" fmla="*/ 9710 w 18372"/>
                  <a:gd name="connsiteY5" fmla="*/ 24574 h 24574"/>
                  <a:gd name="connsiteX6" fmla="*/ 0 w 18372"/>
                  <a:gd name="connsiteY6" fmla="*/ 12287 h 24574"/>
                  <a:gd name="connsiteX7" fmla="*/ 3237 w 18372"/>
                  <a:gd name="connsiteY7" fmla="*/ 2762 h 24574"/>
                  <a:gd name="connsiteX8" fmla="*/ 9710 w 18372"/>
                  <a:gd name="connsiteY8" fmla="*/ 0 h 24574"/>
                  <a:gd name="connsiteX9" fmla="*/ 18278 w 18372"/>
                  <a:gd name="connsiteY9" fmla="*/ 7620 h 24574"/>
                  <a:gd name="connsiteX10" fmla="*/ 15612 w 18372"/>
                  <a:gd name="connsiteY10" fmla="*/ 8191 h 24574"/>
                  <a:gd name="connsiteX11" fmla="*/ 9710 w 18372"/>
                  <a:gd name="connsiteY11" fmla="*/ 2286 h 2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72" h="24574">
                    <a:moveTo>
                      <a:pt x="9710" y="2286"/>
                    </a:moveTo>
                    <a:cubicBezTo>
                      <a:pt x="5807" y="2286"/>
                      <a:pt x="3142" y="5905"/>
                      <a:pt x="3142" y="12192"/>
                    </a:cubicBezTo>
                    <a:cubicBezTo>
                      <a:pt x="3142" y="18478"/>
                      <a:pt x="5807" y="22098"/>
                      <a:pt x="9710" y="22098"/>
                    </a:cubicBezTo>
                    <a:cubicBezTo>
                      <a:pt x="12756" y="22098"/>
                      <a:pt x="14756" y="20098"/>
                      <a:pt x="15707" y="16288"/>
                    </a:cubicBezTo>
                    <a:lnTo>
                      <a:pt x="18373" y="16859"/>
                    </a:lnTo>
                    <a:cubicBezTo>
                      <a:pt x="17231" y="21907"/>
                      <a:pt x="14279" y="24574"/>
                      <a:pt x="9710" y="24574"/>
                    </a:cubicBezTo>
                    <a:cubicBezTo>
                      <a:pt x="3808" y="24574"/>
                      <a:pt x="0" y="20002"/>
                      <a:pt x="0" y="12287"/>
                    </a:cubicBezTo>
                    <a:cubicBezTo>
                      <a:pt x="0" y="8287"/>
                      <a:pt x="1047" y="5143"/>
                      <a:pt x="3237" y="2762"/>
                    </a:cubicBezTo>
                    <a:cubicBezTo>
                      <a:pt x="4950" y="952"/>
                      <a:pt x="7235" y="0"/>
                      <a:pt x="9710" y="0"/>
                    </a:cubicBezTo>
                    <a:cubicBezTo>
                      <a:pt x="14184" y="0"/>
                      <a:pt x="17135" y="2572"/>
                      <a:pt x="18278" y="7620"/>
                    </a:cubicBezTo>
                    <a:lnTo>
                      <a:pt x="15612" y="8191"/>
                    </a:lnTo>
                    <a:cubicBezTo>
                      <a:pt x="14756" y="4286"/>
                      <a:pt x="12661" y="2286"/>
                      <a:pt x="9710" y="2286"/>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67" name="Freeform 66">
                <a:extLst>
                  <a:ext uri="{FF2B5EF4-FFF2-40B4-BE49-F238E27FC236}">
                    <a16:creationId xmlns:a16="http://schemas.microsoft.com/office/drawing/2014/main" id="{A7FB5403-1B00-7042-B7AE-C272094E9F95}"/>
                  </a:ext>
                </a:extLst>
              </p:cNvPr>
              <p:cNvSpPr/>
              <p:nvPr/>
            </p:nvSpPr>
            <p:spPr>
              <a:xfrm>
                <a:off x="6945236"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142" y="18478"/>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621"/>
                      <a:pt x="12852" y="923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68" name="Freeform 67">
                <a:extLst>
                  <a:ext uri="{FF2B5EF4-FFF2-40B4-BE49-F238E27FC236}">
                    <a16:creationId xmlns:a16="http://schemas.microsoft.com/office/drawing/2014/main" id="{6AFC8870-F71B-4E40-A96D-6B8EB1B7C621}"/>
                  </a:ext>
                </a:extLst>
              </p:cNvPr>
              <p:cNvSpPr/>
              <p:nvPr/>
            </p:nvSpPr>
            <p:spPr>
              <a:xfrm>
                <a:off x="6964466" y="4945570"/>
                <a:ext cx="23513" cy="18002"/>
              </a:xfrm>
              <a:custGeom>
                <a:avLst/>
                <a:gdLst>
                  <a:gd name="connsiteX0" fmla="*/ 18182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2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2" y="0"/>
                    </a:moveTo>
                    <a:cubicBezTo>
                      <a:pt x="21610" y="0"/>
                      <a:pt x="23514" y="2381"/>
                      <a:pt x="23514" y="6858"/>
                    </a:cubicBezTo>
                    <a:lnTo>
                      <a:pt x="23514" y="18002"/>
                    </a:lnTo>
                    <a:lnTo>
                      <a:pt x="20943" y="18002"/>
                    </a:lnTo>
                    <a:lnTo>
                      <a:pt x="20943" y="6667"/>
                    </a:lnTo>
                    <a:cubicBezTo>
                      <a:pt x="20943" y="3810"/>
                      <a:pt x="19706" y="2286"/>
                      <a:pt x="17707" y="2286"/>
                    </a:cubicBezTo>
                    <a:cubicBezTo>
                      <a:pt x="15231"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143"/>
                      <a:pt x="15993" y="0"/>
                      <a:pt x="18182" y="0"/>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69" name="Freeform 68">
                <a:extLst>
                  <a:ext uri="{FF2B5EF4-FFF2-40B4-BE49-F238E27FC236}">
                    <a16:creationId xmlns:a16="http://schemas.microsoft.com/office/drawing/2014/main" id="{BECE65B8-1421-C742-8FB1-9ABA64494C3C}"/>
                  </a:ext>
                </a:extLst>
              </p:cNvPr>
              <p:cNvSpPr/>
              <p:nvPr/>
            </p:nvSpPr>
            <p:spPr>
              <a:xfrm>
                <a:off x="6992644" y="4945570"/>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143"/>
                      <a:pt x="15898" y="0"/>
                      <a:pt x="18183" y="0"/>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70" name="Freeform 69">
                <a:extLst>
                  <a:ext uri="{FF2B5EF4-FFF2-40B4-BE49-F238E27FC236}">
                    <a16:creationId xmlns:a16="http://schemas.microsoft.com/office/drawing/2014/main" id="{DD6B75C0-9E2A-F949-93FE-DBAED135C31B}"/>
                  </a:ext>
                </a:extLst>
              </p:cNvPr>
              <p:cNvSpPr/>
              <p:nvPr/>
            </p:nvSpPr>
            <p:spPr>
              <a:xfrm>
                <a:off x="7020822"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71" name="Freeform 70">
                <a:extLst>
                  <a:ext uri="{FF2B5EF4-FFF2-40B4-BE49-F238E27FC236}">
                    <a16:creationId xmlns:a16="http://schemas.microsoft.com/office/drawing/2014/main" id="{75FDA7D9-286E-204C-9A13-8B67FDA9E283}"/>
                  </a:ext>
                </a:extLst>
              </p:cNvPr>
              <p:cNvSpPr/>
              <p:nvPr/>
            </p:nvSpPr>
            <p:spPr>
              <a:xfrm>
                <a:off x="7026724" y="4945475"/>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89" y="12954"/>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72" name="Freeform 71">
                <a:extLst>
                  <a:ext uri="{FF2B5EF4-FFF2-40B4-BE49-F238E27FC236}">
                    <a16:creationId xmlns:a16="http://schemas.microsoft.com/office/drawing/2014/main" id="{CDD8D1B6-09F7-3C49-AE1E-9ACC7A57EF64}"/>
                  </a:ext>
                </a:extLst>
              </p:cNvPr>
              <p:cNvSpPr/>
              <p:nvPr/>
            </p:nvSpPr>
            <p:spPr>
              <a:xfrm>
                <a:off x="7042241" y="4945475"/>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89" y="12954"/>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73" name="Freeform 72">
                <a:extLst>
                  <a:ext uri="{FF2B5EF4-FFF2-40B4-BE49-F238E27FC236}">
                    <a16:creationId xmlns:a16="http://schemas.microsoft.com/office/drawing/2014/main" id="{445CF8AE-FC57-474A-9917-ADD83F363772}"/>
                  </a:ext>
                </a:extLst>
              </p:cNvPr>
              <p:cNvSpPr/>
              <p:nvPr/>
            </p:nvSpPr>
            <p:spPr>
              <a:xfrm>
                <a:off x="7059281"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74" name="Freeform 73">
                <a:extLst>
                  <a:ext uri="{FF2B5EF4-FFF2-40B4-BE49-F238E27FC236}">
                    <a16:creationId xmlns:a16="http://schemas.microsoft.com/office/drawing/2014/main" id="{33C47B3F-6E45-134D-93F3-CF13FC39C727}"/>
                  </a:ext>
                </a:extLst>
              </p:cNvPr>
              <p:cNvSpPr/>
              <p:nvPr/>
            </p:nvSpPr>
            <p:spPr>
              <a:xfrm>
                <a:off x="7065469"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237" y="18478"/>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75" name="Freeform 74">
                <a:extLst>
                  <a:ext uri="{FF2B5EF4-FFF2-40B4-BE49-F238E27FC236}">
                    <a16:creationId xmlns:a16="http://schemas.microsoft.com/office/drawing/2014/main" id="{68E9A045-B2F0-B944-8639-23BDB29A9DFE}"/>
                  </a:ext>
                </a:extLst>
              </p:cNvPr>
              <p:cNvSpPr/>
              <p:nvPr/>
            </p:nvSpPr>
            <p:spPr>
              <a:xfrm>
                <a:off x="7084699" y="4945379"/>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76" name="Freeform 75">
                <a:extLst>
                  <a:ext uri="{FF2B5EF4-FFF2-40B4-BE49-F238E27FC236}">
                    <a16:creationId xmlns:a16="http://schemas.microsoft.com/office/drawing/2014/main" id="{D57E9516-C501-494D-86B1-481DB34E2A3C}"/>
                  </a:ext>
                </a:extLst>
              </p:cNvPr>
              <p:cNvSpPr/>
              <p:nvPr/>
            </p:nvSpPr>
            <p:spPr>
              <a:xfrm>
                <a:off x="7103929" y="4959381"/>
                <a:ext cx="3807" cy="4095"/>
              </a:xfrm>
              <a:custGeom>
                <a:avLst/>
                <a:gdLst>
                  <a:gd name="connsiteX0" fmla="*/ 0 w 3807"/>
                  <a:gd name="connsiteY0" fmla="*/ 0 h 4095"/>
                  <a:gd name="connsiteX1" fmla="*/ 3808 w 3807"/>
                  <a:gd name="connsiteY1" fmla="*/ 0 h 4095"/>
                  <a:gd name="connsiteX2" fmla="*/ 3808 w 3807"/>
                  <a:gd name="connsiteY2" fmla="*/ 4096 h 4095"/>
                  <a:gd name="connsiteX3" fmla="*/ 0 w 3807"/>
                  <a:gd name="connsiteY3" fmla="*/ 4096 h 4095"/>
                  <a:gd name="connsiteX4" fmla="*/ 0 w 3807"/>
                  <a:gd name="connsiteY4" fmla="*/ 0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7" h="4095">
                    <a:moveTo>
                      <a:pt x="0" y="0"/>
                    </a:moveTo>
                    <a:lnTo>
                      <a:pt x="3808" y="0"/>
                    </a:lnTo>
                    <a:lnTo>
                      <a:pt x="3808" y="4096"/>
                    </a:lnTo>
                    <a:lnTo>
                      <a:pt x="0" y="4096"/>
                    </a:lnTo>
                    <a:lnTo>
                      <a:pt x="0" y="0"/>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77" name="Freeform 76">
                <a:extLst>
                  <a:ext uri="{FF2B5EF4-FFF2-40B4-BE49-F238E27FC236}">
                    <a16:creationId xmlns:a16="http://schemas.microsoft.com/office/drawing/2014/main" id="{950EF333-3994-D64A-9D1E-FE71390A260B}"/>
                  </a:ext>
                </a:extLst>
              </p:cNvPr>
              <p:cNvSpPr/>
              <p:nvPr/>
            </p:nvSpPr>
            <p:spPr>
              <a:xfrm>
                <a:off x="7120398" y="4939760"/>
                <a:ext cx="16278" cy="23717"/>
              </a:xfrm>
              <a:custGeom>
                <a:avLst/>
                <a:gdLst>
                  <a:gd name="connsiteX0" fmla="*/ 9615 w 16278"/>
                  <a:gd name="connsiteY0" fmla="*/ 23717 h 23717"/>
                  <a:gd name="connsiteX1" fmla="*/ 6664 w 16278"/>
                  <a:gd name="connsiteY1" fmla="*/ 23717 h 23717"/>
                  <a:gd name="connsiteX2" fmla="*/ 6664 w 16278"/>
                  <a:gd name="connsiteY2" fmla="*/ 2476 h 23717"/>
                  <a:gd name="connsiteX3" fmla="*/ 0 w 16278"/>
                  <a:gd name="connsiteY3" fmla="*/ 2476 h 23717"/>
                  <a:gd name="connsiteX4" fmla="*/ 0 w 16278"/>
                  <a:gd name="connsiteY4" fmla="*/ 0 h 23717"/>
                  <a:gd name="connsiteX5" fmla="*/ 16279 w 16278"/>
                  <a:gd name="connsiteY5" fmla="*/ 0 h 23717"/>
                  <a:gd name="connsiteX6" fmla="*/ 16279 w 16278"/>
                  <a:gd name="connsiteY6" fmla="*/ 2476 h 23717"/>
                  <a:gd name="connsiteX7" fmla="*/ 9615 w 16278"/>
                  <a:gd name="connsiteY7" fmla="*/ 2476 h 23717"/>
                  <a:gd name="connsiteX8" fmla="*/ 9615 w 16278"/>
                  <a:gd name="connsiteY8" fmla="*/ 23717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78" h="23717">
                    <a:moveTo>
                      <a:pt x="9615" y="23717"/>
                    </a:moveTo>
                    <a:lnTo>
                      <a:pt x="6664" y="23717"/>
                    </a:lnTo>
                    <a:lnTo>
                      <a:pt x="6664" y="2476"/>
                    </a:lnTo>
                    <a:lnTo>
                      <a:pt x="0" y="2476"/>
                    </a:lnTo>
                    <a:lnTo>
                      <a:pt x="0" y="0"/>
                    </a:lnTo>
                    <a:lnTo>
                      <a:pt x="16279" y="0"/>
                    </a:lnTo>
                    <a:lnTo>
                      <a:pt x="16279" y="2476"/>
                    </a:lnTo>
                    <a:lnTo>
                      <a:pt x="9615" y="2476"/>
                    </a:lnTo>
                    <a:lnTo>
                      <a:pt x="9615" y="23717"/>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78" name="Freeform 77">
                <a:extLst>
                  <a:ext uri="{FF2B5EF4-FFF2-40B4-BE49-F238E27FC236}">
                    <a16:creationId xmlns:a16="http://schemas.microsoft.com/office/drawing/2014/main" id="{63C43F00-0843-EB46-B4B4-B67459BBE188}"/>
                  </a:ext>
                </a:extLst>
              </p:cNvPr>
              <p:cNvSpPr/>
              <p:nvPr/>
            </p:nvSpPr>
            <p:spPr>
              <a:xfrm>
                <a:off x="7138675"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79" name="Freeform 78">
                <a:extLst>
                  <a:ext uri="{FF2B5EF4-FFF2-40B4-BE49-F238E27FC236}">
                    <a16:creationId xmlns:a16="http://schemas.microsoft.com/office/drawing/2014/main" id="{1CEEB613-5B22-C746-B2C9-D5630F042704}"/>
                  </a:ext>
                </a:extLst>
              </p:cNvPr>
              <p:cNvSpPr/>
              <p:nvPr/>
            </p:nvSpPr>
            <p:spPr>
              <a:xfrm>
                <a:off x="7157048"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80" name="Freeform 79">
                <a:extLst>
                  <a:ext uri="{FF2B5EF4-FFF2-40B4-BE49-F238E27FC236}">
                    <a16:creationId xmlns:a16="http://schemas.microsoft.com/office/drawing/2014/main" id="{C50C597E-405E-BF49-A0B1-4391ACA15777}"/>
                  </a:ext>
                </a:extLst>
              </p:cNvPr>
              <p:cNvSpPr/>
              <p:nvPr/>
            </p:nvSpPr>
            <p:spPr>
              <a:xfrm>
                <a:off x="7163046" y="4945475"/>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89" y="12954"/>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81" name="Freeform 80">
                <a:extLst>
                  <a:ext uri="{FF2B5EF4-FFF2-40B4-BE49-F238E27FC236}">
                    <a16:creationId xmlns:a16="http://schemas.microsoft.com/office/drawing/2014/main" id="{F9102521-0947-B64D-8F6D-E73956AEDC87}"/>
                  </a:ext>
                </a:extLst>
              </p:cNvPr>
              <p:cNvSpPr/>
              <p:nvPr/>
            </p:nvSpPr>
            <p:spPr>
              <a:xfrm>
                <a:off x="7189796" y="4945379"/>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192 h 24098"/>
                  <a:gd name="connsiteX11" fmla="*/ 11709 w 14565"/>
                  <a:gd name="connsiteY11" fmla="*/ 9239 h 24098"/>
                  <a:gd name="connsiteX12" fmla="*/ 7140 w 14565"/>
                  <a:gd name="connsiteY12" fmla="*/ 2381 h 24098"/>
                  <a:gd name="connsiteX13" fmla="*/ 2570 w 14565"/>
                  <a:gd name="connsiteY13" fmla="*/ 7811 h 24098"/>
                  <a:gd name="connsiteX14" fmla="*/ 2570 w 14565"/>
                  <a:gd name="connsiteY14" fmla="*/ 10763 h 24098"/>
                  <a:gd name="connsiteX15" fmla="*/ 7044 w 14565"/>
                  <a:gd name="connsiteY15" fmla="*/ 16192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7"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192"/>
                    </a:moveTo>
                    <a:cubicBezTo>
                      <a:pt x="9900" y="16192"/>
                      <a:pt x="11709" y="13716"/>
                      <a:pt x="11709" y="9239"/>
                    </a:cubicBezTo>
                    <a:cubicBezTo>
                      <a:pt x="11709" y="4858"/>
                      <a:pt x="9900" y="2381"/>
                      <a:pt x="7140" y="2381"/>
                    </a:cubicBezTo>
                    <a:cubicBezTo>
                      <a:pt x="4665" y="2381"/>
                      <a:pt x="2570" y="4572"/>
                      <a:pt x="2570" y="7811"/>
                    </a:cubicBezTo>
                    <a:lnTo>
                      <a:pt x="2570" y="10763"/>
                    </a:lnTo>
                    <a:cubicBezTo>
                      <a:pt x="2570" y="14192"/>
                      <a:pt x="4474" y="16192"/>
                      <a:pt x="7044" y="16192"/>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82" name="Freeform 81">
                <a:extLst>
                  <a:ext uri="{FF2B5EF4-FFF2-40B4-BE49-F238E27FC236}">
                    <a16:creationId xmlns:a16="http://schemas.microsoft.com/office/drawing/2014/main" id="{AD21D7CF-591D-454F-8A67-36FA31E215E5}"/>
                  </a:ext>
                </a:extLst>
              </p:cNvPr>
              <p:cNvSpPr/>
              <p:nvPr/>
            </p:nvSpPr>
            <p:spPr>
              <a:xfrm>
                <a:off x="7207788" y="4945761"/>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39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5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0" y="17050"/>
                      <a:pt x="8092" y="18193"/>
                      <a:pt x="5712" y="18193"/>
                    </a:cubicBezTo>
                    <a:cubicBezTo>
                      <a:pt x="1999" y="18193"/>
                      <a:pt x="0" y="15811"/>
                      <a:pt x="0" y="11239"/>
                    </a:cubicBezTo>
                    <a:lnTo>
                      <a:pt x="0" y="95"/>
                    </a:lnTo>
                    <a:lnTo>
                      <a:pt x="2475" y="95"/>
                    </a:lnTo>
                    <a:lnTo>
                      <a:pt x="2475" y="11430"/>
                    </a:lnTo>
                    <a:cubicBezTo>
                      <a:pt x="2475" y="14383"/>
                      <a:pt x="3808" y="15907"/>
                      <a:pt x="6093" y="15907"/>
                    </a:cubicBezTo>
                    <a:cubicBezTo>
                      <a:pt x="8853" y="15907"/>
                      <a:pt x="11138" y="13430"/>
                      <a:pt x="11138" y="9715"/>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83" name="Freeform 82">
                <a:extLst>
                  <a:ext uri="{FF2B5EF4-FFF2-40B4-BE49-F238E27FC236}">
                    <a16:creationId xmlns:a16="http://schemas.microsoft.com/office/drawing/2014/main" id="{EE5C6B6A-799D-C34B-87E9-A6F7FD19DE27}"/>
                  </a:ext>
                </a:extLst>
              </p:cNvPr>
              <p:cNvSpPr/>
              <p:nvPr/>
            </p:nvSpPr>
            <p:spPr>
              <a:xfrm>
                <a:off x="7226256" y="4939760"/>
                <a:ext cx="14565" cy="24003"/>
              </a:xfrm>
              <a:custGeom>
                <a:avLst/>
                <a:gdLst>
                  <a:gd name="connsiteX0" fmla="*/ 0 w 14565"/>
                  <a:gd name="connsiteY0" fmla="*/ 0 h 24003"/>
                  <a:gd name="connsiteX1" fmla="*/ 2570 w 14565"/>
                  <a:gd name="connsiteY1" fmla="*/ 0 h 24003"/>
                  <a:gd name="connsiteX2" fmla="*/ 2570 w 14565"/>
                  <a:gd name="connsiteY2" fmla="*/ 9239 h 24003"/>
                  <a:gd name="connsiteX3" fmla="*/ 7806 w 14565"/>
                  <a:gd name="connsiteY3" fmla="*/ 5620 h 24003"/>
                  <a:gd name="connsiteX4" fmla="*/ 14565 w 14565"/>
                  <a:gd name="connsiteY4" fmla="*/ 14764 h 24003"/>
                  <a:gd name="connsiteX5" fmla="*/ 7711 w 14565"/>
                  <a:gd name="connsiteY5" fmla="*/ 24003 h 24003"/>
                  <a:gd name="connsiteX6" fmla="*/ 2380 w 14565"/>
                  <a:gd name="connsiteY6" fmla="*/ 20669 h 24003"/>
                  <a:gd name="connsiteX7" fmla="*/ 1333 w 14565"/>
                  <a:gd name="connsiteY7" fmla="*/ 23813 h 24003"/>
                  <a:gd name="connsiteX8" fmla="*/ 0 w 14565"/>
                  <a:gd name="connsiteY8" fmla="*/ 23813 h 24003"/>
                  <a:gd name="connsiteX9" fmla="*/ 0 w 14565"/>
                  <a:gd name="connsiteY9" fmla="*/ 0 h 24003"/>
                  <a:gd name="connsiteX10" fmla="*/ 7044 w 14565"/>
                  <a:gd name="connsiteY10" fmla="*/ 21812 h 24003"/>
                  <a:gd name="connsiteX11" fmla="*/ 11709 w 14565"/>
                  <a:gd name="connsiteY11" fmla="*/ 14859 h 24003"/>
                  <a:gd name="connsiteX12" fmla="*/ 7140 w 14565"/>
                  <a:gd name="connsiteY12" fmla="*/ 8001 h 24003"/>
                  <a:gd name="connsiteX13" fmla="*/ 2570 w 14565"/>
                  <a:gd name="connsiteY13" fmla="*/ 13430 h 24003"/>
                  <a:gd name="connsiteX14" fmla="*/ 2570 w 14565"/>
                  <a:gd name="connsiteY14" fmla="*/ 16288 h 24003"/>
                  <a:gd name="connsiteX15" fmla="*/ 7044 w 14565"/>
                  <a:gd name="connsiteY15" fmla="*/ 2181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3">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4" y="21812"/>
                    </a:moveTo>
                    <a:cubicBezTo>
                      <a:pt x="9900" y="21812"/>
                      <a:pt x="11709" y="19336"/>
                      <a:pt x="11709" y="14859"/>
                    </a:cubicBezTo>
                    <a:cubicBezTo>
                      <a:pt x="11709" y="10478"/>
                      <a:pt x="9900" y="8001"/>
                      <a:pt x="7140" y="8001"/>
                    </a:cubicBezTo>
                    <a:cubicBezTo>
                      <a:pt x="4665" y="8001"/>
                      <a:pt x="2570" y="10192"/>
                      <a:pt x="2570" y="13430"/>
                    </a:cubicBezTo>
                    <a:lnTo>
                      <a:pt x="2570" y="16288"/>
                    </a:lnTo>
                    <a:cubicBezTo>
                      <a:pt x="2570" y="19812"/>
                      <a:pt x="4474" y="21812"/>
                      <a:pt x="7044" y="21812"/>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84" name="Freeform 83">
                <a:extLst>
                  <a:ext uri="{FF2B5EF4-FFF2-40B4-BE49-F238E27FC236}">
                    <a16:creationId xmlns:a16="http://schemas.microsoft.com/office/drawing/2014/main" id="{D0A1F397-7768-554F-8E05-F4C9C1A1A282}"/>
                  </a:ext>
                </a:extLst>
              </p:cNvPr>
              <p:cNvSpPr/>
              <p:nvPr/>
            </p:nvSpPr>
            <p:spPr>
              <a:xfrm>
                <a:off x="7244344" y="4939760"/>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85" name="Freeform 84">
                <a:extLst>
                  <a:ext uri="{FF2B5EF4-FFF2-40B4-BE49-F238E27FC236}">
                    <a16:creationId xmlns:a16="http://schemas.microsoft.com/office/drawing/2014/main" id="{A0D31353-BA58-BF42-AFF1-8480D51D752D}"/>
                  </a:ext>
                </a:extLst>
              </p:cNvPr>
              <p:cNvSpPr/>
              <p:nvPr/>
            </p:nvSpPr>
            <p:spPr>
              <a:xfrm>
                <a:off x="7251864"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86" name="Freeform 85">
                <a:extLst>
                  <a:ext uri="{FF2B5EF4-FFF2-40B4-BE49-F238E27FC236}">
                    <a16:creationId xmlns:a16="http://schemas.microsoft.com/office/drawing/2014/main" id="{10A2B4AF-D7B4-0446-83E4-BDF54D501470}"/>
                  </a:ext>
                </a:extLst>
              </p:cNvPr>
              <p:cNvSpPr/>
              <p:nvPr/>
            </p:nvSpPr>
            <p:spPr>
              <a:xfrm>
                <a:off x="7258147" y="4945379"/>
                <a:ext cx="14184" cy="18478"/>
              </a:xfrm>
              <a:custGeom>
                <a:avLst/>
                <a:gdLst>
                  <a:gd name="connsiteX0" fmla="*/ 7521 w 14184"/>
                  <a:gd name="connsiteY0" fmla="*/ 2191 h 18478"/>
                  <a:gd name="connsiteX1" fmla="*/ 2761 w 14184"/>
                  <a:gd name="connsiteY1" fmla="*/ 9239 h 18478"/>
                  <a:gd name="connsiteX2" fmla="*/ 7521 w 14184"/>
                  <a:gd name="connsiteY2" fmla="*/ 16192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7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2"/>
                      <a:pt x="7521" y="16192"/>
                    </a:cubicBezTo>
                    <a:cubicBezTo>
                      <a:pt x="9615" y="16192"/>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7"/>
                    </a:lnTo>
                    <a:cubicBezTo>
                      <a:pt x="11328" y="3905"/>
                      <a:pt x="9615" y="2191"/>
                      <a:pt x="7521" y="2191"/>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87" name="Freeform 86">
                <a:extLst>
                  <a:ext uri="{FF2B5EF4-FFF2-40B4-BE49-F238E27FC236}">
                    <a16:creationId xmlns:a16="http://schemas.microsoft.com/office/drawing/2014/main" id="{513466BF-59C0-C642-A227-4B1905B2CEE2}"/>
                  </a:ext>
                </a:extLst>
              </p:cNvPr>
              <p:cNvSpPr/>
              <p:nvPr/>
            </p:nvSpPr>
            <p:spPr>
              <a:xfrm>
                <a:off x="7274521" y="4945475"/>
                <a:ext cx="15136" cy="18383"/>
              </a:xfrm>
              <a:custGeom>
                <a:avLst/>
                <a:gdLst>
                  <a:gd name="connsiteX0" fmla="*/ 11995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5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1995 w 15136"/>
                  <a:gd name="connsiteY14" fmla="*/ 14668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8"/>
                    </a:moveTo>
                    <a:cubicBezTo>
                      <a:pt x="10852" y="17050"/>
                      <a:pt x="8568"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5"/>
                      <a:pt x="7711" y="2095"/>
                    </a:cubicBezTo>
                    <a:cubicBezTo>
                      <a:pt x="5045" y="2095"/>
                      <a:pt x="3522" y="3048"/>
                      <a:pt x="3046" y="5143"/>
                    </a:cubicBezTo>
                    <a:lnTo>
                      <a:pt x="571" y="4763"/>
                    </a:lnTo>
                    <a:cubicBezTo>
                      <a:pt x="1333" y="1619"/>
                      <a:pt x="3808" y="0"/>
                      <a:pt x="8187" y="0"/>
                    </a:cubicBezTo>
                    <a:cubicBezTo>
                      <a:pt x="12756" y="0"/>
                      <a:pt x="14660" y="2191"/>
                      <a:pt x="14660" y="6953"/>
                    </a:cubicBezTo>
                    <a:lnTo>
                      <a:pt x="14660" y="14478"/>
                    </a:lnTo>
                    <a:cubicBezTo>
                      <a:pt x="14660" y="15811"/>
                      <a:pt x="14756" y="16954"/>
                      <a:pt x="15136" y="18097"/>
                    </a:cubicBezTo>
                    <a:lnTo>
                      <a:pt x="12471" y="18097"/>
                    </a:lnTo>
                    <a:cubicBezTo>
                      <a:pt x="12090" y="16954"/>
                      <a:pt x="11995" y="15907"/>
                      <a:pt x="11995" y="14668"/>
                    </a:cubicBezTo>
                    <a:close/>
                    <a:moveTo>
                      <a:pt x="9901" y="9049"/>
                    </a:moveTo>
                    <a:cubicBezTo>
                      <a:pt x="5141" y="9049"/>
                      <a:pt x="2761" y="10477"/>
                      <a:pt x="2761" y="13049"/>
                    </a:cubicBezTo>
                    <a:cubicBezTo>
                      <a:pt x="2761" y="14954"/>
                      <a:pt x="4094" y="16192"/>
                      <a:pt x="6378" y="16192"/>
                    </a:cubicBezTo>
                    <a:cubicBezTo>
                      <a:pt x="9425"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88" name="Freeform 87">
                <a:extLst>
                  <a:ext uri="{FF2B5EF4-FFF2-40B4-BE49-F238E27FC236}">
                    <a16:creationId xmlns:a16="http://schemas.microsoft.com/office/drawing/2014/main" id="{2C866FE2-F97B-6D48-BC33-85B37234D951}"/>
                  </a:ext>
                </a:extLst>
              </p:cNvPr>
              <p:cNvSpPr/>
              <p:nvPr/>
            </p:nvSpPr>
            <p:spPr>
              <a:xfrm>
                <a:off x="7291276"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89" name="Freeform 88">
                <a:extLst>
                  <a:ext uri="{FF2B5EF4-FFF2-40B4-BE49-F238E27FC236}">
                    <a16:creationId xmlns:a16="http://schemas.microsoft.com/office/drawing/2014/main" id="{5CC93F1D-54C1-C743-B214-AC5B2AF8B4DB}"/>
                  </a:ext>
                </a:extLst>
              </p:cNvPr>
              <p:cNvSpPr/>
              <p:nvPr/>
            </p:nvSpPr>
            <p:spPr>
              <a:xfrm>
                <a:off x="7304127"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90" name="Freeform 89">
                <a:extLst>
                  <a:ext uri="{FF2B5EF4-FFF2-40B4-BE49-F238E27FC236}">
                    <a16:creationId xmlns:a16="http://schemas.microsoft.com/office/drawing/2014/main" id="{846CFFCF-9989-AF46-9460-0B5D0102186C}"/>
                  </a:ext>
                </a:extLst>
              </p:cNvPr>
              <p:cNvSpPr/>
              <p:nvPr/>
            </p:nvSpPr>
            <p:spPr>
              <a:xfrm>
                <a:off x="7310315"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141" y="18478"/>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621"/>
                      <a:pt x="12851" y="923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91" name="Freeform 90">
                <a:extLst>
                  <a:ext uri="{FF2B5EF4-FFF2-40B4-BE49-F238E27FC236}">
                    <a16:creationId xmlns:a16="http://schemas.microsoft.com/office/drawing/2014/main" id="{9424037A-59A5-FE42-B83E-00ED258C81BD}"/>
                  </a:ext>
                </a:extLst>
              </p:cNvPr>
              <p:cNvSpPr/>
              <p:nvPr/>
            </p:nvSpPr>
            <p:spPr>
              <a:xfrm>
                <a:off x="7329545" y="4945379"/>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92" name="Freeform 91">
                <a:extLst>
                  <a:ext uri="{FF2B5EF4-FFF2-40B4-BE49-F238E27FC236}">
                    <a16:creationId xmlns:a16="http://schemas.microsoft.com/office/drawing/2014/main" id="{ED300364-6C75-8D41-921C-57DACBE24E9B}"/>
                  </a:ext>
                </a:extLst>
              </p:cNvPr>
              <p:cNvSpPr/>
              <p:nvPr/>
            </p:nvSpPr>
            <p:spPr>
              <a:xfrm>
                <a:off x="7357628" y="4945284"/>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6 w 8662"/>
                  <a:gd name="connsiteY7" fmla="*/ 9334 h 18192"/>
                  <a:gd name="connsiteX8" fmla="*/ 2666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7" y="0"/>
                      <a:pt x="8282" y="0"/>
                      <a:pt x="8663" y="95"/>
                    </a:cubicBezTo>
                    <a:lnTo>
                      <a:pt x="8663" y="2762"/>
                    </a:lnTo>
                    <a:cubicBezTo>
                      <a:pt x="8473" y="2762"/>
                      <a:pt x="8377" y="2762"/>
                      <a:pt x="8187" y="2762"/>
                    </a:cubicBezTo>
                    <a:cubicBezTo>
                      <a:pt x="4855" y="2762"/>
                      <a:pt x="2666" y="5239"/>
                      <a:pt x="2666" y="9334"/>
                    </a:cubicBezTo>
                    <a:lnTo>
                      <a:pt x="2666" y="18193"/>
                    </a:lnTo>
                    <a:lnTo>
                      <a:pt x="0" y="18193"/>
                    </a:lnTo>
                    <a:lnTo>
                      <a:pt x="0" y="571"/>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93" name="Freeform 92">
                <a:extLst>
                  <a:ext uri="{FF2B5EF4-FFF2-40B4-BE49-F238E27FC236}">
                    <a16:creationId xmlns:a16="http://schemas.microsoft.com/office/drawing/2014/main" id="{C8A7CEC2-ED0C-CF4F-AAAB-B5F1A4D370FC}"/>
                  </a:ext>
                </a:extLst>
              </p:cNvPr>
              <p:cNvSpPr/>
              <p:nvPr/>
            </p:nvSpPr>
            <p:spPr>
              <a:xfrm>
                <a:off x="7366957"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519" y="18478"/>
                      <a:pt x="7901" y="18478"/>
                    </a:cubicBezTo>
                    <a:close/>
                    <a:moveTo>
                      <a:pt x="12756" y="7525"/>
                    </a:moveTo>
                    <a:cubicBezTo>
                      <a:pt x="12661" y="4096"/>
                      <a:pt x="10852"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94" name="Freeform 93">
                <a:extLst>
                  <a:ext uri="{FF2B5EF4-FFF2-40B4-BE49-F238E27FC236}">
                    <a16:creationId xmlns:a16="http://schemas.microsoft.com/office/drawing/2014/main" id="{8E36BBA6-BC70-214D-A2CA-0AF4E958D6CA}"/>
                  </a:ext>
                </a:extLst>
              </p:cNvPr>
              <p:cNvSpPr/>
              <p:nvPr/>
            </p:nvSpPr>
            <p:spPr>
              <a:xfrm>
                <a:off x="7383807" y="4939474"/>
                <a:ext cx="10947" cy="24003"/>
              </a:xfrm>
              <a:custGeom>
                <a:avLst/>
                <a:gdLst>
                  <a:gd name="connsiteX0" fmla="*/ 3142 w 10947"/>
                  <a:gd name="connsiteY0" fmla="*/ 8382 h 24003"/>
                  <a:gd name="connsiteX1" fmla="*/ 0 w 10947"/>
                  <a:gd name="connsiteY1" fmla="*/ 8382 h 24003"/>
                  <a:gd name="connsiteX2" fmla="*/ 0 w 10947"/>
                  <a:gd name="connsiteY2" fmla="*/ 6477 h 24003"/>
                  <a:gd name="connsiteX3" fmla="*/ 3142 w 10947"/>
                  <a:gd name="connsiteY3" fmla="*/ 6477 h 24003"/>
                  <a:gd name="connsiteX4" fmla="*/ 3142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1 w 10947"/>
                  <a:gd name="connsiteY11" fmla="*/ 6477 h 24003"/>
                  <a:gd name="connsiteX12" fmla="*/ 9901 w 10947"/>
                  <a:gd name="connsiteY12" fmla="*/ 8382 h 24003"/>
                  <a:gd name="connsiteX13" fmla="*/ 5712 w 10947"/>
                  <a:gd name="connsiteY13" fmla="*/ 8382 h 24003"/>
                  <a:gd name="connsiteX14" fmla="*/ 5712 w 10947"/>
                  <a:gd name="connsiteY14" fmla="*/ 24003 h 24003"/>
                  <a:gd name="connsiteX15" fmla="*/ 3142 w 10947"/>
                  <a:gd name="connsiteY15" fmla="*/ 24003 h 24003"/>
                  <a:gd name="connsiteX16" fmla="*/ 3142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1" y="6477"/>
                    </a:lnTo>
                    <a:lnTo>
                      <a:pt x="9901"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95" name="Freeform 94">
                <a:extLst>
                  <a:ext uri="{FF2B5EF4-FFF2-40B4-BE49-F238E27FC236}">
                    <a16:creationId xmlns:a16="http://schemas.microsoft.com/office/drawing/2014/main" id="{2483C2DD-CEE3-6944-8798-110AC3833229}"/>
                  </a:ext>
                </a:extLst>
              </p:cNvPr>
              <p:cNvSpPr/>
              <p:nvPr/>
            </p:nvSpPr>
            <p:spPr>
              <a:xfrm>
                <a:off x="7395706" y="4939760"/>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96" name="Freeform 95">
                <a:extLst>
                  <a:ext uri="{FF2B5EF4-FFF2-40B4-BE49-F238E27FC236}">
                    <a16:creationId xmlns:a16="http://schemas.microsoft.com/office/drawing/2014/main" id="{53EBAA5D-15B2-4B43-A218-3CBFDD41DB62}"/>
                  </a:ext>
                </a:extLst>
              </p:cNvPr>
              <p:cNvSpPr/>
              <p:nvPr/>
            </p:nvSpPr>
            <p:spPr>
              <a:xfrm>
                <a:off x="7401894"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757 w 15612"/>
                  <a:gd name="connsiteY11" fmla="*/ 7525 h 18478"/>
                  <a:gd name="connsiteX12" fmla="*/ 7997 w 15612"/>
                  <a:gd name="connsiteY12" fmla="*/ 2191 h 18478"/>
                  <a:gd name="connsiteX13" fmla="*/ 2856 w 15612"/>
                  <a:gd name="connsiteY13" fmla="*/ 7525 h 18478"/>
                  <a:gd name="connsiteX14" fmla="*/ 12757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089" y="16669"/>
                      <a:pt x="11519" y="18478"/>
                      <a:pt x="7901" y="18478"/>
                    </a:cubicBezTo>
                    <a:close/>
                    <a:moveTo>
                      <a:pt x="12757" y="7525"/>
                    </a:moveTo>
                    <a:cubicBezTo>
                      <a:pt x="12661" y="4096"/>
                      <a:pt x="10853" y="2191"/>
                      <a:pt x="7997" y="2191"/>
                    </a:cubicBezTo>
                    <a:cubicBezTo>
                      <a:pt x="5141" y="2191"/>
                      <a:pt x="3332" y="4096"/>
                      <a:pt x="2856" y="7525"/>
                    </a:cubicBezTo>
                    <a:lnTo>
                      <a:pt x="12757" y="7525"/>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97" name="Freeform 96">
                <a:extLst>
                  <a:ext uri="{FF2B5EF4-FFF2-40B4-BE49-F238E27FC236}">
                    <a16:creationId xmlns:a16="http://schemas.microsoft.com/office/drawing/2014/main" id="{7D76B5E9-86A5-4F4F-9113-D6C1D3D646FF}"/>
                  </a:ext>
                </a:extLst>
              </p:cNvPr>
              <p:cNvSpPr/>
              <p:nvPr/>
            </p:nvSpPr>
            <p:spPr>
              <a:xfrm>
                <a:off x="7419886" y="4945379"/>
                <a:ext cx="14184" cy="18478"/>
              </a:xfrm>
              <a:custGeom>
                <a:avLst/>
                <a:gdLst>
                  <a:gd name="connsiteX0" fmla="*/ 7521 w 14184"/>
                  <a:gd name="connsiteY0" fmla="*/ 2191 h 18478"/>
                  <a:gd name="connsiteX1" fmla="*/ 2761 w 14184"/>
                  <a:gd name="connsiteY1" fmla="*/ 9239 h 18478"/>
                  <a:gd name="connsiteX2" fmla="*/ 7521 w 14184"/>
                  <a:gd name="connsiteY2" fmla="*/ 16192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7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2"/>
                      <a:pt x="7521" y="16192"/>
                    </a:cubicBezTo>
                    <a:cubicBezTo>
                      <a:pt x="9615" y="16192"/>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7"/>
                    </a:lnTo>
                    <a:cubicBezTo>
                      <a:pt x="11233" y="3905"/>
                      <a:pt x="9520" y="2191"/>
                      <a:pt x="7521" y="2191"/>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98" name="Freeform 97">
                <a:extLst>
                  <a:ext uri="{FF2B5EF4-FFF2-40B4-BE49-F238E27FC236}">
                    <a16:creationId xmlns:a16="http://schemas.microsoft.com/office/drawing/2014/main" id="{9C8CBBC1-28FD-4842-AA3F-A23B5363AA34}"/>
                  </a:ext>
                </a:extLst>
              </p:cNvPr>
              <p:cNvSpPr/>
              <p:nvPr/>
            </p:nvSpPr>
            <p:spPr>
              <a:xfrm>
                <a:off x="7435118"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99" name="Freeform 98">
                <a:extLst>
                  <a:ext uri="{FF2B5EF4-FFF2-40B4-BE49-F238E27FC236}">
                    <a16:creationId xmlns:a16="http://schemas.microsoft.com/office/drawing/2014/main" id="{71253F3D-72FE-E94D-AC86-2C7BD9A8BD96}"/>
                  </a:ext>
                </a:extLst>
              </p:cNvPr>
              <p:cNvSpPr/>
              <p:nvPr/>
            </p:nvSpPr>
            <p:spPr>
              <a:xfrm>
                <a:off x="7446351" y="4945475"/>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1" y="16573"/>
                      <a:pt x="0" y="13430"/>
                    </a:cubicBezTo>
                    <a:lnTo>
                      <a:pt x="2190" y="12954"/>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00" name="Freeform 99">
                <a:extLst>
                  <a:ext uri="{FF2B5EF4-FFF2-40B4-BE49-F238E27FC236}">
                    <a16:creationId xmlns:a16="http://schemas.microsoft.com/office/drawing/2014/main" id="{777BA46C-1181-524B-ADA6-02C2EC920AE3}"/>
                  </a:ext>
                </a:extLst>
              </p:cNvPr>
              <p:cNvSpPr/>
              <p:nvPr/>
            </p:nvSpPr>
            <p:spPr>
              <a:xfrm>
                <a:off x="7470912"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01" name="Freeform 100">
                <a:extLst>
                  <a:ext uri="{FF2B5EF4-FFF2-40B4-BE49-F238E27FC236}">
                    <a16:creationId xmlns:a16="http://schemas.microsoft.com/office/drawing/2014/main" id="{2A5B2654-76F2-684D-8D27-BA22504F0CE6}"/>
                  </a:ext>
                </a:extLst>
              </p:cNvPr>
              <p:cNvSpPr/>
              <p:nvPr/>
            </p:nvSpPr>
            <p:spPr>
              <a:xfrm>
                <a:off x="7483668"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1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1"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02" name="Freeform 101">
                <a:extLst>
                  <a:ext uri="{FF2B5EF4-FFF2-40B4-BE49-F238E27FC236}">
                    <a16:creationId xmlns:a16="http://schemas.microsoft.com/office/drawing/2014/main" id="{BFBE7AB9-9DF2-3247-A311-7A69F70BCFCB}"/>
                  </a:ext>
                </a:extLst>
              </p:cNvPr>
              <p:cNvSpPr/>
              <p:nvPr/>
            </p:nvSpPr>
            <p:spPr>
              <a:xfrm>
                <a:off x="7500708"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614" y="18478"/>
                      <a:pt x="7901" y="18478"/>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03" name="Freeform 102">
                <a:extLst>
                  <a:ext uri="{FF2B5EF4-FFF2-40B4-BE49-F238E27FC236}">
                    <a16:creationId xmlns:a16="http://schemas.microsoft.com/office/drawing/2014/main" id="{FCC62C68-4D2F-BB47-8420-6F1058A258C8}"/>
                  </a:ext>
                </a:extLst>
              </p:cNvPr>
              <p:cNvSpPr/>
              <p:nvPr/>
            </p:nvSpPr>
            <p:spPr>
              <a:xfrm>
                <a:off x="7527078" y="4945856"/>
                <a:ext cx="14850" cy="17525"/>
              </a:xfrm>
              <a:custGeom>
                <a:avLst/>
                <a:gdLst>
                  <a:gd name="connsiteX0" fmla="*/ 0 w 14850"/>
                  <a:gd name="connsiteY0" fmla="*/ 0 h 17525"/>
                  <a:gd name="connsiteX1" fmla="*/ 2570 w 14850"/>
                  <a:gd name="connsiteY1" fmla="*/ 0 h 17525"/>
                  <a:gd name="connsiteX2" fmla="*/ 7520 w 14850"/>
                  <a:gd name="connsiteY2" fmla="*/ 14954 h 17525"/>
                  <a:gd name="connsiteX3" fmla="*/ 12471 w 14850"/>
                  <a:gd name="connsiteY3" fmla="*/ 0 h 17525"/>
                  <a:gd name="connsiteX4" fmla="*/ 14851 w 14850"/>
                  <a:gd name="connsiteY4" fmla="*/ 0 h 17525"/>
                  <a:gd name="connsiteX5" fmla="*/ 8663 w 14850"/>
                  <a:gd name="connsiteY5" fmla="*/ 17526 h 17525"/>
                  <a:gd name="connsiteX6" fmla="*/ 5807 w 14850"/>
                  <a:gd name="connsiteY6" fmla="*/ 17526 h 17525"/>
                  <a:gd name="connsiteX7" fmla="*/ 0 w 14850"/>
                  <a:gd name="connsiteY7"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50" h="17525">
                    <a:moveTo>
                      <a:pt x="0" y="0"/>
                    </a:moveTo>
                    <a:lnTo>
                      <a:pt x="2570" y="0"/>
                    </a:lnTo>
                    <a:lnTo>
                      <a:pt x="7520" y="14954"/>
                    </a:lnTo>
                    <a:lnTo>
                      <a:pt x="12471" y="0"/>
                    </a:lnTo>
                    <a:lnTo>
                      <a:pt x="14851" y="0"/>
                    </a:lnTo>
                    <a:lnTo>
                      <a:pt x="8663" y="17526"/>
                    </a:lnTo>
                    <a:lnTo>
                      <a:pt x="5807" y="17526"/>
                    </a:lnTo>
                    <a:lnTo>
                      <a:pt x="0" y="0"/>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04" name="Freeform 103">
                <a:extLst>
                  <a:ext uri="{FF2B5EF4-FFF2-40B4-BE49-F238E27FC236}">
                    <a16:creationId xmlns:a16="http://schemas.microsoft.com/office/drawing/2014/main" id="{D085A17D-D834-1A4F-B00F-EB4B58248BBD}"/>
                  </a:ext>
                </a:extLst>
              </p:cNvPr>
              <p:cNvSpPr/>
              <p:nvPr/>
            </p:nvSpPr>
            <p:spPr>
              <a:xfrm>
                <a:off x="7544118"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05" name="Freeform 104">
                <a:extLst>
                  <a:ext uri="{FF2B5EF4-FFF2-40B4-BE49-F238E27FC236}">
                    <a16:creationId xmlns:a16="http://schemas.microsoft.com/office/drawing/2014/main" id="{ADF766A7-3DC9-A24D-A55B-337BC2416616}"/>
                  </a:ext>
                </a:extLst>
              </p:cNvPr>
              <p:cNvSpPr/>
              <p:nvPr/>
            </p:nvSpPr>
            <p:spPr>
              <a:xfrm>
                <a:off x="7550211"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1"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519" y="18478"/>
                      <a:pt x="7901" y="18478"/>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06" name="Freeform 105">
                <a:extLst>
                  <a:ext uri="{FF2B5EF4-FFF2-40B4-BE49-F238E27FC236}">
                    <a16:creationId xmlns:a16="http://schemas.microsoft.com/office/drawing/2014/main" id="{C1A8B8DF-09BD-4849-BF3F-3360DA68553C}"/>
                  </a:ext>
                </a:extLst>
              </p:cNvPr>
              <p:cNvSpPr/>
              <p:nvPr/>
            </p:nvSpPr>
            <p:spPr>
              <a:xfrm>
                <a:off x="7567156" y="4945856"/>
                <a:ext cx="22371" cy="17525"/>
              </a:xfrm>
              <a:custGeom>
                <a:avLst/>
                <a:gdLst>
                  <a:gd name="connsiteX0" fmla="*/ 0 w 22371"/>
                  <a:gd name="connsiteY0" fmla="*/ 0 h 17525"/>
                  <a:gd name="connsiteX1" fmla="*/ 2570 w 22371"/>
                  <a:gd name="connsiteY1" fmla="*/ 0 h 17525"/>
                  <a:gd name="connsiteX2" fmla="*/ 6473 w 22371"/>
                  <a:gd name="connsiteY2" fmla="*/ 14097 h 17525"/>
                  <a:gd name="connsiteX3" fmla="*/ 10091 w 22371"/>
                  <a:gd name="connsiteY3" fmla="*/ 0 h 17525"/>
                  <a:gd name="connsiteX4" fmla="*/ 12090 w 22371"/>
                  <a:gd name="connsiteY4" fmla="*/ 0 h 17525"/>
                  <a:gd name="connsiteX5" fmla="*/ 15993 w 22371"/>
                  <a:gd name="connsiteY5" fmla="*/ 14097 h 17525"/>
                  <a:gd name="connsiteX6" fmla="*/ 20086 w 22371"/>
                  <a:gd name="connsiteY6" fmla="*/ 0 h 17525"/>
                  <a:gd name="connsiteX7" fmla="*/ 22371 w 22371"/>
                  <a:gd name="connsiteY7" fmla="*/ 0 h 17525"/>
                  <a:gd name="connsiteX8" fmla="*/ 17040 w 22371"/>
                  <a:gd name="connsiteY8" fmla="*/ 17526 h 17525"/>
                  <a:gd name="connsiteX9" fmla="*/ 14755 w 22371"/>
                  <a:gd name="connsiteY9" fmla="*/ 17526 h 17525"/>
                  <a:gd name="connsiteX10" fmla="*/ 10948 w 22371"/>
                  <a:gd name="connsiteY10" fmla="*/ 3620 h 17525"/>
                  <a:gd name="connsiteX11" fmla="*/ 7425 w 22371"/>
                  <a:gd name="connsiteY11" fmla="*/ 17526 h 17525"/>
                  <a:gd name="connsiteX12" fmla="*/ 5045 w 22371"/>
                  <a:gd name="connsiteY12" fmla="*/ 17526 h 17525"/>
                  <a:gd name="connsiteX13" fmla="*/ 0 w 22371"/>
                  <a:gd name="connsiteY13"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71" h="17525">
                    <a:moveTo>
                      <a:pt x="0" y="0"/>
                    </a:moveTo>
                    <a:lnTo>
                      <a:pt x="2570" y="0"/>
                    </a:lnTo>
                    <a:lnTo>
                      <a:pt x="6473" y="14097"/>
                    </a:lnTo>
                    <a:lnTo>
                      <a:pt x="10091" y="0"/>
                    </a:lnTo>
                    <a:lnTo>
                      <a:pt x="12090" y="0"/>
                    </a:lnTo>
                    <a:lnTo>
                      <a:pt x="15993" y="14097"/>
                    </a:lnTo>
                    <a:lnTo>
                      <a:pt x="20086" y="0"/>
                    </a:lnTo>
                    <a:lnTo>
                      <a:pt x="22371" y="0"/>
                    </a:lnTo>
                    <a:lnTo>
                      <a:pt x="17040" y="17526"/>
                    </a:lnTo>
                    <a:lnTo>
                      <a:pt x="14755" y="17526"/>
                    </a:lnTo>
                    <a:lnTo>
                      <a:pt x="10948" y="3620"/>
                    </a:lnTo>
                    <a:lnTo>
                      <a:pt x="7425" y="17526"/>
                    </a:lnTo>
                    <a:lnTo>
                      <a:pt x="5045" y="17526"/>
                    </a:lnTo>
                    <a:lnTo>
                      <a:pt x="0" y="0"/>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07" name="Freeform 106">
                <a:extLst>
                  <a:ext uri="{FF2B5EF4-FFF2-40B4-BE49-F238E27FC236}">
                    <a16:creationId xmlns:a16="http://schemas.microsoft.com/office/drawing/2014/main" id="{9DCB2DDB-BE1B-CE48-9864-5831927DD5FE}"/>
                  </a:ext>
                </a:extLst>
              </p:cNvPr>
              <p:cNvSpPr/>
              <p:nvPr/>
            </p:nvSpPr>
            <p:spPr>
              <a:xfrm>
                <a:off x="7590193" y="4945475"/>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4" y="2191"/>
                      <a:pt x="6759" y="2191"/>
                    </a:cubicBezTo>
                    <a:cubicBezTo>
                      <a:pt x="4570"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90" y="12954"/>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08" name="Freeform 107">
                <a:extLst>
                  <a:ext uri="{FF2B5EF4-FFF2-40B4-BE49-F238E27FC236}">
                    <a16:creationId xmlns:a16="http://schemas.microsoft.com/office/drawing/2014/main" id="{47468A9E-2AB1-464A-82D0-0445C59C2234}"/>
                  </a:ext>
                </a:extLst>
              </p:cNvPr>
              <p:cNvSpPr/>
              <p:nvPr/>
            </p:nvSpPr>
            <p:spPr>
              <a:xfrm>
                <a:off x="7615801"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142" y="18478"/>
                      <a:pt x="0" y="14859"/>
                      <a:pt x="0" y="9239"/>
                    </a:cubicBezTo>
                    <a:close/>
                    <a:moveTo>
                      <a:pt x="12852" y="9239"/>
                    </a:moveTo>
                    <a:cubicBezTo>
                      <a:pt x="12852" y="4763"/>
                      <a:pt x="10853" y="2191"/>
                      <a:pt x="7806" y="2191"/>
                    </a:cubicBezTo>
                    <a:cubicBezTo>
                      <a:pt x="4760" y="2191"/>
                      <a:pt x="2761" y="4763"/>
                      <a:pt x="2761" y="9239"/>
                    </a:cubicBezTo>
                    <a:cubicBezTo>
                      <a:pt x="2761" y="13716"/>
                      <a:pt x="4760" y="16288"/>
                      <a:pt x="7806" y="16288"/>
                    </a:cubicBezTo>
                    <a:cubicBezTo>
                      <a:pt x="10853" y="16288"/>
                      <a:pt x="12852" y="13621"/>
                      <a:pt x="12852" y="923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09" name="Freeform 108">
                <a:extLst>
                  <a:ext uri="{FF2B5EF4-FFF2-40B4-BE49-F238E27FC236}">
                    <a16:creationId xmlns:a16="http://schemas.microsoft.com/office/drawing/2014/main" id="{8C9D0C0D-2EDC-E340-B879-FF9AEF98B593}"/>
                  </a:ext>
                </a:extLst>
              </p:cNvPr>
              <p:cNvSpPr/>
              <p:nvPr/>
            </p:nvSpPr>
            <p:spPr>
              <a:xfrm>
                <a:off x="7635031" y="4945379"/>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10" name="Freeform 109">
                <a:extLst>
                  <a:ext uri="{FF2B5EF4-FFF2-40B4-BE49-F238E27FC236}">
                    <a16:creationId xmlns:a16="http://schemas.microsoft.com/office/drawing/2014/main" id="{6BC6C113-2B2C-9043-814D-D2731B3C8DFA}"/>
                  </a:ext>
                </a:extLst>
              </p:cNvPr>
              <p:cNvSpPr/>
              <p:nvPr/>
            </p:nvSpPr>
            <p:spPr>
              <a:xfrm>
                <a:off x="7653499" y="4939760"/>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11" name="Freeform 110">
                <a:extLst>
                  <a:ext uri="{FF2B5EF4-FFF2-40B4-BE49-F238E27FC236}">
                    <a16:creationId xmlns:a16="http://schemas.microsoft.com/office/drawing/2014/main" id="{3659309F-7735-6248-9CA2-2743F6ED8796}"/>
                  </a:ext>
                </a:extLst>
              </p:cNvPr>
              <p:cNvSpPr/>
              <p:nvPr/>
            </p:nvSpPr>
            <p:spPr>
              <a:xfrm>
                <a:off x="7658354" y="4945951"/>
                <a:ext cx="14850" cy="24003"/>
              </a:xfrm>
              <a:custGeom>
                <a:avLst/>
                <a:gdLst>
                  <a:gd name="connsiteX0" fmla="*/ 191 w 14850"/>
                  <a:gd name="connsiteY0" fmla="*/ 21527 h 24003"/>
                  <a:gd name="connsiteX1" fmla="*/ 2190 w 14850"/>
                  <a:gd name="connsiteY1" fmla="*/ 21812 h 24003"/>
                  <a:gd name="connsiteX2" fmla="*/ 6283 w 14850"/>
                  <a:gd name="connsiteY2" fmla="*/ 17431 h 24003"/>
                  <a:gd name="connsiteX3" fmla="*/ 0 w 14850"/>
                  <a:gd name="connsiteY3" fmla="*/ 0 h 24003"/>
                  <a:gd name="connsiteX4" fmla="*/ 2665 w 14850"/>
                  <a:gd name="connsiteY4" fmla="*/ 0 h 24003"/>
                  <a:gd name="connsiteX5" fmla="*/ 7616 w 14850"/>
                  <a:gd name="connsiteY5" fmla="*/ 14097 h 24003"/>
                  <a:gd name="connsiteX6" fmla="*/ 12566 w 14850"/>
                  <a:gd name="connsiteY6" fmla="*/ 0 h 24003"/>
                  <a:gd name="connsiteX7" fmla="*/ 14851 w 14850"/>
                  <a:gd name="connsiteY7" fmla="*/ 0 h 24003"/>
                  <a:gd name="connsiteX8" fmla="*/ 7996 w 14850"/>
                  <a:gd name="connsiteY8" fmla="*/ 18955 h 24003"/>
                  <a:gd name="connsiteX9" fmla="*/ 2190 w 14850"/>
                  <a:gd name="connsiteY9" fmla="*/ 24003 h 24003"/>
                  <a:gd name="connsiteX10" fmla="*/ 191 w 14850"/>
                  <a:gd name="connsiteY10" fmla="*/ 23717 h 24003"/>
                  <a:gd name="connsiteX11" fmla="*/ 191 w 14850"/>
                  <a:gd name="connsiteY11" fmla="*/ 21527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50" h="24003">
                    <a:moveTo>
                      <a:pt x="191" y="21527"/>
                    </a:moveTo>
                    <a:cubicBezTo>
                      <a:pt x="1047" y="21717"/>
                      <a:pt x="1618" y="21812"/>
                      <a:pt x="2190" y="21812"/>
                    </a:cubicBezTo>
                    <a:cubicBezTo>
                      <a:pt x="4379" y="21812"/>
                      <a:pt x="5426" y="20479"/>
                      <a:pt x="6283" y="17431"/>
                    </a:cubicBezTo>
                    <a:lnTo>
                      <a:pt x="0" y="0"/>
                    </a:lnTo>
                    <a:lnTo>
                      <a:pt x="2665" y="0"/>
                    </a:lnTo>
                    <a:lnTo>
                      <a:pt x="7616" y="14097"/>
                    </a:lnTo>
                    <a:lnTo>
                      <a:pt x="12566" y="0"/>
                    </a:lnTo>
                    <a:lnTo>
                      <a:pt x="14851" y="0"/>
                    </a:lnTo>
                    <a:lnTo>
                      <a:pt x="7996" y="18955"/>
                    </a:lnTo>
                    <a:cubicBezTo>
                      <a:pt x="6664" y="22670"/>
                      <a:pt x="5236" y="24003"/>
                      <a:pt x="2190" y="24003"/>
                    </a:cubicBezTo>
                    <a:cubicBezTo>
                      <a:pt x="1523" y="24003"/>
                      <a:pt x="857" y="23908"/>
                      <a:pt x="191" y="23717"/>
                    </a:cubicBezTo>
                    <a:lnTo>
                      <a:pt x="191" y="21527"/>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12" name="Freeform 111">
                <a:extLst>
                  <a:ext uri="{FF2B5EF4-FFF2-40B4-BE49-F238E27FC236}">
                    <a16:creationId xmlns:a16="http://schemas.microsoft.com/office/drawing/2014/main" id="{726F23FD-B1E3-5E4D-A446-91B78ECAF623}"/>
                  </a:ext>
                </a:extLst>
              </p:cNvPr>
              <p:cNvSpPr/>
              <p:nvPr/>
            </p:nvSpPr>
            <p:spPr>
              <a:xfrm>
                <a:off x="7683867" y="4945475"/>
                <a:ext cx="15802" cy="18478"/>
              </a:xfrm>
              <a:custGeom>
                <a:avLst/>
                <a:gdLst>
                  <a:gd name="connsiteX0" fmla="*/ 0 w 15802"/>
                  <a:gd name="connsiteY0" fmla="*/ 9239 h 18478"/>
                  <a:gd name="connsiteX1" fmla="*/ 7901 w 15802"/>
                  <a:gd name="connsiteY1" fmla="*/ 0 h 18478"/>
                  <a:gd name="connsiteX2" fmla="*/ 15802 w 15802"/>
                  <a:gd name="connsiteY2" fmla="*/ 9239 h 18478"/>
                  <a:gd name="connsiteX3" fmla="*/ 7901 w 15802"/>
                  <a:gd name="connsiteY3" fmla="*/ 18478 h 18478"/>
                  <a:gd name="connsiteX4" fmla="*/ 0 w 15802"/>
                  <a:gd name="connsiteY4" fmla="*/ 9239 h 18478"/>
                  <a:gd name="connsiteX5" fmla="*/ 12851 w 15802"/>
                  <a:gd name="connsiteY5" fmla="*/ 9239 h 18478"/>
                  <a:gd name="connsiteX6" fmla="*/ 7806 w 15802"/>
                  <a:gd name="connsiteY6" fmla="*/ 2191 h 18478"/>
                  <a:gd name="connsiteX7" fmla="*/ 2760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2" y="3619"/>
                      <a:pt x="15802" y="9239"/>
                    </a:cubicBezTo>
                    <a:cubicBezTo>
                      <a:pt x="15802" y="14859"/>
                      <a:pt x="12566" y="18478"/>
                      <a:pt x="7901" y="18478"/>
                    </a:cubicBezTo>
                    <a:cubicBezTo>
                      <a:pt x="3141" y="18478"/>
                      <a:pt x="0" y="14859"/>
                      <a:pt x="0" y="9239"/>
                    </a:cubicBezTo>
                    <a:close/>
                    <a:moveTo>
                      <a:pt x="12851" y="9239"/>
                    </a:moveTo>
                    <a:cubicBezTo>
                      <a:pt x="12851" y="4763"/>
                      <a:pt x="10852" y="2191"/>
                      <a:pt x="7806" y="2191"/>
                    </a:cubicBezTo>
                    <a:cubicBezTo>
                      <a:pt x="4760" y="2191"/>
                      <a:pt x="2760" y="4763"/>
                      <a:pt x="2760" y="9239"/>
                    </a:cubicBezTo>
                    <a:cubicBezTo>
                      <a:pt x="2760" y="13716"/>
                      <a:pt x="4760" y="16288"/>
                      <a:pt x="7806" y="16288"/>
                    </a:cubicBezTo>
                    <a:cubicBezTo>
                      <a:pt x="10852" y="16288"/>
                      <a:pt x="12851" y="13621"/>
                      <a:pt x="12851" y="923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13" name="Freeform 112">
                <a:extLst>
                  <a:ext uri="{FF2B5EF4-FFF2-40B4-BE49-F238E27FC236}">
                    <a16:creationId xmlns:a16="http://schemas.microsoft.com/office/drawing/2014/main" id="{04377986-1B98-5446-BC7D-9329E8FAA85D}"/>
                  </a:ext>
                </a:extLst>
              </p:cNvPr>
              <p:cNvSpPr/>
              <p:nvPr/>
            </p:nvSpPr>
            <p:spPr>
              <a:xfrm>
                <a:off x="7700812" y="4939474"/>
                <a:ext cx="10947" cy="24003"/>
              </a:xfrm>
              <a:custGeom>
                <a:avLst/>
                <a:gdLst>
                  <a:gd name="connsiteX0" fmla="*/ 3141 w 10947"/>
                  <a:gd name="connsiteY0" fmla="*/ 8382 h 24003"/>
                  <a:gd name="connsiteX1" fmla="*/ 0 w 10947"/>
                  <a:gd name="connsiteY1" fmla="*/ 8382 h 24003"/>
                  <a:gd name="connsiteX2" fmla="*/ 0 w 10947"/>
                  <a:gd name="connsiteY2" fmla="*/ 6477 h 24003"/>
                  <a:gd name="connsiteX3" fmla="*/ 3141 w 10947"/>
                  <a:gd name="connsiteY3" fmla="*/ 6477 h 24003"/>
                  <a:gd name="connsiteX4" fmla="*/ 3141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0 w 10947"/>
                  <a:gd name="connsiteY11" fmla="*/ 6477 h 24003"/>
                  <a:gd name="connsiteX12" fmla="*/ 9900 w 10947"/>
                  <a:gd name="connsiteY12" fmla="*/ 8382 h 24003"/>
                  <a:gd name="connsiteX13" fmla="*/ 5712 w 10947"/>
                  <a:gd name="connsiteY13" fmla="*/ 8382 h 24003"/>
                  <a:gd name="connsiteX14" fmla="*/ 5712 w 10947"/>
                  <a:gd name="connsiteY14" fmla="*/ 24003 h 24003"/>
                  <a:gd name="connsiteX15" fmla="*/ 3141 w 10947"/>
                  <a:gd name="connsiteY15" fmla="*/ 24003 h 24003"/>
                  <a:gd name="connsiteX16" fmla="*/ 3141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1" y="8382"/>
                    </a:moveTo>
                    <a:lnTo>
                      <a:pt x="0" y="8382"/>
                    </a:lnTo>
                    <a:lnTo>
                      <a:pt x="0" y="6477"/>
                    </a:lnTo>
                    <a:lnTo>
                      <a:pt x="3141" y="6477"/>
                    </a:lnTo>
                    <a:cubicBezTo>
                      <a:pt x="3141" y="6477"/>
                      <a:pt x="3141" y="6382"/>
                      <a:pt x="3141" y="6382"/>
                    </a:cubicBezTo>
                    <a:cubicBezTo>
                      <a:pt x="3141"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0" y="6477"/>
                    </a:lnTo>
                    <a:lnTo>
                      <a:pt x="9900" y="8382"/>
                    </a:lnTo>
                    <a:lnTo>
                      <a:pt x="5712" y="8382"/>
                    </a:lnTo>
                    <a:lnTo>
                      <a:pt x="5712" y="24003"/>
                    </a:lnTo>
                    <a:lnTo>
                      <a:pt x="3141" y="24003"/>
                    </a:lnTo>
                    <a:lnTo>
                      <a:pt x="3141" y="8382"/>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14" name="Freeform 113">
                <a:extLst>
                  <a:ext uri="{FF2B5EF4-FFF2-40B4-BE49-F238E27FC236}">
                    <a16:creationId xmlns:a16="http://schemas.microsoft.com/office/drawing/2014/main" id="{D2BD7C1F-D983-5845-86D7-7C566728F20F}"/>
                  </a:ext>
                </a:extLst>
              </p:cNvPr>
              <p:cNvSpPr/>
              <p:nvPr/>
            </p:nvSpPr>
            <p:spPr>
              <a:xfrm>
                <a:off x="7720232"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15" name="Freeform 114">
                <a:extLst>
                  <a:ext uri="{FF2B5EF4-FFF2-40B4-BE49-F238E27FC236}">
                    <a16:creationId xmlns:a16="http://schemas.microsoft.com/office/drawing/2014/main" id="{31F22BC2-CD8C-FB40-8EC1-D774E3B9056E}"/>
                  </a:ext>
                </a:extLst>
              </p:cNvPr>
              <p:cNvSpPr/>
              <p:nvPr/>
            </p:nvSpPr>
            <p:spPr>
              <a:xfrm>
                <a:off x="7732988"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16" name="Freeform 115">
                <a:extLst>
                  <a:ext uri="{FF2B5EF4-FFF2-40B4-BE49-F238E27FC236}">
                    <a16:creationId xmlns:a16="http://schemas.microsoft.com/office/drawing/2014/main" id="{FB036A14-539D-B848-8FA4-1F042E8839A8}"/>
                  </a:ext>
                </a:extLst>
              </p:cNvPr>
              <p:cNvSpPr/>
              <p:nvPr/>
            </p:nvSpPr>
            <p:spPr>
              <a:xfrm>
                <a:off x="7750028"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519" y="18478"/>
                      <a:pt x="7901" y="18478"/>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17" name="Freeform 116">
                <a:extLst>
                  <a:ext uri="{FF2B5EF4-FFF2-40B4-BE49-F238E27FC236}">
                    <a16:creationId xmlns:a16="http://schemas.microsoft.com/office/drawing/2014/main" id="{BD7FF91D-EA04-4D48-8997-BCEF33AE6D6F}"/>
                  </a:ext>
                </a:extLst>
              </p:cNvPr>
              <p:cNvSpPr/>
              <p:nvPr/>
            </p:nvSpPr>
            <p:spPr>
              <a:xfrm>
                <a:off x="7777730" y="4945475"/>
                <a:ext cx="15136" cy="18383"/>
              </a:xfrm>
              <a:custGeom>
                <a:avLst/>
                <a:gdLst>
                  <a:gd name="connsiteX0" fmla="*/ 12090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5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2090 w 15136"/>
                  <a:gd name="connsiteY14" fmla="*/ 14668 h 18383"/>
                  <a:gd name="connsiteX15" fmla="*/ 10091 w 15136"/>
                  <a:gd name="connsiteY15" fmla="*/ 9049 h 18383"/>
                  <a:gd name="connsiteX16" fmla="*/ 2951 w 15136"/>
                  <a:gd name="connsiteY16" fmla="*/ 13049 h 18383"/>
                  <a:gd name="connsiteX17" fmla="*/ 6569 w 15136"/>
                  <a:gd name="connsiteY17" fmla="*/ 16192 h 18383"/>
                  <a:gd name="connsiteX18" fmla="*/ 12090 w 15136"/>
                  <a:gd name="connsiteY18" fmla="*/ 10001 h 18383"/>
                  <a:gd name="connsiteX19" fmla="*/ 12090 w 15136"/>
                  <a:gd name="connsiteY19" fmla="*/ 9049 h 18383"/>
                  <a:gd name="connsiteX20" fmla="*/ 1009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2090" y="14668"/>
                    </a:moveTo>
                    <a:cubicBezTo>
                      <a:pt x="10853" y="17050"/>
                      <a:pt x="8758"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5"/>
                      <a:pt x="7711" y="2095"/>
                    </a:cubicBezTo>
                    <a:cubicBezTo>
                      <a:pt x="5045" y="2095"/>
                      <a:pt x="3522" y="3048"/>
                      <a:pt x="3046" y="5143"/>
                    </a:cubicBezTo>
                    <a:lnTo>
                      <a:pt x="571" y="4763"/>
                    </a:lnTo>
                    <a:cubicBezTo>
                      <a:pt x="1333" y="1619"/>
                      <a:pt x="3808" y="0"/>
                      <a:pt x="8187" y="0"/>
                    </a:cubicBezTo>
                    <a:cubicBezTo>
                      <a:pt x="12756" y="0"/>
                      <a:pt x="14660" y="2191"/>
                      <a:pt x="14660" y="6953"/>
                    </a:cubicBezTo>
                    <a:lnTo>
                      <a:pt x="14660" y="14478"/>
                    </a:lnTo>
                    <a:cubicBezTo>
                      <a:pt x="14660" y="15811"/>
                      <a:pt x="14755" y="16954"/>
                      <a:pt x="15136" y="18097"/>
                    </a:cubicBezTo>
                    <a:lnTo>
                      <a:pt x="12471" y="18097"/>
                    </a:lnTo>
                    <a:cubicBezTo>
                      <a:pt x="12280" y="16954"/>
                      <a:pt x="12090" y="15907"/>
                      <a:pt x="12090" y="14668"/>
                    </a:cubicBezTo>
                    <a:close/>
                    <a:moveTo>
                      <a:pt x="10091" y="9049"/>
                    </a:moveTo>
                    <a:cubicBezTo>
                      <a:pt x="5331" y="9049"/>
                      <a:pt x="2951" y="10477"/>
                      <a:pt x="2951" y="13049"/>
                    </a:cubicBezTo>
                    <a:cubicBezTo>
                      <a:pt x="2951" y="14954"/>
                      <a:pt x="4284" y="16192"/>
                      <a:pt x="6569" y="16192"/>
                    </a:cubicBezTo>
                    <a:cubicBezTo>
                      <a:pt x="9615" y="16192"/>
                      <a:pt x="12090" y="13430"/>
                      <a:pt x="12090" y="10001"/>
                    </a:cubicBezTo>
                    <a:lnTo>
                      <a:pt x="12090" y="9049"/>
                    </a:lnTo>
                    <a:cubicBezTo>
                      <a:pt x="11424" y="9049"/>
                      <a:pt x="10662" y="9049"/>
                      <a:pt x="10091" y="904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18" name="Freeform 117">
                <a:extLst>
                  <a:ext uri="{FF2B5EF4-FFF2-40B4-BE49-F238E27FC236}">
                    <a16:creationId xmlns:a16="http://schemas.microsoft.com/office/drawing/2014/main" id="{3AAE32CE-4650-C54A-A7D5-9DA2410265B0}"/>
                  </a:ext>
                </a:extLst>
              </p:cNvPr>
              <p:cNvSpPr/>
              <p:nvPr/>
            </p:nvSpPr>
            <p:spPr>
              <a:xfrm>
                <a:off x="7796770" y="4945761"/>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39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5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1"/>
                      <a:pt x="0" y="11239"/>
                    </a:cubicBezTo>
                    <a:lnTo>
                      <a:pt x="0" y="95"/>
                    </a:lnTo>
                    <a:lnTo>
                      <a:pt x="2475" y="95"/>
                    </a:lnTo>
                    <a:lnTo>
                      <a:pt x="2475" y="11430"/>
                    </a:lnTo>
                    <a:cubicBezTo>
                      <a:pt x="2475" y="14383"/>
                      <a:pt x="3808" y="15907"/>
                      <a:pt x="6093" y="15907"/>
                    </a:cubicBezTo>
                    <a:cubicBezTo>
                      <a:pt x="8853" y="15907"/>
                      <a:pt x="11138" y="13430"/>
                      <a:pt x="11138" y="9715"/>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19" name="Freeform 118">
                <a:extLst>
                  <a:ext uri="{FF2B5EF4-FFF2-40B4-BE49-F238E27FC236}">
                    <a16:creationId xmlns:a16="http://schemas.microsoft.com/office/drawing/2014/main" id="{EA5FF548-EE1B-1F49-85BB-77C7A965BB7B}"/>
                  </a:ext>
                </a:extLst>
              </p:cNvPr>
              <p:cNvSpPr/>
              <p:nvPr/>
            </p:nvSpPr>
            <p:spPr>
              <a:xfrm>
                <a:off x="7812858"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20" name="Freeform 119">
                <a:extLst>
                  <a:ext uri="{FF2B5EF4-FFF2-40B4-BE49-F238E27FC236}">
                    <a16:creationId xmlns:a16="http://schemas.microsoft.com/office/drawing/2014/main" id="{5893FE6B-AA1D-5549-8E7E-2EA498B03BC2}"/>
                  </a:ext>
                </a:extLst>
              </p:cNvPr>
              <p:cNvSpPr/>
              <p:nvPr/>
            </p:nvSpPr>
            <p:spPr>
              <a:xfrm>
                <a:off x="7825710"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21" name="Freeform 120">
                <a:extLst>
                  <a:ext uri="{FF2B5EF4-FFF2-40B4-BE49-F238E27FC236}">
                    <a16:creationId xmlns:a16="http://schemas.microsoft.com/office/drawing/2014/main" id="{6A10BF5D-B8B6-494B-B0F8-A274C12CB7E5}"/>
                  </a:ext>
                </a:extLst>
              </p:cNvPr>
              <p:cNvSpPr/>
              <p:nvPr/>
            </p:nvSpPr>
            <p:spPr>
              <a:xfrm>
                <a:off x="7842750" y="4945475"/>
                <a:ext cx="15802" cy="18478"/>
              </a:xfrm>
              <a:custGeom>
                <a:avLst/>
                <a:gdLst>
                  <a:gd name="connsiteX0" fmla="*/ 0 w 15802"/>
                  <a:gd name="connsiteY0" fmla="*/ 9239 h 18478"/>
                  <a:gd name="connsiteX1" fmla="*/ 7901 w 15802"/>
                  <a:gd name="connsiteY1" fmla="*/ 0 h 18478"/>
                  <a:gd name="connsiteX2" fmla="*/ 15802 w 15802"/>
                  <a:gd name="connsiteY2" fmla="*/ 9239 h 18478"/>
                  <a:gd name="connsiteX3" fmla="*/ 7901 w 15802"/>
                  <a:gd name="connsiteY3" fmla="*/ 18478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2" y="3619"/>
                      <a:pt x="15802" y="9239"/>
                    </a:cubicBezTo>
                    <a:cubicBezTo>
                      <a:pt x="15802" y="14859"/>
                      <a:pt x="12566" y="18478"/>
                      <a:pt x="7901" y="18478"/>
                    </a:cubicBezTo>
                    <a:cubicBezTo>
                      <a:pt x="3237" y="18478"/>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22" name="Freeform 121">
                <a:extLst>
                  <a:ext uri="{FF2B5EF4-FFF2-40B4-BE49-F238E27FC236}">
                    <a16:creationId xmlns:a16="http://schemas.microsoft.com/office/drawing/2014/main" id="{422428FA-4363-EA40-B8DE-0D2B46A02F00}"/>
                  </a:ext>
                </a:extLst>
              </p:cNvPr>
              <p:cNvSpPr/>
              <p:nvPr/>
            </p:nvSpPr>
            <p:spPr>
              <a:xfrm>
                <a:off x="7861980" y="4945284"/>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23" name="Freeform 122">
                <a:extLst>
                  <a:ext uri="{FF2B5EF4-FFF2-40B4-BE49-F238E27FC236}">
                    <a16:creationId xmlns:a16="http://schemas.microsoft.com/office/drawing/2014/main" id="{21B79C90-E469-4E47-9235-E58630433F34}"/>
                  </a:ext>
                </a:extLst>
              </p:cNvPr>
              <p:cNvSpPr/>
              <p:nvPr/>
            </p:nvSpPr>
            <p:spPr>
              <a:xfrm>
                <a:off x="7869976" y="4959667"/>
                <a:ext cx="4188" cy="8858"/>
              </a:xfrm>
              <a:custGeom>
                <a:avLst/>
                <a:gdLst>
                  <a:gd name="connsiteX0" fmla="*/ 286 w 4188"/>
                  <a:gd name="connsiteY0" fmla="*/ 0 h 8858"/>
                  <a:gd name="connsiteX1" fmla="*/ 4189 w 4188"/>
                  <a:gd name="connsiteY1" fmla="*/ 0 h 8858"/>
                  <a:gd name="connsiteX2" fmla="*/ 4189 w 4188"/>
                  <a:gd name="connsiteY2" fmla="*/ 3715 h 8858"/>
                  <a:gd name="connsiteX3" fmla="*/ 1618 w 4188"/>
                  <a:gd name="connsiteY3" fmla="*/ 8858 h 8858"/>
                  <a:gd name="connsiteX4" fmla="*/ 0 w 4188"/>
                  <a:gd name="connsiteY4" fmla="*/ 8858 h 8858"/>
                  <a:gd name="connsiteX5" fmla="*/ 2094 w 4188"/>
                  <a:gd name="connsiteY5" fmla="*/ 4096 h 8858"/>
                  <a:gd name="connsiteX6" fmla="*/ 286 w 4188"/>
                  <a:gd name="connsiteY6" fmla="*/ 4096 h 8858"/>
                  <a:gd name="connsiteX7" fmla="*/ 286 w 4188"/>
                  <a:gd name="connsiteY7" fmla="*/ 0 h 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8" h="8858">
                    <a:moveTo>
                      <a:pt x="286" y="0"/>
                    </a:moveTo>
                    <a:lnTo>
                      <a:pt x="4189" y="0"/>
                    </a:lnTo>
                    <a:lnTo>
                      <a:pt x="4189" y="3715"/>
                    </a:lnTo>
                    <a:lnTo>
                      <a:pt x="1618" y="8858"/>
                    </a:lnTo>
                    <a:lnTo>
                      <a:pt x="0" y="8858"/>
                    </a:lnTo>
                    <a:lnTo>
                      <a:pt x="2094" y="4096"/>
                    </a:lnTo>
                    <a:lnTo>
                      <a:pt x="286" y="4096"/>
                    </a:lnTo>
                    <a:lnTo>
                      <a:pt x="286" y="0"/>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24" name="Freeform 123">
                <a:extLst>
                  <a:ext uri="{FF2B5EF4-FFF2-40B4-BE49-F238E27FC236}">
                    <a16:creationId xmlns:a16="http://schemas.microsoft.com/office/drawing/2014/main" id="{662CF222-AC92-DD4B-AD5C-A73278CB580D}"/>
                  </a:ext>
                </a:extLst>
              </p:cNvPr>
              <p:cNvSpPr/>
              <p:nvPr/>
            </p:nvSpPr>
            <p:spPr>
              <a:xfrm>
                <a:off x="6924769" y="4986432"/>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96 w 15136"/>
                  <a:gd name="connsiteY15" fmla="*/ 9049 h 18383"/>
                  <a:gd name="connsiteX16" fmla="*/ 2856 w 15136"/>
                  <a:gd name="connsiteY16" fmla="*/ 13049 h 18383"/>
                  <a:gd name="connsiteX17" fmla="*/ 6473 w 15136"/>
                  <a:gd name="connsiteY17" fmla="*/ 16193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852" y="17050"/>
                      <a:pt x="8568"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5" y="16954"/>
                      <a:pt x="15136" y="18098"/>
                    </a:cubicBezTo>
                    <a:lnTo>
                      <a:pt x="12471" y="18098"/>
                    </a:lnTo>
                    <a:cubicBezTo>
                      <a:pt x="12090" y="17050"/>
                      <a:pt x="11995" y="15907"/>
                      <a:pt x="11995" y="14669"/>
                    </a:cubicBezTo>
                    <a:close/>
                    <a:moveTo>
                      <a:pt x="9996" y="9049"/>
                    </a:moveTo>
                    <a:cubicBezTo>
                      <a:pt x="5236" y="9049"/>
                      <a:pt x="2856" y="10478"/>
                      <a:pt x="2856" y="13049"/>
                    </a:cubicBezTo>
                    <a:cubicBezTo>
                      <a:pt x="2856" y="14954"/>
                      <a:pt x="4189" y="16193"/>
                      <a:pt x="6473" y="16193"/>
                    </a:cubicBezTo>
                    <a:cubicBezTo>
                      <a:pt x="9520" y="16193"/>
                      <a:pt x="11995" y="13430"/>
                      <a:pt x="11995" y="10001"/>
                    </a:cubicBezTo>
                    <a:lnTo>
                      <a:pt x="11995" y="9049"/>
                    </a:lnTo>
                    <a:cubicBezTo>
                      <a:pt x="11328" y="9049"/>
                      <a:pt x="10567" y="9049"/>
                      <a:pt x="9996" y="904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25" name="Freeform 124">
                <a:extLst>
                  <a:ext uri="{FF2B5EF4-FFF2-40B4-BE49-F238E27FC236}">
                    <a16:creationId xmlns:a16="http://schemas.microsoft.com/office/drawing/2014/main" id="{F477E4B6-8A1A-274C-980D-60556814DE72}"/>
                  </a:ext>
                </a:extLst>
              </p:cNvPr>
              <p:cNvSpPr/>
              <p:nvPr/>
            </p:nvSpPr>
            <p:spPr>
              <a:xfrm>
                <a:off x="6943713"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26" name="Freeform 125">
                <a:extLst>
                  <a:ext uri="{FF2B5EF4-FFF2-40B4-BE49-F238E27FC236}">
                    <a16:creationId xmlns:a16="http://schemas.microsoft.com/office/drawing/2014/main" id="{C6A2D0B5-B94F-4B49-9DF6-1CFBA74246CC}"/>
                  </a:ext>
                </a:extLst>
              </p:cNvPr>
              <p:cNvSpPr/>
              <p:nvPr/>
            </p:nvSpPr>
            <p:spPr>
              <a:xfrm>
                <a:off x="6960848" y="4980717"/>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0" y="21812"/>
                      <a:pt x="11995" y="19621"/>
                      <a:pt x="11995" y="16192"/>
                    </a:cubicBezTo>
                    <a:lnTo>
                      <a:pt x="11995" y="13525"/>
                    </a:lnTo>
                    <a:cubicBezTo>
                      <a:pt x="12090" y="10096"/>
                      <a:pt x="10186" y="8001"/>
                      <a:pt x="7425" y="8001"/>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27" name="Freeform 126">
                <a:extLst>
                  <a:ext uri="{FF2B5EF4-FFF2-40B4-BE49-F238E27FC236}">
                    <a16:creationId xmlns:a16="http://schemas.microsoft.com/office/drawing/2014/main" id="{DA0D0829-82D7-9749-AC97-3D430D78C4D3}"/>
                  </a:ext>
                </a:extLst>
              </p:cNvPr>
              <p:cNvSpPr/>
              <p:nvPr/>
            </p:nvSpPr>
            <p:spPr>
              <a:xfrm>
                <a:off x="6986932" y="4982432"/>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28" name="Freeform 127">
                <a:extLst>
                  <a:ext uri="{FF2B5EF4-FFF2-40B4-BE49-F238E27FC236}">
                    <a16:creationId xmlns:a16="http://schemas.microsoft.com/office/drawing/2014/main" id="{C46B0DBD-BDB3-6F45-B924-EA762C9E0736}"/>
                  </a:ext>
                </a:extLst>
              </p:cNvPr>
              <p:cNvSpPr/>
              <p:nvPr/>
            </p:nvSpPr>
            <p:spPr>
              <a:xfrm>
                <a:off x="6999784"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29" name="Freeform 128">
                <a:extLst>
                  <a:ext uri="{FF2B5EF4-FFF2-40B4-BE49-F238E27FC236}">
                    <a16:creationId xmlns:a16="http://schemas.microsoft.com/office/drawing/2014/main" id="{46CC0DFC-3A1E-C748-BE74-9195CF9D2DA5}"/>
                  </a:ext>
                </a:extLst>
              </p:cNvPr>
              <p:cNvSpPr/>
              <p:nvPr/>
            </p:nvSpPr>
            <p:spPr>
              <a:xfrm>
                <a:off x="7016824"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519" y="18479"/>
                      <a:pt x="7901" y="18479"/>
                    </a:cubicBezTo>
                    <a:close/>
                    <a:moveTo>
                      <a:pt x="12756" y="7525"/>
                    </a:moveTo>
                    <a:cubicBezTo>
                      <a:pt x="12661" y="4096"/>
                      <a:pt x="10852"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30" name="Freeform 129">
                <a:extLst>
                  <a:ext uri="{FF2B5EF4-FFF2-40B4-BE49-F238E27FC236}">
                    <a16:creationId xmlns:a16="http://schemas.microsoft.com/office/drawing/2014/main" id="{6A382F17-C1BF-4B4F-9970-65A4280DA101}"/>
                  </a:ext>
                </a:extLst>
              </p:cNvPr>
              <p:cNvSpPr/>
              <p:nvPr/>
            </p:nvSpPr>
            <p:spPr>
              <a:xfrm>
                <a:off x="7043955" y="4980432"/>
                <a:ext cx="18373" cy="24574"/>
              </a:xfrm>
              <a:custGeom>
                <a:avLst/>
                <a:gdLst>
                  <a:gd name="connsiteX0" fmla="*/ 9710 w 18373"/>
                  <a:gd name="connsiteY0" fmla="*/ 2286 h 24574"/>
                  <a:gd name="connsiteX1" fmla="*/ 3142 w 18373"/>
                  <a:gd name="connsiteY1" fmla="*/ 12192 h 24574"/>
                  <a:gd name="connsiteX2" fmla="*/ 9710 w 18373"/>
                  <a:gd name="connsiteY2" fmla="*/ 22098 h 24574"/>
                  <a:gd name="connsiteX3" fmla="*/ 15708 w 18373"/>
                  <a:gd name="connsiteY3" fmla="*/ 16288 h 24574"/>
                  <a:gd name="connsiteX4" fmla="*/ 18373 w 18373"/>
                  <a:gd name="connsiteY4" fmla="*/ 16859 h 24574"/>
                  <a:gd name="connsiteX5" fmla="*/ 9710 w 18373"/>
                  <a:gd name="connsiteY5" fmla="*/ 24575 h 24574"/>
                  <a:gd name="connsiteX6" fmla="*/ 0 w 18373"/>
                  <a:gd name="connsiteY6" fmla="*/ 12287 h 24574"/>
                  <a:gd name="connsiteX7" fmla="*/ 3237 w 18373"/>
                  <a:gd name="connsiteY7" fmla="*/ 2762 h 24574"/>
                  <a:gd name="connsiteX8" fmla="*/ 9710 w 18373"/>
                  <a:gd name="connsiteY8" fmla="*/ 0 h 24574"/>
                  <a:gd name="connsiteX9" fmla="*/ 18278 w 18373"/>
                  <a:gd name="connsiteY9" fmla="*/ 7620 h 24574"/>
                  <a:gd name="connsiteX10" fmla="*/ 15612 w 18373"/>
                  <a:gd name="connsiteY10" fmla="*/ 8192 h 24574"/>
                  <a:gd name="connsiteX11" fmla="*/ 9710 w 18373"/>
                  <a:gd name="connsiteY11" fmla="*/ 2286 h 2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73" h="24574">
                    <a:moveTo>
                      <a:pt x="9710" y="2286"/>
                    </a:moveTo>
                    <a:cubicBezTo>
                      <a:pt x="5807" y="2286"/>
                      <a:pt x="3142" y="5905"/>
                      <a:pt x="3142" y="12192"/>
                    </a:cubicBezTo>
                    <a:cubicBezTo>
                      <a:pt x="3142" y="18479"/>
                      <a:pt x="5807" y="22098"/>
                      <a:pt x="9710" y="22098"/>
                    </a:cubicBezTo>
                    <a:cubicBezTo>
                      <a:pt x="12756" y="22098"/>
                      <a:pt x="14756" y="20098"/>
                      <a:pt x="15708" y="16288"/>
                    </a:cubicBezTo>
                    <a:lnTo>
                      <a:pt x="18373" y="16859"/>
                    </a:lnTo>
                    <a:cubicBezTo>
                      <a:pt x="17231" y="21907"/>
                      <a:pt x="14279" y="24575"/>
                      <a:pt x="9710" y="24575"/>
                    </a:cubicBezTo>
                    <a:cubicBezTo>
                      <a:pt x="3808" y="24575"/>
                      <a:pt x="0" y="20002"/>
                      <a:pt x="0" y="12287"/>
                    </a:cubicBezTo>
                    <a:cubicBezTo>
                      <a:pt x="0" y="8287"/>
                      <a:pt x="1047" y="5143"/>
                      <a:pt x="3237" y="2762"/>
                    </a:cubicBezTo>
                    <a:cubicBezTo>
                      <a:pt x="4950" y="952"/>
                      <a:pt x="7235" y="0"/>
                      <a:pt x="9710" y="0"/>
                    </a:cubicBezTo>
                    <a:cubicBezTo>
                      <a:pt x="14184" y="0"/>
                      <a:pt x="17135" y="2572"/>
                      <a:pt x="18278" y="7620"/>
                    </a:cubicBezTo>
                    <a:lnTo>
                      <a:pt x="15612" y="8192"/>
                    </a:lnTo>
                    <a:cubicBezTo>
                      <a:pt x="14756" y="4286"/>
                      <a:pt x="12661" y="2286"/>
                      <a:pt x="9710" y="2286"/>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31" name="Freeform 130">
                <a:extLst>
                  <a:ext uri="{FF2B5EF4-FFF2-40B4-BE49-F238E27FC236}">
                    <a16:creationId xmlns:a16="http://schemas.microsoft.com/office/drawing/2014/main" id="{0DDF4B04-AF0F-7747-9A75-B0F4E40CDD6F}"/>
                  </a:ext>
                </a:extLst>
              </p:cNvPr>
              <p:cNvSpPr/>
              <p:nvPr/>
            </p:nvSpPr>
            <p:spPr>
              <a:xfrm>
                <a:off x="7064232"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32" name="Freeform 131">
                <a:extLst>
                  <a:ext uri="{FF2B5EF4-FFF2-40B4-BE49-F238E27FC236}">
                    <a16:creationId xmlns:a16="http://schemas.microsoft.com/office/drawing/2014/main" id="{BC796381-F93E-504F-B1C8-F26483799463}"/>
                  </a:ext>
                </a:extLst>
              </p:cNvPr>
              <p:cNvSpPr/>
              <p:nvPr/>
            </p:nvSpPr>
            <p:spPr>
              <a:xfrm>
                <a:off x="7083557" y="4986528"/>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238"/>
                      <a:pt x="15993" y="0"/>
                      <a:pt x="18183" y="0"/>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33" name="Freeform 132">
                <a:extLst>
                  <a:ext uri="{FF2B5EF4-FFF2-40B4-BE49-F238E27FC236}">
                    <a16:creationId xmlns:a16="http://schemas.microsoft.com/office/drawing/2014/main" id="{92962D5B-F61C-4A42-8BC0-C60647657B00}"/>
                  </a:ext>
                </a:extLst>
              </p:cNvPr>
              <p:cNvSpPr/>
              <p:nvPr/>
            </p:nvSpPr>
            <p:spPr>
              <a:xfrm>
                <a:off x="7111735" y="4986528"/>
                <a:ext cx="23513" cy="18002"/>
              </a:xfrm>
              <a:custGeom>
                <a:avLst/>
                <a:gdLst>
                  <a:gd name="connsiteX0" fmla="*/ 18182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2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2" y="0"/>
                    </a:moveTo>
                    <a:cubicBezTo>
                      <a:pt x="21610" y="0"/>
                      <a:pt x="23514" y="2381"/>
                      <a:pt x="23514" y="6858"/>
                    </a:cubicBezTo>
                    <a:lnTo>
                      <a:pt x="23514" y="18002"/>
                    </a:lnTo>
                    <a:lnTo>
                      <a:pt x="20943" y="18002"/>
                    </a:lnTo>
                    <a:lnTo>
                      <a:pt x="20943" y="6667"/>
                    </a:lnTo>
                    <a:cubicBezTo>
                      <a:pt x="20943" y="3810"/>
                      <a:pt x="19706" y="2286"/>
                      <a:pt x="17707" y="2286"/>
                    </a:cubicBezTo>
                    <a:cubicBezTo>
                      <a:pt x="15231"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238"/>
                      <a:pt x="15898" y="0"/>
                      <a:pt x="18182" y="0"/>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34" name="Freeform 133">
                <a:extLst>
                  <a:ext uri="{FF2B5EF4-FFF2-40B4-BE49-F238E27FC236}">
                    <a16:creationId xmlns:a16="http://schemas.microsoft.com/office/drawing/2014/main" id="{705EDDB8-FBF5-3047-805C-4F9B3796EC66}"/>
                  </a:ext>
                </a:extLst>
              </p:cNvPr>
              <p:cNvSpPr/>
              <p:nvPr/>
            </p:nvSpPr>
            <p:spPr>
              <a:xfrm>
                <a:off x="7139913"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35" name="Freeform 134">
                <a:extLst>
                  <a:ext uri="{FF2B5EF4-FFF2-40B4-BE49-F238E27FC236}">
                    <a16:creationId xmlns:a16="http://schemas.microsoft.com/office/drawing/2014/main" id="{788A3154-767F-CD40-8B41-4CE992F01D3A}"/>
                  </a:ext>
                </a:extLst>
              </p:cNvPr>
              <p:cNvSpPr/>
              <p:nvPr/>
            </p:nvSpPr>
            <p:spPr>
              <a:xfrm>
                <a:off x="7145815" y="4986432"/>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90" y="12954"/>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36" name="Freeform 135">
                <a:extLst>
                  <a:ext uri="{FF2B5EF4-FFF2-40B4-BE49-F238E27FC236}">
                    <a16:creationId xmlns:a16="http://schemas.microsoft.com/office/drawing/2014/main" id="{DA5D88B3-106C-AD4F-984B-AF6EFD21EC28}"/>
                  </a:ext>
                </a:extLst>
              </p:cNvPr>
              <p:cNvSpPr/>
              <p:nvPr/>
            </p:nvSpPr>
            <p:spPr>
              <a:xfrm>
                <a:off x="7161332" y="498643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89" y="12954"/>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37" name="Freeform 136">
                <a:extLst>
                  <a:ext uri="{FF2B5EF4-FFF2-40B4-BE49-F238E27FC236}">
                    <a16:creationId xmlns:a16="http://schemas.microsoft.com/office/drawing/2014/main" id="{79142F98-0D77-4A41-B284-BCA47BA39D58}"/>
                  </a:ext>
                </a:extLst>
              </p:cNvPr>
              <p:cNvSpPr/>
              <p:nvPr/>
            </p:nvSpPr>
            <p:spPr>
              <a:xfrm>
                <a:off x="7178373"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38" name="Freeform 137">
                <a:extLst>
                  <a:ext uri="{FF2B5EF4-FFF2-40B4-BE49-F238E27FC236}">
                    <a16:creationId xmlns:a16="http://schemas.microsoft.com/office/drawing/2014/main" id="{51869227-DD8E-8343-82F4-09F658633A96}"/>
                  </a:ext>
                </a:extLst>
              </p:cNvPr>
              <p:cNvSpPr/>
              <p:nvPr/>
            </p:nvSpPr>
            <p:spPr>
              <a:xfrm>
                <a:off x="7184560"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39" name="Freeform 138">
                <a:extLst>
                  <a:ext uri="{FF2B5EF4-FFF2-40B4-BE49-F238E27FC236}">
                    <a16:creationId xmlns:a16="http://schemas.microsoft.com/office/drawing/2014/main" id="{11A5D79D-46F9-8944-BEC9-A31B1A02F099}"/>
                  </a:ext>
                </a:extLst>
              </p:cNvPr>
              <p:cNvSpPr/>
              <p:nvPr/>
            </p:nvSpPr>
            <p:spPr>
              <a:xfrm>
                <a:off x="7203790"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40" name="Freeform 139">
                <a:extLst>
                  <a:ext uri="{FF2B5EF4-FFF2-40B4-BE49-F238E27FC236}">
                    <a16:creationId xmlns:a16="http://schemas.microsoft.com/office/drawing/2014/main" id="{631E7CDC-56FB-2E47-9DE6-62B0BA49AED3}"/>
                  </a:ext>
                </a:extLst>
              </p:cNvPr>
              <p:cNvSpPr/>
              <p:nvPr/>
            </p:nvSpPr>
            <p:spPr>
              <a:xfrm>
                <a:off x="7230064" y="4986432"/>
                <a:ext cx="14184" cy="18478"/>
              </a:xfrm>
              <a:custGeom>
                <a:avLst/>
                <a:gdLst>
                  <a:gd name="connsiteX0" fmla="*/ 7521 w 14184"/>
                  <a:gd name="connsiteY0" fmla="*/ 2191 h 18478"/>
                  <a:gd name="connsiteX1" fmla="*/ 2761 w 14184"/>
                  <a:gd name="connsiteY1" fmla="*/ 9239 h 18478"/>
                  <a:gd name="connsiteX2" fmla="*/ 7521 w 14184"/>
                  <a:gd name="connsiteY2" fmla="*/ 16193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8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3"/>
                      <a:pt x="7521" y="16193"/>
                    </a:cubicBezTo>
                    <a:cubicBezTo>
                      <a:pt x="9615" y="16193"/>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8"/>
                    </a:lnTo>
                    <a:cubicBezTo>
                      <a:pt x="11328" y="3810"/>
                      <a:pt x="9615" y="2191"/>
                      <a:pt x="7521" y="2191"/>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41" name="Freeform 140">
                <a:extLst>
                  <a:ext uri="{FF2B5EF4-FFF2-40B4-BE49-F238E27FC236}">
                    <a16:creationId xmlns:a16="http://schemas.microsoft.com/office/drawing/2014/main" id="{E2714B27-2BF9-4A4F-93EB-131FDB464329}"/>
                  </a:ext>
                </a:extLst>
              </p:cNvPr>
              <p:cNvSpPr/>
              <p:nvPr/>
            </p:nvSpPr>
            <p:spPr>
              <a:xfrm>
                <a:off x="7246438" y="4986432"/>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0 w 15136"/>
                  <a:gd name="connsiteY15" fmla="*/ 9049 h 18383"/>
                  <a:gd name="connsiteX16" fmla="*/ 2761 w 15136"/>
                  <a:gd name="connsiteY16" fmla="*/ 13049 h 18383"/>
                  <a:gd name="connsiteX17" fmla="*/ 6378 w 15136"/>
                  <a:gd name="connsiteY17" fmla="*/ 16193 h 18383"/>
                  <a:gd name="connsiteX18" fmla="*/ 11900 w 15136"/>
                  <a:gd name="connsiteY18" fmla="*/ 10001 h 18383"/>
                  <a:gd name="connsiteX19" fmla="*/ 11900 w 15136"/>
                  <a:gd name="connsiteY19" fmla="*/ 9049 h 18383"/>
                  <a:gd name="connsiteX20" fmla="*/ 9900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090" y="17050"/>
                      <a:pt x="11995" y="15907"/>
                      <a:pt x="11995" y="14669"/>
                    </a:cubicBezTo>
                    <a:close/>
                    <a:moveTo>
                      <a:pt x="9900" y="9049"/>
                    </a:moveTo>
                    <a:cubicBezTo>
                      <a:pt x="5141" y="9049"/>
                      <a:pt x="2761" y="10478"/>
                      <a:pt x="2761" y="13049"/>
                    </a:cubicBezTo>
                    <a:cubicBezTo>
                      <a:pt x="2761" y="14954"/>
                      <a:pt x="4093" y="16193"/>
                      <a:pt x="6378" y="16193"/>
                    </a:cubicBezTo>
                    <a:cubicBezTo>
                      <a:pt x="9425" y="16193"/>
                      <a:pt x="11900" y="13430"/>
                      <a:pt x="11900" y="10001"/>
                    </a:cubicBezTo>
                    <a:lnTo>
                      <a:pt x="11900" y="9049"/>
                    </a:lnTo>
                    <a:cubicBezTo>
                      <a:pt x="11233" y="9049"/>
                      <a:pt x="10567" y="9049"/>
                      <a:pt x="9900" y="904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42" name="Freeform 141">
                <a:extLst>
                  <a:ext uri="{FF2B5EF4-FFF2-40B4-BE49-F238E27FC236}">
                    <a16:creationId xmlns:a16="http://schemas.microsoft.com/office/drawing/2014/main" id="{B97C9503-34E8-0E4F-A162-B65091C0BEB3}"/>
                  </a:ext>
                </a:extLst>
              </p:cNvPr>
              <p:cNvSpPr/>
              <p:nvPr/>
            </p:nvSpPr>
            <p:spPr>
              <a:xfrm>
                <a:off x="7265382"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43" name="Freeform 142">
                <a:extLst>
                  <a:ext uri="{FF2B5EF4-FFF2-40B4-BE49-F238E27FC236}">
                    <a16:creationId xmlns:a16="http://schemas.microsoft.com/office/drawing/2014/main" id="{53A57956-4F2F-0E44-A799-9D40C8FD0E70}"/>
                  </a:ext>
                </a:extLst>
              </p:cNvPr>
              <p:cNvSpPr/>
              <p:nvPr/>
            </p:nvSpPr>
            <p:spPr>
              <a:xfrm>
                <a:off x="7283755"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44" name="Freeform 143">
                <a:extLst>
                  <a:ext uri="{FF2B5EF4-FFF2-40B4-BE49-F238E27FC236}">
                    <a16:creationId xmlns:a16="http://schemas.microsoft.com/office/drawing/2014/main" id="{A86F6AB4-6726-A347-9323-737D1BC8B8E6}"/>
                  </a:ext>
                </a:extLst>
              </p:cNvPr>
              <p:cNvSpPr/>
              <p:nvPr/>
            </p:nvSpPr>
            <p:spPr>
              <a:xfrm>
                <a:off x="7300891"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2" y="18479"/>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621"/>
                      <a:pt x="12852" y="923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45" name="Freeform 144">
                <a:extLst>
                  <a:ext uri="{FF2B5EF4-FFF2-40B4-BE49-F238E27FC236}">
                    <a16:creationId xmlns:a16="http://schemas.microsoft.com/office/drawing/2014/main" id="{C2FFC2E8-0ED2-1D45-B1EF-A4ADD2183F83}"/>
                  </a:ext>
                </a:extLst>
              </p:cNvPr>
              <p:cNvSpPr/>
              <p:nvPr/>
            </p:nvSpPr>
            <p:spPr>
              <a:xfrm>
                <a:off x="7317836" y="4982432"/>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46" name="Freeform 145">
                <a:extLst>
                  <a:ext uri="{FF2B5EF4-FFF2-40B4-BE49-F238E27FC236}">
                    <a16:creationId xmlns:a16="http://schemas.microsoft.com/office/drawing/2014/main" id="{7ABABA26-5C0A-4542-BEA6-126346C89453}"/>
                  </a:ext>
                </a:extLst>
              </p:cNvPr>
              <p:cNvSpPr/>
              <p:nvPr/>
            </p:nvSpPr>
            <p:spPr>
              <a:xfrm>
                <a:off x="7339636" y="4980717"/>
                <a:ext cx="14565" cy="24002"/>
              </a:xfrm>
              <a:custGeom>
                <a:avLst/>
                <a:gdLst>
                  <a:gd name="connsiteX0" fmla="*/ 0 w 14565"/>
                  <a:gd name="connsiteY0" fmla="*/ 0 h 24002"/>
                  <a:gd name="connsiteX1" fmla="*/ 2570 w 14565"/>
                  <a:gd name="connsiteY1" fmla="*/ 0 h 24002"/>
                  <a:gd name="connsiteX2" fmla="*/ 2570 w 14565"/>
                  <a:gd name="connsiteY2" fmla="*/ 9239 h 24002"/>
                  <a:gd name="connsiteX3" fmla="*/ 7806 w 14565"/>
                  <a:gd name="connsiteY3" fmla="*/ 5620 h 24002"/>
                  <a:gd name="connsiteX4" fmla="*/ 14565 w 14565"/>
                  <a:gd name="connsiteY4" fmla="*/ 14764 h 24002"/>
                  <a:gd name="connsiteX5" fmla="*/ 7711 w 14565"/>
                  <a:gd name="connsiteY5" fmla="*/ 24003 h 24002"/>
                  <a:gd name="connsiteX6" fmla="*/ 2380 w 14565"/>
                  <a:gd name="connsiteY6" fmla="*/ 20669 h 24002"/>
                  <a:gd name="connsiteX7" fmla="*/ 1333 w 14565"/>
                  <a:gd name="connsiteY7" fmla="*/ 23813 h 24002"/>
                  <a:gd name="connsiteX8" fmla="*/ 0 w 14565"/>
                  <a:gd name="connsiteY8" fmla="*/ 23813 h 24002"/>
                  <a:gd name="connsiteX9" fmla="*/ 0 w 14565"/>
                  <a:gd name="connsiteY9" fmla="*/ 0 h 24002"/>
                  <a:gd name="connsiteX10" fmla="*/ 7045 w 14565"/>
                  <a:gd name="connsiteY10" fmla="*/ 21812 h 24002"/>
                  <a:gd name="connsiteX11" fmla="*/ 11709 w 14565"/>
                  <a:gd name="connsiteY11" fmla="*/ 14859 h 24002"/>
                  <a:gd name="connsiteX12" fmla="*/ 7140 w 14565"/>
                  <a:gd name="connsiteY12" fmla="*/ 8001 h 24002"/>
                  <a:gd name="connsiteX13" fmla="*/ 2570 w 14565"/>
                  <a:gd name="connsiteY13" fmla="*/ 13430 h 24002"/>
                  <a:gd name="connsiteX14" fmla="*/ 2570 w 14565"/>
                  <a:gd name="connsiteY14" fmla="*/ 16288 h 24002"/>
                  <a:gd name="connsiteX15" fmla="*/ 7045 w 14565"/>
                  <a:gd name="connsiteY15" fmla="*/ 2181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2">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5" y="21812"/>
                    </a:moveTo>
                    <a:cubicBezTo>
                      <a:pt x="9901" y="21812"/>
                      <a:pt x="11709" y="19336"/>
                      <a:pt x="11709" y="14859"/>
                    </a:cubicBezTo>
                    <a:cubicBezTo>
                      <a:pt x="11709" y="10477"/>
                      <a:pt x="9901" y="8001"/>
                      <a:pt x="7140" y="8001"/>
                    </a:cubicBezTo>
                    <a:cubicBezTo>
                      <a:pt x="4665" y="8001"/>
                      <a:pt x="2570" y="10192"/>
                      <a:pt x="2570" y="13430"/>
                    </a:cubicBezTo>
                    <a:lnTo>
                      <a:pt x="2570" y="16288"/>
                    </a:lnTo>
                    <a:cubicBezTo>
                      <a:pt x="2570" y="19812"/>
                      <a:pt x="4474" y="21812"/>
                      <a:pt x="7045" y="21812"/>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47" name="Freeform 146">
                <a:extLst>
                  <a:ext uri="{FF2B5EF4-FFF2-40B4-BE49-F238E27FC236}">
                    <a16:creationId xmlns:a16="http://schemas.microsoft.com/office/drawing/2014/main" id="{4E3A10E6-8A46-F147-A720-FAC57E317F35}"/>
                  </a:ext>
                </a:extLst>
              </p:cNvPr>
              <p:cNvSpPr/>
              <p:nvPr/>
            </p:nvSpPr>
            <p:spPr>
              <a:xfrm>
                <a:off x="7356390"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525 h 18478"/>
                  <a:gd name="connsiteX12" fmla="*/ 8092 w 15612"/>
                  <a:gd name="connsiteY12" fmla="*/ 2191 h 18478"/>
                  <a:gd name="connsiteX13" fmla="*/ 2951 w 15612"/>
                  <a:gd name="connsiteY13" fmla="*/ 7525 h 18478"/>
                  <a:gd name="connsiteX14" fmla="*/ 12851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614" y="18479"/>
                      <a:pt x="7901" y="18479"/>
                    </a:cubicBezTo>
                    <a:close/>
                    <a:moveTo>
                      <a:pt x="12851" y="7525"/>
                    </a:moveTo>
                    <a:cubicBezTo>
                      <a:pt x="12756" y="4096"/>
                      <a:pt x="10948" y="2191"/>
                      <a:pt x="8092" y="2191"/>
                    </a:cubicBezTo>
                    <a:cubicBezTo>
                      <a:pt x="5236" y="2191"/>
                      <a:pt x="3427" y="4096"/>
                      <a:pt x="2951" y="7525"/>
                    </a:cubicBezTo>
                    <a:lnTo>
                      <a:pt x="12851" y="7525"/>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48" name="Freeform 147">
                <a:extLst>
                  <a:ext uri="{FF2B5EF4-FFF2-40B4-BE49-F238E27FC236}">
                    <a16:creationId xmlns:a16="http://schemas.microsoft.com/office/drawing/2014/main" id="{B26F7DB9-0501-9644-904E-E9C4C39245FF}"/>
                  </a:ext>
                </a:extLst>
              </p:cNvPr>
              <p:cNvSpPr/>
              <p:nvPr/>
            </p:nvSpPr>
            <p:spPr>
              <a:xfrm>
                <a:off x="7384568"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1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1"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49" name="Freeform 148">
                <a:extLst>
                  <a:ext uri="{FF2B5EF4-FFF2-40B4-BE49-F238E27FC236}">
                    <a16:creationId xmlns:a16="http://schemas.microsoft.com/office/drawing/2014/main" id="{35FB452D-7618-354C-A9FE-1367C3638459}"/>
                  </a:ext>
                </a:extLst>
              </p:cNvPr>
              <p:cNvSpPr/>
              <p:nvPr/>
            </p:nvSpPr>
            <p:spPr>
              <a:xfrm>
                <a:off x="7401704"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089" y="16669"/>
                      <a:pt x="11519" y="18479"/>
                      <a:pt x="7901" y="18479"/>
                    </a:cubicBezTo>
                    <a:close/>
                    <a:moveTo>
                      <a:pt x="12756" y="7525"/>
                    </a:moveTo>
                    <a:cubicBezTo>
                      <a:pt x="12661" y="4096"/>
                      <a:pt x="10853"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50" name="Freeform 149">
                <a:extLst>
                  <a:ext uri="{FF2B5EF4-FFF2-40B4-BE49-F238E27FC236}">
                    <a16:creationId xmlns:a16="http://schemas.microsoft.com/office/drawing/2014/main" id="{EB14538D-00A5-814B-8F67-7183E79BF79E}"/>
                  </a:ext>
                </a:extLst>
              </p:cNvPr>
              <p:cNvSpPr/>
              <p:nvPr/>
            </p:nvSpPr>
            <p:spPr>
              <a:xfrm>
                <a:off x="7420838" y="4980717"/>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51" name="Freeform 150">
                <a:extLst>
                  <a:ext uri="{FF2B5EF4-FFF2-40B4-BE49-F238E27FC236}">
                    <a16:creationId xmlns:a16="http://schemas.microsoft.com/office/drawing/2014/main" id="{86B2DB34-F296-0841-B1B3-16F25D39B749}"/>
                  </a:ext>
                </a:extLst>
              </p:cNvPr>
              <p:cNvSpPr/>
              <p:nvPr/>
            </p:nvSpPr>
            <p:spPr>
              <a:xfrm>
                <a:off x="7427121" y="4980717"/>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0" y="21812"/>
                      <a:pt x="11995" y="19621"/>
                      <a:pt x="11995" y="16192"/>
                    </a:cubicBezTo>
                    <a:lnTo>
                      <a:pt x="11995" y="13525"/>
                    </a:lnTo>
                    <a:cubicBezTo>
                      <a:pt x="11995" y="10096"/>
                      <a:pt x="10186" y="8001"/>
                      <a:pt x="7425" y="8001"/>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52" name="Freeform 151">
                <a:extLst>
                  <a:ext uri="{FF2B5EF4-FFF2-40B4-BE49-F238E27FC236}">
                    <a16:creationId xmlns:a16="http://schemas.microsoft.com/office/drawing/2014/main" id="{BC3F8844-B69B-084B-9EB7-86F34E0D0392}"/>
                  </a:ext>
                </a:extLst>
              </p:cNvPr>
              <p:cNvSpPr/>
              <p:nvPr/>
            </p:nvSpPr>
            <p:spPr>
              <a:xfrm>
                <a:off x="7455300" y="498633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53" name="Freeform 152">
                <a:extLst>
                  <a:ext uri="{FF2B5EF4-FFF2-40B4-BE49-F238E27FC236}">
                    <a16:creationId xmlns:a16="http://schemas.microsoft.com/office/drawing/2014/main" id="{6DA6A8C0-540C-AD4C-A969-526939C5F378}"/>
                  </a:ext>
                </a:extLst>
              </p:cNvPr>
              <p:cNvSpPr/>
              <p:nvPr/>
            </p:nvSpPr>
            <p:spPr>
              <a:xfrm>
                <a:off x="7464629"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1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525 h 18478"/>
                  <a:gd name="connsiteX12" fmla="*/ 8091 w 15612"/>
                  <a:gd name="connsiteY12" fmla="*/ 2191 h 18478"/>
                  <a:gd name="connsiteX13" fmla="*/ 2951 w 15612"/>
                  <a:gd name="connsiteY13" fmla="*/ 7525 h 18478"/>
                  <a:gd name="connsiteX14" fmla="*/ 12851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1" y="16288"/>
                    </a:cubicBezTo>
                    <a:cubicBezTo>
                      <a:pt x="10281" y="16288"/>
                      <a:pt x="11995" y="15050"/>
                      <a:pt x="12851" y="12859"/>
                    </a:cubicBezTo>
                    <a:lnTo>
                      <a:pt x="15327" y="13335"/>
                    </a:lnTo>
                    <a:cubicBezTo>
                      <a:pt x="14184" y="16669"/>
                      <a:pt x="11614" y="18479"/>
                      <a:pt x="7901" y="18479"/>
                    </a:cubicBezTo>
                    <a:close/>
                    <a:moveTo>
                      <a:pt x="12851" y="7525"/>
                    </a:moveTo>
                    <a:cubicBezTo>
                      <a:pt x="12756" y="4096"/>
                      <a:pt x="10948" y="2191"/>
                      <a:pt x="8091" y="2191"/>
                    </a:cubicBezTo>
                    <a:cubicBezTo>
                      <a:pt x="5236" y="2191"/>
                      <a:pt x="3427" y="4096"/>
                      <a:pt x="2951" y="7525"/>
                    </a:cubicBezTo>
                    <a:lnTo>
                      <a:pt x="12851" y="7525"/>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54" name="Freeform 153">
                <a:extLst>
                  <a:ext uri="{FF2B5EF4-FFF2-40B4-BE49-F238E27FC236}">
                    <a16:creationId xmlns:a16="http://schemas.microsoft.com/office/drawing/2014/main" id="{2C69FBC0-8243-D24D-A067-19C7C341BF37}"/>
                  </a:ext>
                </a:extLst>
              </p:cNvPr>
              <p:cNvSpPr/>
              <p:nvPr/>
            </p:nvSpPr>
            <p:spPr>
              <a:xfrm>
                <a:off x="7482335" y="4986432"/>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90" y="12954"/>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55" name="Freeform 154">
                <a:extLst>
                  <a:ext uri="{FF2B5EF4-FFF2-40B4-BE49-F238E27FC236}">
                    <a16:creationId xmlns:a16="http://schemas.microsoft.com/office/drawing/2014/main" id="{F02ED35A-F2E0-1C4A-8355-CF75F58A44DA}"/>
                  </a:ext>
                </a:extLst>
              </p:cNvPr>
              <p:cNvSpPr/>
              <p:nvPr/>
            </p:nvSpPr>
            <p:spPr>
              <a:xfrm>
                <a:off x="7499280" y="498643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4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474" y="16097"/>
                      <a:pt x="7044" y="16097"/>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56" name="Freeform 155">
                <a:extLst>
                  <a:ext uri="{FF2B5EF4-FFF2-40B4-BE49-F238E27FC236}">
                    <a16:creationId xmlns:a16="http://schemas.microsoft.com/office/drawing/2014/main" id="{847FE40D-E63F-6748-B55F-C49EC451A0CF}"/>
                  </a:ext>
                </a:extLst>
              </p:cNvPr>
              <p:cNvSpPr/>
              <p:nvPr/>
            </p:nvSpPr>
            <p:spPr>
              <a:xfrm>
                <a:off x="7516130"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57" name="Freeform 156">
                <a:extLst>
                  <a:ext uri="{FF2B5EF4-FFF2-40B4-BE49-F238E27FC236}">
                    <a16:creationId xmlns:a16="http://schemas.microsoft.com/office/drawing/2014/main" id="{20B79C36-290E-CD4A-94B3-C435709569D6}"/>
                  </a:ext>
                </a:extLst>
              </p:cNvPr>
              <p:cNvSpPr/>
              <p:nvPr/>
            </p:nvSpPr>
            <p:spPr>
              <a:xfrm>
                <a:off x="7535360"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58" name="Freeform 157">
                <a:extLst>
                  <a:ext uri="{FF2B5EF4-FFF2-40B4-BE49-F238E27FC236}">
                    <a16:creationId xmlns:a16="http://schemas.microsoft.com/office/drawing/2014/main" id="{DED72256-ECF4-8248-B800-86A0AEED6FCC}"/>
                  </a:ext>
                </a:extLst>
              </p:cNvPr>
              <p:cNvSpPr/>
              <p:nvPr/>
            </p:nvSpPr>
            <p:spPr>
              <a:xfrm>
                <a:off x="7552305" y="498643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2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2"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89" y="12954"/>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59" name="Freeform 158">
                <a:extLst>
                  <a:ext uri="{FF2B5EF4-FFF2-40B4-BE49-F238E27FC236}">
                    <a16:creationId xmlns:a16="http://schemas.microsoft.com/office/drawing/2014/main" id="{E40A859B-1BFC-7744-AB98-9C05D401FEE8}"/>
                  </a:ext>
                </a:extLst>
              </p:cNvPr>
              <p:cNvSpPr/>
              <p:nvPr/>
            </p:nvSpPr>
            <p:spPr>
              <a:xfrm>
                <a:off x="7569345"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60" name="Freeform 159">
                <a:extLst>
                  <a:ext uri="{FF2B5EF4-FFF2-40B4-BE49-F238E27FC236}">
                    <a16:creationId xmlns:a16="http://schemas.microsoft.com/office/drawing/2014/main" id="{58732CEE-BBB4-164D-A2F4-BAB48BB75B75}"/>
                  </a:ext>
                </a:extLst>
              </p:cNvPr>
              <p:cNvSpPr/>
              <p:nvPr/>
            </p:nvSpPr>
            <p:spPr>
              <a:xfrm>
                <a:off x="7576771" y="4980717"/>
                <a:ext cx="14565" cy="24002"/>
              </a:xfrm>
              <a:custGeom>
                <a:avLst/>
                <a:gdLst>
                  <a:gd name="connsiteX0" fmla="*/ 0 w 14565"/>
                  <a:gd name="connsiteY0" fmla="*/ 0 h 24002"/>
                  <a:gd name="connsiteX1" fmla="*/ 2570 w 14565"/>
                  <a:gd name="connsiteY1" fmla="*/ 0 h 24002"/>
                  <a:gd name="connsiteX2" fmla="*/ 2570 w 14565"/>
                  <a:gd name="connsiteY2" fmla="*/ 9239 h 24002"/>
                  <a:gd name="connsiteX3" fmla="*/ 7806 w 14565"/>
                  <a:gd name="connsiteY3" fmla="*/ 5620 h 24002"/>
                  <a:gd name="connsiteX4" fmla="*/ 14565 w 14565"/>
                  <a:gd name="connsiteY4" fmla="*/ 14764 h 24002"/>
                  <a:gd name="connsiteX5" fmla="*/ 7711 w 14565"/>
                  <a:gd name="connsiteY5" fmla="*/ 24003 h 24002"/>
                  <a:gd name="connsiteX6" fmla="*/ 2380 w 14565"/>
                  <a:gd name="connsiteY6" fmla="*/ 20669 h 24002"/>
                  <a:gd name="connsiteX7" fmla="*/ 1333 w 14565"/>
                  <a:gd name="connsiteY7" fmla="*/ 23813 h 24002"/>
                  <a:gd name="connsiteX8" fmla="*/ 0 w 14565"/>
                  <a:gd name="connsiteY8" fmla="*/ 23813 h 24002"/>
                  <a:gd name="connsiteX9" fmla="*/ 0 w 14565"/>
                  <a:gd name="connsiteY9" fmla="*/ 0 h 24002"/>
                  <a:gd name="connsiteX10" fmla="*/ 7044 w 14565"/>
                  <a:gd name="connsiteY10" fmla="*/ 21812 h 24002"/>
                  <a:gd name="connsiteX11" fmla="*/ 11709 w 14565"/>
                  <a:gd name="connsiteY11" fmla="*/ 14859 h 24002"/>
                  <a:gd name="connsiteX12" fmla="*/ 7140 w 14565"/>
                  <a:gd name="connsiteY12" fmla="*/ 8001 h 24002"/>
                  <a:gd name="connsiteX13" fmla="*/ 2570 w 14565"/>
                  <a:gd name="connsiteY13" fmla="*/ 13430 h 24002"/>
                  <a:gd name="connsiteX14" fmla="*/ 2570 w 14565"/>
                  <a:gd name="connsiteY14" fmla="*/ 16288 h 24002"/>
                  <a:gd name="connsiteX15" fmla="*/ 7044 w 14565"/>
                  <a:gd name="connsiteY15" fmla="*/ 2181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2">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4" y="21812"/>
                    </a:moveTo>
                    <a:cubicBezTo>
                      <a:pt x="9900" y="21812"/>
                      <a:pt x="11709" y="19336"/>
                      <a:pt x="11709" y="14859"/>
                    </a:cubicBezTo>
                    <a:cubicBezTo>
                      <a:pt x="11709" y="10477"/>
                      <a:pt x="9900" y="8001"/>
                      <a:pt x="7140" y="8001"/>
                    </a:cubicBezTo>
                    <a:cubicBezTo>
                      <a:pt x="4665" y="8001"/>
                      <a:pt x="2570" y="10192"/>
                      <a:pt x="2570" y="13430"/>
                    </a:cubicBezTo>
                    <a:lnTo>
                      <a:pt x="2570" y="16288"/>
                    </a:lnTo>
                    <a:cubicBezTo>
                      <a:pt x="2570" y="19812"/>
                      <a:pt x="4379" y="21812"/>
                      <a:pt x="7044" y="21812"/>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61" name="Freeform 160">
                <a:extLst>
                  <a:ext uri="{FF2B5EF4-FFF2-40B4-BE49-F238E27FC236}">
                    <a16:creationId xmlns:a16="http://schemas.microsoft.com/office/drawing/2014/main" id="{DD8EFE56-729F-2043-8656-8FA3F0881D53}"/>
                  </a:ext>
                </a:extLst>
              </p:cNvPr>
              <p:cNvSpPr/>
              <p:nvPr/>
            </p:nvSpPr>
            <p:spPr>
              <a:xfrm>
                <a:off x="7594858" y="4980717"/>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62" name="Freeform 161">
                <a:extLst>
                  <a:ext uri="{FF2B5EF4-FFF2-40B4-BE49-F238E27FC236}">
                    <a16:creationId xmlns:a16="http://schemas.microsoft.com/office/drawing/2014/main" id="{486EB506-C951-0349-8B81-A53FB796BB3F}"/>
                  </a:ext>
                </a:extLst>
              </p:cNvPr>
              <p:cNvSpPr/>
              <p:nvPr/>
            </p:nvSpPr>
            <p:spPr>
              <a:xfrm>
                <a:off x="7601046"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525"/>
                    </a:moveTo>
                    <a:cubicBezTo>
                      <a:pt x="12661" y="4096"/>
                      <a:pt x="10853"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63" name="Freeform 162">
                <a:extLst>
                  <a:ext uri="{FF2B5EF4-FFF2-40B4-BE49-F238E27FC236}">
                    <a16:creationId xmlns:a16="http://schemas.microsoft.com/office/drawing/2014/main" id="{D878F0C8-5A47-BD44-A51B-16C7F92D22A0}"/>
                  </a:ext>
                </a:extLst>
              </p:cNvPr>
              <p:cNvSpPr/>
              <p:nvPr/>
            </p:nvSpPr>
            <p:spPr>
              <a:xfrm>
                <a:off x="7626939" y="4980432"/>
                <a:ext cx="10947" cy="24002"/>
              </a:xfrm>
              <a:custGeom>
                <a:avLst/>
                <a:gdLst>
                  <a:gd name="connsiteX0" fmla="*/ 3141 w 10947"/>
                  <a:gd name="connsiteY0" fmla="*/ 8382 h 24002"/>
                  <a:gd name="connsiteX1" fmla="*/ 0 w 10947"/>
                  <a:gd name="connsiteY1" fmla="*/ 8382 h 24002"/>
                  <a:gd name="connsiteX2" fmla="*/ 0 w 10947"/>
                  <a:gd name="connsiteY2" fmla="*/ 6477 h 24002"/>
                  <a:gd name="connsiteX3" fmla="*/ 3141 w 10947"/>
                  <a:gd name="connsiteY3" fmla="*/ 6477 h 24002"/>
                  <a:gd name="connsiteX4" fmla="*/ 3141 w 10947"/>
                  <a:gd name="connsiteY4" fmla="*/ 6382 h 24002"/>
                  <a:gd name="connsiteX5" fmla="*/ 8377 w 10947"/>
                  <a:gd name="connsiteY5" fmla="*/ 0 h 24002"/>
                  <a:gd name="connsiteX6" fmla="*/ 10948 w 10947"/>
                  <a:gd name="connsiteY6" fmla="*/ 190 h 24002"/>
                  <a:gd name="connsiteX7" fmla="*/ 10948 w 10947"/>
                  <a:gd name="connsiteY7" fmla="*/ 2381 h 24002"/>
                  <a:gd name="connsiteX8" fmla="*/ 8853 w 10947"/>
                  <a:gd name="connsiteY8" fmla="*/ 2191 h 24002"/>
                  <a:gd name="connsiteX9" fmla="*/ 5712 w 10947"/>
                  <a:gd name="connsiteY9" fmla="*/ 5810 h 24002"/>
                  <a:gd name="connsiteX10" fmla="*/ 5712 w 10947"/>
                  <a:gd name="connsiteY10" fmla="*/ 6477 h 24002"/>
                  <a:gd name="connsiteX11" fmla="*/ 9901 w 10947"/>
                  <a:gd name="connsiteY11" fmla="*/ 6477 h 24002"/>
                  <a:gd name="connsiteX12" fmla="*/ 9901 w 10947"/>
                  <a:gd name="connsiteY12" fmla="*/ 8382 h 24002"/>
                  <a:gd name="connsiteX13" fmla="*/ 5712 w 10947"/>
                  <a:gd name="connsiteY13" fmla="*/ 8382 h 24002"/>
                  <a:gd name="connsiteX14" fmla="*/ 5712 w 10947"/>
                  <a:gd name="connsiteY14" fmla="*/ 24003 h 24002"/>
                  <a:gd name="connsiteX15" fmla="*/ 3141 w 10947"/>
                  <a:gd name="connsiteY15" fmla="*/ 24003 h 24002"/>
                  <a:gd name="connsiteX16" fmla="*/ 3141 w 10947"/>
                  <a:gd name="connsiteY16" fmla="*/ 838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2">
                    <a:moveTo>
                      <a:pt x="3141" y="8382"/>
                    </a:moveTo>
                    <a:lnTo>
                      <a:pt x="0" y="8382"/>
                    </a:lnTo>
                    <a:lnTo>
                      <a:pt x="0" y="6477"/>
                    </a:lnTo>
                    <a:lnTo>
                      <a:pt x="3141" y="6477"/>
                    </a:lnTo>
                    <a:cubicBezTo>
                      <a:pt x="3141" y="6477"/>
                      <a:pt x="3141" y="6382"/>
                      <a:pt x="3141" y="6382"/>
                    </a:cubicBezTo>
                    <a:cubicBezTo>
                      <a:pt x="3141" y="2096"/>
                      <a:pt x="4855" y="0"/>
                      <a:pt x="8377" y="0"/>
                    </a:cubicBezTo>
                    <a:cubicBezTo>
                      <a:pt x="9234" y="0"/>
                      <a:pt x="10091" y="95"/>
                      <a:pt x="10948" y="190"/>
                    </a:cubicBezTo>
                    <a:lnTo>
                      <a:pt x="10948" y="2381"/>
                    </a:lnTo>
                    <a:cubicBezTo>
                      <a:pt x="9996" y="2191"/>
                      <a:pt x="9329" y="2191"/>
                      <a:pt x="8853" y="2191"/>
                    </a:cubicBezTo>
                    <a:cubicBezTo>
                      <a:pt x="6664" y="2191"/>
                      <a:pt x="5712" y="3334"/>
                      <a:pt x="5712" y="5810"/>
                    </a:cubicBezTo>
                    <a:cubicBezTo>
                      <a:pt x="5712" y="6001"/>
                      <a:pt x="5712" y="6286"/>
                      <a:pt x="5712" y="6477"/>
                    </a:cubicBezTo>
                    <a:lnTo>
                      <a:pt x="9901" y="6477"/>
                    </a:lnTo>
                    <a:lnTo>
                      <a:pt x="9901" y="8382"/>
                    </a:lnTo>
                    <a:lnTo>
                      <a:pt x="5712" y="8382"/>
                    </a:lnTo>
                    <a:lnTo>
                      <a:pt x="5712" y="24003"/>
                    </a:lnTo>
                    <a:lnTo>
                      <a:pt x="3141" y="24003"/>
                    </a:lnTo>
                    <a:lnTo>
                      <a:pt x="3141" y="8382"/>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64" name="Freeform 163">
                <a:extLst>
                  <a:ext uri="{FF2B5EF4-FFF2-40B4-BE49-F238E27FC236}">
                    <a16:creationId xmlns:a16="http://schemas.microsoft.com/office/drawing/2014/main" id="{0C0FA020-68C2-0648-B83E-2D1E179E980B}"/>
                  </a:ext>
                </a:extLst>
              </p:cNvPr>
              <p:cNvSpPr/>
              <p:nvPr/>
            </p:nvSpPr>
            <p:spPr>
              <a:xfrm>
                <a:off x="7637506"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65" name="Freeform 164">
                <a:extLst>
                  <a:ext uri="{FF2B5EF4-FFF2-40B4-BE49-F238E27FC236}">
                    <a16:creationId xmlns:a16="http://schemas.microsoft.com/office/drawing/2014/main" id="{84D5CD4F-2564-DC49-AAE9-178F8BBED13F}"/>
                  </a:ext>
                </a:extLst>
              </p:cNvPr>
              <p:cNvSpPr/>
              <p:nvPr/>
            </p:nvSpPr>
            <p:spPr>
              <a:xfrm>
                <a:off x="7656640" y="498633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3"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66" name="Freeform 165">
                <a:extLst>
                  <a:ext uri="{FF2B5EF4-FFF2-40B4-BE49-F238E27FC236}">
                    <a16:creationId xmlns:a16="http://schemas.microsoft.com/office/drawing/2014/main" id="{3CFA77F3-41AA-814F-94CE-EE562F696542}"/>
                  </a:ext>
                </a:extLst>
              </p:cNvPr>
              <p:cNvSpPr/>
              <p:nvPr/>
            </p:nvSpPr>
            <p:spPr>
              <a:xfrm>
                <a:off x="7675204" y="4986432"/>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96 w 15136"/>
                  <a:gd name="connsiteY15" fmla="*/ 9049 h 18383"/>
                  <a:gd name="connsiteX16" fmla="*/ 2856 w 15136"/>
                  <a:gd name="connsiteY16" fmla="*/ 13049 h 18383"/>
                  <a:gd name="connsiteX17" fmla="*/ 6473 w 15136"/>
                  <a:gd name="connsiteY17" fmla="*/ 16193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852" y="17050"/>
                      <a:pt x="8568"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5" y="16954"/>
                      <a:pt x="15136" y="18098"/>
                    </a:cubicBezTo>
                    <a:lnTo>
                      <a:pt x="12471" y="18098"/>
                    </a:lnTo>
                    <a:cubicBezTo>
                      <a:pt x="12090" y="17050"/>
                      <a:pt x="11995" y="15907"/>
                      <a:pt x="11995" y="14669"/>
                    </a:cubicBezTo>
                    <a:close/>
                    <a:moveTo>
                      <a:pt x="9996" y="9049"/>
                    </a:moveTo>
                    <a:cubicBezTo>
                      <a:pt x="5236" y="9049"/>
                      <a:pt x="2856" y="10478"/>
                      <a:pt x="2856" y="13049"/>
                    </a:cubicBezTo>
                    <a:cubicBezTo>
                      <a:pt x="2856" y="14954"/>
                      <a:pt x="4189" y="16193"/>
                      <a:pt x="6473" y="16193"/>
                    </a:cubicBezTo>
                    <a:cubicBezTo>
                      <a:pt x="9520" y="16193"/>
                      <a:pt x="11995" y="13430"/>
                      <a:pt x="11995" y="10001"/>
                    </a:cubicBezTo>
                    <a:lnTo>
                      <a:pt x="11995" y="9049"/>
                    </a:lnTo>
                    <a:cubicBezTo>
                      <a:pt x="11328" y="9049"/>
                      <a:pt x="10567" y="9049"/>
                      <a:pt x="9996" y="904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67" name="Freeform 166">
                <a:extLst>
                  <a:ext uri="{FF2B5EF4-FFF2-40B4-BE49-F238E27FC236}">
                    <a16:creationId xmlns:a16="http://schemas.microsoft.com/office/drawing/2014/main" id="{ABDA854D-4B60-4F49-9C30-98B981EE75EB}"/>
                  </a:ext>
                </a:extLst>
              </p:cNvPr>
              <p:cNvSpPr/>
              <p:nvPr/>
            </p:nvSpPr>
            <p:spPr>
              <a:xfrm>
                <a:off x="7694148"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68" name="Freeform 167">
                <a:extLst>
                  <a:ext uri="{FF2B5EF4-FFF2-40B4-BE49-F238E27FC236}">
                    <a16:creationId xmlns:a16="http://schemas.microsoft.com/office/drawing/2014/main" id="{18D9594B-8464-7A4D-ADEE-98E890DF8B86}"/>
                  </a:ext>
                </a:extLst>
              </p:cNvPr>
              <p:cNvSpPr/>
              <p:nvPr/>
            </p:nvSpPr>
            <p:spPr>
              <a:xfrm>
                <a:off x="7710046" y="4986908"/>
                <a:ext cx="14850" cy="24003"/>
              </a:xfrm>
              <a:custGeom>
                <a:avLst/>
                <a:gdLst>
                  <a:gd name="connsiteX0" fmla="*/ 190 w 14850"/>
                  <a:gd name="connsiteY0" fmla="*/ 21527 h 24003"/>
                  <a:gd name="connsiteX1" fmla="*/ 2189 w 14850"/>
                  <a:gd name="connsiteY1" fmla="*/ 21812 h 24003"/>
                  <a:gd name="connsiteX2" fmla="*/ 6283 w 14850"/>
                  <a:gd name="connsiteY2" fmla="*/ 17431 h 24003"/>
                  <a:gd name="connsiteX3" fmla="*/ 0 w 14850"/>
                  <a:gd name="connsiteY3" fmla="*/ 0 h 24003"/>
                  <a:gd name="connsiteX4" fmla="*/ 2665 w 14850"/>
                  <a:gd name="connsiteY4" fmla="*/ 0 h 24003"/>
                  <a:gd name="connsiteX5" fmla="*/ 7616 w 14850"/>
                  <a:gd name="connsiteY5" fmla="*/ 14097 h 24003"/>
                  <a:gd name="connsiteX6" fmla="*/ 12566 w 14850"/>
                  <a:gd name="connsiteY6" fmla="*/ 0 h 24003"/>
                  <a:gd name="connsiteX7" fmla="*/ 14851 w 14850"/>
                  <a:gd name="connsiteY7" fmla="*/ 0 h 24003"/>
                  <a:gd name="connsiteX8" fmla="*/ 7996 w 14850"/>
                  <a:gd name="connsiteY8" fmla="*/ 18955 h 24003"/>
                  <a:gd name="connsiteX9" fmla="*/ 2189 w 14850"/>
                  <a:gd name="connsiteY9" fmla="*/ 24003 h 24003"/>
                  <a:gd name="connsiteX10" fmla="*/ 190 w 14850"/>
                  <a:gd name="connsiteY10" fmla="*/ 23717 h 24003"/>
                  <a:gd name="connsiteX11" fmla="*/ 190 w 14850"/>
                  <a:gd name="connsiteY11" fmla="*/ 21527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50" h="24003">
                    <a:moveTo>
                      <a:pt x="190" y="21527"/>
                    </a:moveTo>
                    <a:cubicBezTo>
                      <a:pt x="1047" y="21717"/>
                      <a:pt x="1618" y="21812"/>
                      <a:pt x="2189" y="21812"/>
                    </a:cubicBezTo>
                    <a:cubicBezTo>
                      <a:pt x="4379" y="21812"/>
                      <a:pt x="5426" y="20479"/>
                      <a:pt x="6283" y="17431"/>
                    </a:cubicBezTo>
                    <a:lnTo>
                      <a:pt x="0" y="0"/>
                    </a:lnTo>
                    <a:lnTo>
                      <a:pt x="2665" y="0"/>
                    </a:lnTo>
                    <a:lnTo>
                      <a:pt x="7616" y="14097"/>
                    </a:lnTo>
                    <a:lnTo>
                      <a:pt x="12566" y="0"/>
                    </a:lnTo>
                    <a:lnTo>
                      <a:pt x="14851" y="0"/>
                    </a:lnTo>
                    <a:lnTo>
                      <a:pt x="7996" y="18955"/>
                    </a:lnTo>
                    <a:cubicBezTo>
                      <a:pt x="6664" y="22670"/>
                      <a:pt x="5236" y="24003"/>
                      <a:pt x="2189" y="24003"/>
                    </a:cubicBezTo>
                    <a:cubicBezTo>
                      <a:pt x="1523" y="24003"/>
                      <a:pt x="857" y="23908"/>
                      <a:pt x="190" y="23717"/>
                    </a:cubicBezTo>
                    <a:lnTo>
                      <a:pt x="190" y="21527"/>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69" name="Freeform 168">
                <a:extLst>
                  <a:ext uri="{FF2B5EF4-FFF2-40B4-BE49-F238E27FC236}">
                    <a16:creationId xmlns:a16="http://schemas.microsoft.com/office/drawing/2014/main" id="{98CF0612-E274-3F45-B883-CC170CDE2EF1}"/>
                  </a:ext>
                </a:extLst>
              </p:cNvPr>
              <p:cNvSpPr/>
              <p:nvPr/>
            </p:nvSpPr>
            <p:spPr>
              <a:xfrm>
                <a:off x="7735844" y="498671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2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2"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70" name="Freeform 169">
                <a:extLst>
                  <a:ext uri="{FF2B5EF4-FFF2-40B4-BE49-F238E27FC236}">
                    <a16:creationId xmlns:a16="http://schemas.microsoft.com/office/drawing/2014/main" id="{0C5BB3A0-C2EC-2441-8379-B89459F68773}"/>
                  </a:ext>
                </a:extLst>
              </p:cNvPr>
              <p:cNvSpPr/>
              <p:nvPr/>
            </p:nvSpPr>
            <p:spPr>
              <a:xfrm>
                <a:off x="7752789" y="4986432"/>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2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50"/>
                      <a:pt x="11138" y="13335"/>
                    </a:cubicBezTo>
                    <a:cubicBezTo>
                      <a:pt x="11138" y="11144"/>
                      <a:pt x="9329" y="10954"/>
                      <a:pt x="6092"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90" y="12954"/>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71" name="Freeform 170">
                <a:extLst>
                  <a:ext uri="{FF2B5EF4-FFF2-40B4-BE49-F238E27FC236}">
                    <a16:creationId xmlns:a16="http://schemas.microsoft.com/office/drawing/2014/main" id="{66B945F2-4B8A-F141-A90C-D5823DB10636}"/>
                  </a:ext>
                </a:extLst>
              </p:cNvPr>
              <p:cNvSpPr/>
              <p:nvPr/>
            </p:nvSpPr>
            <p:spPr>
              <a:xfrm>
                <a:off x="7768496"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72" name="Freeform 171">
                <a:extLst>
                  <a:ext uri="{FF2B5EF4-FFF2-40B4-BE49-F238E27FC236}">
                    <a16:creationId xmlns:a16="http://schemas.microsoft.com/office/drawing/2014/main" id="{B8539042-596C-594C-8FC6-8344E2C62462}"/>
                  </a:ext>
                </a:extLst>
              </p:cNvPr>
              <p:cNvSpPr/>
              <p:nvPr/>
            </p:nvSpPr>
            <p:spPr>
              <a:xfrm>
                <a:off x="7794485" y="4986908"/>
                <a:ext cx="22371" cy="17525"/>
              </a:xfrm>
              <a:custGeom>
                <a:avLst/>
                <a:gdLst>
                  <a:gd name="connsiteX0" fmla="*/ 0 w 22371"/>
                  <a:gd name="connsiteY0" fmla="*/ 0 h 17525"/>
                  <a:gd name="connsiteX1" fmla="*/ 2570 w 22371"/>
                  <a:gd name="connsiteY1" fmla="*/ 0 h 17525"/>
                  <a:gd name="connsiteX2" fmla="*/ 6473 w 22371"/>
                  <a:gd name="connsiteY2" fmla="*/ 14097 h 17525"/>
                  <a:gd name="connsiteX3" fmla="*/ 10091 w 22371"/>
                  <a:gd name="connsiteY3" fmla="*/ 0 h 17525"/>
                  <a:gd name="connsiteX4" fmla="*/ 12090 w 22371"/>
                  <a:gd name="connsiteY4" fmla="*/ 0 h 17525"/>
                  <a:gd name="connsiteX5" fmla="*/ 15993 w 22371"/>
                  <a:gd name="connsiteY5" fmla="*/ 14097 h 17525"/>
                  <a:gd name="connsiteX6" fmla="*/ 20086 w 22371"/>
                  <a:gd name="connsiteY6" fmla="*/ 0 h 17525"/>
                  <a:gd name="connsiteX7" fmla="*/ 22371 w 22371"/>
                  <a:gd name="connsiteY7" fmla="*/ 0 h 17525"/>
                  <a:gd name="connsiteX8" fmla="*/ 17040 w 22371"/>
                  <a:gd name="connsiteY8" fmla="*/ 17526 h 17525"/>
                  <a:gd name="connsiteX9" fmla="*/ 14755 w 22371"/>
                  <a:gd name="connsiteY9" fmla="*/ 17526 h 17525"/>
                  <a:gd name="connsiteX10" fmla="*/ 10948 w 22371"/>
                  <a:gd name="connsiteY10" fmla="*/ 3620 h 17525"/>
                  <a:gd name="connsiteX11" fmla="*/ 7425 w 22371"/>
                  <a:gd name="connsiteY11" fmla="*/ 17526 h 17525"/>
                  <a:gd name="connsiteX12" fmla="*/ 5045 w 22371"/>
                  <a:gd name="connsiteY12" fmla="*/ 17526 h 17525"/>
                  <a:gd name="connsiteX13" fmla="*/ 0 w 22371"/>
                  <a:gd name="connsiteY13"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71" h="17525">
                    <a:moveTo>
                      <a:pt x="0" y="0"/>
                    </a:moveTo>
                    <a:lnTo>
                      <a:pt x="2570" y="0"/>
                    </a:lnTo>
                    <a:lnTo>
                      <a:pt x="6473" y="14097"/>
                    </a:lnTo>
                    <a:lnTo>
                      <a:pt x="10091" y="0"/>
                    </a:lnTo>
                    <a:lnTo>
                      <a:pt x="12090" y="0"/>
                    </a:lnTo>
                    <a:lnTo>
                      <a:pt x="15993" y="14097"/>
                    </a:lnTo>
                    <a:lnTo>
                      <a:pt x="20086" y="0"/>
                    </a:lnTo>
                    <a:lnTo>
                      <a:pt x="22371" y="0"/>
                    </a:lnTo>
                    <a:lnTo>
                      <a:pt x="17040" y="17526"/>
                    </a:lnTo>
                    <a:lnTo>
                      <a:pt x="14755" y="17526"/>
                    </a:lnTo>
                    <a:lnTo>
                      <a:pt x="10948" y="3620"/>
                    </a:lnTo>
                    <a:lnTo>
                      <a:pt x="7425" y="17526"/>
                    </a:lnTo>
                    <a:lnTo>
                      <a:pt x="5045" y="17526"/>
                    </a:lnTo>
                    <a:lnTo>
                      <a:pt x="0" y="0"/>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73" name="Freeform 172">
                <a:extLst>
                  <a:ext uri="{FF2B5EF4-FFF2-40B4-BE49-F238E27FC236}">
                    <a16:creationId xmlns:a16="http://schemas.microsoft.com/office/drawing/2014/main" id="{68A836BE-40CE-0740-BAA2-82F4A98224FA}"/>
                  </a:ext>
                </a:extLst>
              </p:cNvPr>
              <p:cNvSpPr/>
              <p:nvPr/>
            </p:nvSpPr>
            <p:spPr>
              <a:xfrm>
                <a:off x="7819046"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74" name="Freeform 173">
                <a:extLst>
                  <a:ext uri="{FF2B5EF4-FFF2-40B4-BE49-F238E27FC236}">
                    <a16:creationId xmlns:a16="http://schemas.microsoft.com/office/drawing/2014/main" id="{8117C7EA-ED9A-5646-AC09-A6A80BD0054F}"/>
                  </a:ext>
                </a:extLst>
              </p:cNvPr>
              <p:cNvSpPr/>
              <p:nvPr/>
            </p:nvSpPr>
            <p:spPr>
              <a:xfrm>
                <a:off x="7837514"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75" name="Freeform 174">
                <a:extLst>
                  <a:ext uri="{FF2B5EF4-FFF2-40B4-BE49-F238E27FC236}">
                    <a16:creationId xmlns:a16="http://schemas.microsoft.com/office/drawing/2014/main" id="{1F5492A7-4DB6-204B-A387-28E307242156}"/>
                  </a:ext>
                </a:extLst>
              </p:cNvPr>
              <p:cNvSpPr/>
              <p:nvPr/>
            </p:nvSpPr>
            <p:spPr>
              <a:xfrm>
                <a:off x="7843797" y="4986432"/>
                <a:ext cx="14184" cy="18478"/>
              </a:xfrm>
              <a:custGeom>
                <a:avLst/>
                <a:gdLst>
                  <a:gd name="connsiteX0" fmla="*/ 7521 w 14184"/>
                  <a:gd name="connsiteY0" fmla="*/ 2191 h 18478"/>
                  <a:gd name="connsiteX1" fmla="*/ 2761 w 14184"/>
                  <a:gd name="connsiteY1" fmla="*/ 9239 h 18478"/>
                  <a:gd name="connsiteX2" fmla="*/ 7521 w 14184"/>
                  <a:gd name="connsiteY2" fmla="*/ 16193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8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3"/>
                      <a:pt x="7521" y="16193"/>
                    </a:cubicBezTo>
                    <a:cubicBezTo>
                      <a:pt x="9615" y="16193"/>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8"/>
                    </a:lnTo>
                    <a:cubicBezTo>
                      <a:pt x="11233" y="3810"/>
                      <a:pt x="9520" y="2191"/>
                      <a:pt x="7521" y="2191"/>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76" name="Freeform 175">
                <a:extLst>
                  <a:ext uri="{FF2B5EF4-FFF2-40B4-BE49-F238E27FC236}">
                    <a16:creationId xmlns:a16="http://schemas.microsoft.com/office/drawing/2014/main" id="{FB184AF4-4FFE-CB4F-A682-19DC9846E828}"/>
                  </a:ext>
                </a:extLst>
              </p:cNvPr>
              <p:cNvSpPr/>
              <p:nvPr/>
            </p:nvSpPr>
            <p:spPr>
              <a:xfrm>
                <a:off x="7861218"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77" name="Freeform 176">
                <a:extLst>
                  <a:ext uri="{FF2B5EF4-FFF2-40B4-BE49-F238E27FC236}">
                    <a16:creationId xmlns:a16="http://schemas.microsoft.com/office/drawing/2014/main" id="{430B635C-110E-F849-9AD7-E6CD3C5D613F}"/>
                  </a:ext>
                </a:extLst>
              </p:cNvPr>
              <p:cNvSpPr/>
              <p:nvPr/>
            </p:nvSpPr>
            <p:spPr>
              <a:xfrm>
                <a:off x="6925911" y="5027485"/>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1"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238"/>
                      <a:pt x="15993" y="0"/>
                      <a:pt x="18183" y="0"/>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78" name="Freeform 177">
                <a:extLst>
                  <a:ext uri="{FF2B5EF4-FFF2-40B4-BE49-F238E27FC236}">
                    <a16:creationId xmlns:a16="http://schemas.microsoft.com/office/drawing/2014/main" id="{BA4897DC-5ED9-F544-8BAA-1FDCD2917014}"/>
                  </a:ext>
                </a:extLst>
              </p:cNvPr>
              <p:cNvSpPr/>
              <p:nvPr/>
            </p:nvSpPr>
            <p:spPr>
              <a:xfrm>
                <a:off x="6952852"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96 w 15136"/>
                  <a:gd name="connsiteY15" fmla="*/ 9049 h 18383"/>
                  <a:gd name="connsiteX16" fmla="*/ 2856 w 15136"/>
                  <a:gd name="connsiteY16" fmla="*/ 13049 h 18383"/>
                  <a:gd name="connsiteX17" fmla="*/ 6473 w 15136"/>
                  <a:gd name="connsiteY17" fmla="*/ 16192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185" y="17050"/>
                      <a:pt x="11995" y="15907"/>
                      <a:pt x="11995" y="14669"/>
                    </a:cubicBezTo>
                    <a:close/>
                    <a:moveTo>
                      <a:pt x="9996" y="9049"/>
                    </a:moveTo>
                    <a:cubicBezTo>
                      <a:pt x="5236" y="9049"/>
                      <a:pt x="2856" y="10478"/>
                      <a:pt x="2856" y="13049"/>
                    </a:cubicBezTo>
                    <a:cubicBezTo>
                      <a:pt x="2856" y="14954"/>
                      <a:pt x="4189" y="16192"/>
                      <a:pt x="6473" y="16192"/>
                    </a:cubicBezTo>
                    <a:cubicBezTo>
                      <a:pt x="9520" y="16192"/>
                      <a:pt x="11995" y="13430"/>
                      <a:pt x="11995" y="10001"/>
                    </a:cubicBezTo>
                    <a:lnTo>
                      <a:pt x="11995" y="9049"/>
                    </a:lnTo>
                    <a:cubicBezTo>
                      <a:pt x="11328" y="9049"/>
                      <a:pt x="10662" y="9049"/>
                      <a:pt x="9996" y="904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79" name="Freeform 178">
                <a:extLst>
                  <a:ext uri="{FF2B5EF4-FFF2-40B4-BE49-F238E27FC236}">
                    <a16:creationId xmlns:a16="http://schemas.microsoft.com/office/drawing/2014/main" id="{0ADE6C33-20FC-5745-94BA-6892797ED87C}"/>
                  </a:ext>
                </a:extLst>
              </p:cNvPr>
              <p:cNvSpPr/>
              <p:nvPr/>
            </p:nvSpPr>
            <p:spPr>
              <a:xfrm>
                <a:off x="6969416" y="5027866"/>
                <a:ext cx="14850" cy="24098"/>
              </a:xfrm>
              <a:custGeom>
                <a:avLst/>
                <a:gdLst>
                  <a:gd name="connsiteX0" fmla="*/ 190 w 14850"/>
                  <a:gd name="connsiteY0" fmla="*/ 21526 h 24098"/>
                  <a:gd name="connsiteX1" fmla="*/ 2190 w 14850"/>
                  <a:gd name="connsiteY1" fmla="*/ 21812 h 24098"/>
                  <a:gd name="connsiteX2" fmla="*/ 6283 w 14850"/>
                  <a:gd name="connsiteY2" fmla="*/ 17431 h 24098"/>
                  <a:gd name="connsiteX3" fmla="*/ 0 w 14850"/>
                  <a:gd name="connsiteY3" fmla="*/ 0 h 24098"/>
                  <a:gd name="connsiteX4" fmla="*/ 2665 w 14850"/>
                  <a:gd name="connsiteY4" fmla="*/ 0 h 24098"/>
                  <a:gd name="connsiteX5" fmla="*/ 7616 w 14850"/>
                  <a:gd name="connsiteY5" fmla="*/ 14097 h 24098"/>
                  <a:gd name="connsiteX6" fmla="*/ 12566 w 14850"/>
                  <a:gd name="connsiteY6" fmla="*/ 0 h 24098"/>
                  <a:gd name="connsiteX7" fmla="*/ 14851 w 14850"/>
                  <a:gd name="connsiteY7" fmla="*/ 0 h 24098"/>
                  <a:gd name="connsiteX8" fmla="*/ 7997 w 14850"/>
                  <a:gd name="connsiteY8" fmla="*/ 18955 h 24098"/>
                  <a:gd name="connsiteX9" fmla="*/ 2190 w 14850"/>
                  <a:gd name="connsiteY9" fmla="*/ 24098 h 24098"/>
                  <a:gd name="connsiteX10" fmla="*/ 190 w 14850"/>
                  <a:gd name="connsiteY10" fmla="*/ 23813 h 24098"/>
                  <a:gd name="connsiteX11" fmla="*/ 190 w 14850"/>
                  <a:gd name="connsiteY11" fmla="*/ 21526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50" h="24098">
                    <a:moveTo>
                      <a:pt x="190" y="21526"/>
                    </a:moveTo>
                    <a:cubicBezTo>
                      <a:pt x="1047" y="21717"/>
                      <a:pt x="1618" y="21812"/>
                      <a:pt x="2190" y="21812"/>
                    </a:cubicBezTo>
                    <a:cubicBezTo>
                      <a:pt x="4379" y="21812"/>
                      <a:pt x="5426" y="20479"/>
                      <a:pt x="6283" y="17431"/>
                    </a:cubicBezTo>
                    <a:lnTo>
                      <a:pt x="0" y="0"/>
                    </a:lnTo>
                    <a:lnTo>
                      <a:pt x="2665" y="0"/>
                    </a:lnTo>
                    <a:lnTo>
                      <a:pt x="7616" y="14097"/>
                    </a:lnTo>
                    <a:lnTo>
                      <a:pt x="12566" y="0"/>
                    </a:lnTo>
                    <a:lnTo>
                      <a:pt x="14851" y="0"/>
                    </a:lnTo>
                    <a:lnTo>
                      <a:pt x="7997" y="18955"/>
                    </a:lnTo>
                    <a:cubicBezTo>
                      <a:pt x="6664" y="22670"/>
                      <a:pt x="5236" y="24098"/>
                      <a:pt x="2190" y="24098"/>
                    </a:cubicBezTo>
                    <a:cubicBezTo>
                      <a:pt x="1523" y="24098"/>
                      <a:pt x="857" y="24003"/>
                      <a:pt x="190" y="23813"/>
                    </a:cubicBezTo>
                    <a:lnTo>
                      <a:pt x="190" y="21526"/>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80" name="Freeform 179">
                <a:extLst>
                  <a:ext uri="{FF2B5EF4-FFF2-40B4-BE49-F238E27FC236}">
                    <a16:creationId xmlns:a16="http://schemas.microsoft.com/office/drawing/2014/main" id="{C46AB1DA-6F42-0743-91DC-E4551072D665}"/>
                  </a:ext>
                </a:extLst>
              </p:cNvPr>
              <p:cNvSpPr/>
              <p:nvPr/>
            </p:nvSpPr>
            <p:spPr>
              <a:xfrm>
                <a:off x="6996452" y="5021675"/>
                <a:ext cx="14565" cy="24002"/>
              </a:xfrm>
              <a:custGeom>
                <a:avLst/>
                <a:gdLst>
                  <a:gd name="connsiteX0" fmla="*/ 0 w 14565"/>
                  <a:gd name="connsiteY0" fmla="*/ 0 h 24002"/>
                  <a:gd name="connsiteX1" fmla="*/ 2570 w 14565"/>
                  <a:gd name="connsiteY1" fmla="*/ 0 h 24002"/>
                  <a:gd name="connsiteX2" fmla="*/ 2570 w 14565"/>
                  <a:gd name="connsiteY2" fmla="*/ 9239 h 24002"/>
                  <a:gd name="connsiteX3" fmla="*/ 7806 w 14565"/>
                  <a:gd name="connsiteY3" fmla="*/ 5620 h 24002"/>
                  <a:gd name="connsiteX4" fmla="*/ 14565 w 14565"/>
                  <a:gd name="connsiteY4" fmla="*/ 14764 h 24002"/>
                  <a:gd name="connsiteX5" fmla="*/ 7711 w 14565"/>
                  <a:gd name="connsiteY5" fmla="*/ 24003 h 24002"/>
                  <a:gd name="connsiteX6" fmla="*/ 2380 w 14565"/>
                  <a:gd name="connsiteY6" fmla="*/ 20669 h 24002"/>
                  <a:gd name="connsiteX7" fmla="*/ 1333 w 14565"/>
                  <a:gd name="connsiteY7" fmla="*/ 23813 h 24002"/>
                  <a:gd name="connsiteX8" fmla="*/ 0 w 14565"/>
                  <a:gd name="connsiteY8" fmla="*/ 23813 h 24002"/>
                  <a:gd name="connsiteX9" fmla="*/ 0 w 14565"/>
                  <a:gd name="connsiteY9" fmla="*/ 0 h 24002"/>
                  <a:gd name="connsiteX10" fmla="*/ 7044 w 14565"/>
                  <a:gd name="connsiteY10" fmla="*/ 21812 h 24002"/>
                  <a:gd name="connsiteX11" fmla="*/ 11709 w 14565"/>
                  <a:gd name="connsiteY11" fmla="*/ 14859 h 24002"/>
                  <a:gd name="connsiteX12" fmla="*/ 7140 w 14565"/>
                  <a:gd name="connsiteY12" fmla="*/ 8001 h 24002"/>
                  <a:gd name="connsiteX13" fmla="*/ 2570 w 14565"/>
                  <a:gd name="connsiteY13" fmla="*/ 13430 h 24002"/>
                  <a:gd name="connsiteX14" fmla="*/ 2570 w 14565"/>
                  <a:gd name="connsiteY14" fmla="*/ 16288 h 24002"/>
                  <a:gd name="connsiteX15" fmla="*/ 7044 w 14565"/>
                  <a:gd name="connsiteY15" fmla="*/ 2181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2">
                    <a:moveTo>
                      <a:pt x="0" y="0"/>
                    </a:moveTo>
                    <a:lnTo>
                      <a:pt x="2570" y="0"/>
                    </a:lnTo>
                    <a:lnTo>
                      <a:pt x="2570" y="9239"/>
                    </a:lnTo>
                    <a:cubicBezTo>
                      <a:pt x="3713" y="6858"/>
                      <a:pt x="5617" y="5620"/>
                      <a:pt x="7806" y="5620"/>
                    </a:cubicBezTo>
                    <a:cubicBezTo>
                      <a:pt x="11614" y="5620"/>
                      <a:pt x="14565" y="9144"/>
                      <a:pt x="14565" y="14764"/>
                    </a:cubicBezTo>
                    <a:cubicBezTo>
                      <a:pt x="14565" y="20383"/>
                      <a:pt x="11614" y="24003"/>
                      <a:pt x="7711" y="24003"/>
                    </a:cubicBezTo>
                    <a:cubicBezTo>
                      <a:pt x="5521" y="24003"/>
                      <a:pt x="3808" y="22860"/>
                      <a:pt x="2380" y="20669"/>
                    </a:cubicBezTo>
                    <a:lnTo>
                      <a:pt x="1333" y="23813"/>
                    </a:lnTo>
                    <a:lnTo>
                      <a:pt x="0" y="23813"/>
                    </a:lnTo>
                    <a:lnTo>
                      <a:pt x="0" y="0"/>
                    </a:lnTo>
                    <a:close/>
                    <a:moveTo>
                      <a:pt x="7044" y="21812"/>
                    </a:moveTo>
                    <a:cubicBezTo>
                      <a:pt x="9900" y="21812"/>
                      <a:pt x="11709" y="19336"/>
                      <a:pt x="11709" y="14859"/>
                    </a:cubicBezTo>
                    <a:cubicBezTo>
                      <a:pt x="11709" y="10477"/>
                      <a:pt x="9900" y="8001"/>
                      <a:pt x="7140" y="8001"/>
                    </a:cubicBezTo>
                    <a:cubicBezTo>
                      <a:pt x="4665" y="8001"/>
                      <a:pt x="2570" y="10192"/>
                      <a:pt x="2570" y="13430"/>
                    </a:cubicBezTo>
                    <a:lnTo>
                      <a:pt x="2570" y="16288"/>
                    </a:lnTo>
                    <a:cubicBezTo>
                      <a:pt x="2570" y="19812"/>
                      <a:pt x="4474" y="21812"/>
                      <a:pt x="7044" y="21812"/>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81" name="Freeform 180">
                <a:extLst>
                  <a:ext uri="{FF2B5EF4-FFF2-40B4-BE49-F238E27FC236}">
                    <a16:creationId xmlns:a16="http://schemas.microsoft.com/office/drawing/2014/main" id="{564AA361-AC09-1149-BC82-A4DCBC9844A0}"/>
                  </a:ext>
                </a:extLst>
              </p:cNvPr>
              <p:cNvSpPr/>
              <p:nvPr/>
            </p:nvSpPr>
            <p:spPr>
              <a:xfrm>
                <a:off x="7013206"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82" name="Freeform 181">
                <a:extLst>
                  <a:ext uri="{FF2B5EF4-FFF2-40B4-BE49-F238E27FC236}">
                    <a16:creationId xmlns:a16="http://schemas.microsoft.com/office/drawing/2014/main" id="{DCB32C15-4A8B-0B49-AA04-D02FFC82FAC3}"/>
                  </a:ext>
                </a:extLst>
              </p:cNvPr>
              <p:cNvSpPr/>
              <p:nvPr/>
            </p:nvSpPr>
            <p:spPr>
              <a:xfrm>
                <a:off x="7042622" y="5027485"/>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238"/>
                      <a:pt x="15898" y="0"/>
                      <a:pt x="18183" y="0"/>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83" name="Freeform 182">
                <a:extLst>
                  <a:ext uri="{FF2B5EF4-FFF2-40B4-BE49-F238E27FC236}">
                    <a16:creationId xmlns:a16="http://schemas.microsoft.com/office/drawing/2014/main" id="{161B83C8-DF87-4944-BCD6-1A19E826FA82}"/>
                  </a:ext>
                </a:extLst>
              </p:cNvPr>
              <p:cNvSpPr/>
              <p:nvPr/>
            </p:nvSpPr>
            <p:spPr>
              <a:xfrm>
                <a:off x="7069563"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090" y="17050"/>
                      <a:pt x="11995" y="15907"/>
                      <a:pt x="11995" y="14669"/>
                    </a:cubicBezTo>
                    <a:close/>
                    <a:moveTo>
                      <a:pt x="9901" y="9049"/>
                    </a:moveTo>
                    <a:cubicBezTo>
                      <a:pt x="5141" y="9049"/>
                      <a:pt x="2761" y="10478"/>
                      <a:pt x="2761" y="13049"/>
                    </a:cubicBezTo>
                    <a:cubicBezTo>
                      <a:pt x="2761" y="14954"/>
                      <a:pt x="4094" y="16192"/>
                      <a:pt x="6378" y="16192"/>
                    </a:cubicBezTo>
                    <a:cubicBezTo>
                      <a:pt x="9425"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84" name="Freeform 183">
                <a:extLst>
                  <a:ext uri="{FF2B5EF4-FFF2-40B4-BE49-F238E27FC236}">
                    <a16:creationId xmlns:a16="http://schemas.microsoft.com/office/drawing/2014/main" id="{DB59C8AB-C9B4-B443-995E-4E531FCF03DC}"/>
                  </a:ext>
                </a:extLst>
              </p:cNvPr>
              <p:cNvSpPr/>
              <p:nvPr/>
            </p:nvSpPr>
            <p:spPr>
              <a:xfrm>
                <a:off x="7087269" y="5021675"/>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49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49"/>
                    </a:cubicBezTo>
                    <a:cubicBezTo>
                      <a:pt x="0" y="9334"/>
                      <a:pt x="3046" y="5715"/>
                      <a:pt x="6949" y="5715"/>
                    </a:cubicBezTo>
                    <a:cubicBezTo>
                      <a:pt x="9044" y="5715"/>
                      <a:pt x="10852"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1" y="21812"/>
                      <a:pt x="11995" y="19621"/>
                      <a:pt x="11995" y="16192"/>
                    </a:cubicBezTo>
                    <a:lnTo>
                      <a:pt x="11995" y="13525"/>
                    </a:lnTo>
                    <a:cubicBezTo>
                      <a:pt x="12090" y="10096"/>
                      <a:pt x="10186" y="8001"/>
                      <a:pt x="7425" y="8001"/>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85" name="Freeform 184">
                <a:extLst>
                  <a:ext uri="{FF2B5EF4-FFF2-40B4-BE49-F238E27FC236}">
                    <a16:creationId xmlns:a16="http://schemas.microsoft.com/office/drawing/2014/main" id="{75E3A628-2356-AD40-BD04-188D86E1C828}"/>
                  </a:ext>
                </a:extLst>
              </p:cNvPr>
              <p:cNvSpPr/>
              <p:nvPr/>
            </p:nvSpPr>
            <p:spPr>
              <a:xfrm>
                <a:off x="7105357"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7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525"/>
                    </a:moveTo>
                    <a:cubicBezTo>
                      <a:pt x="12661" y="4096"/>
                      <a:pt x="10853" y="2191"/>
                      <a:pt x="7997"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86" name="Freeform 185">
                <a:extLst>
                  <a:ext uri="{FF2B5EF4-FFF2-40B4-BE49-F238E27FC236}">
                    <a16:creationId xmlns:a16="http://schemas.microsoft.com/office/drawing/2014/main" id="{CBC591FA-077F-8846-8297-3E6AC0B72CD2}"/>
                  </a:ext>
                </a:extLst>
              </p:cNvPr>
              <p:cNvSpPr/>
              <p:nvPr/>
            </p:nvSpPr>
            <p:spPr>
              <a:xfrm>
                <a:off x="7133440"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716"/>
                      <a:pt x="12851" y="923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87" name="Freeform 186">
                <a:extLst>
                  <a:ext uri="{FF2B5EF4-FFF2-40B4-BE49-F238E27FC236}">
                    <a16:creationId xmlns:a16="http://schemas.microsoft.com/office/drawing/2014/main" id="{F01D9BCA-D0C9-A743-A604-10DFB19851FD}"/>
                  </a:ext>
                </a:extLst>
              </p:cNvPr>
              <p:cNvSpPr/>
              <p:nvPr/>
            </p:nvSpPr>
            <p:spPr>
              <a:xfrm>
                <a:off x="7150385" y="5021389"/>
                <a:ext cx="10947" cy="24003"/>
              </a:xfrm>
              <a:custGeom>
                <a:avLst/>
                <a:gdLst>
                  <a:gd name="connsiteX0" fmla="*/ 3142 w 10947"/>
                  <a:gd name="connsiteY0" fmla="*/ 8382 h 24003"/>
                  <a:gd name="connsiteX1" fmla="*/ 0 w 10947"/>
                  <a:gd name="connsiteY1" fmla="*/ 8382 h 24003"/>
                  <a:gd name="connsiteX2" fmla="*/ 0 w 10947"/>
                  <a:gd name="connsiteY2" fmla="*/ 6477 h 24003"/>
                  <a:gd name="connsiteX3" fmla="*/ 3142 w 10947"/>
                  <a:gd name="connsiteY3" fmla="*/ 6477 h 24003"/>
                  <a:gd name="connsiteX4" fmla="*/ 3142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0 w 10947"/>
                  <a:gd name="connsiteY11" fmla="*/ 6477 h 24003"/>
                  <a:gd name="connsiteX12" fmla="*/ 9900 w 10947"/>
                  <a:gd name="connsiteY12" fmla="*/ 8382 h 24003"/>
                  <a:gd name="connsiteX13" fmla="*/ 5712 w 10947"/>
                  <a:gd name="connsiteY13" fmla="*/ 8382 h 24003"/>
                  <a:gd name="connsiteX14" fmla="*/ 5712 w 10947"/>
                  <a:gd name="connsiteY14" fmla="*/ 24003 h 24003"/>
                  <a:gd name="connsiteX15" fmla="*/ 3142 w 10947"/>
                  <a:gd name="connsiteY15" fmla="*/ 24003 h 24003"/>
                  <a:gd name="connsiteX16" fmla="*/ 3142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0" y="6477"/>
                    </a:lnTo>
                    <a:lnTo>
                      <a:pt x="9900"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88" name="Freeform 187">
                <a:extLst>
                  <a:ext uri="{FF2B5EF4-FFF2-40B4-BE49-F238E27FC236}">
                    <a16:creationId xmlns:a16="http://schemas.microsoft.com/office/drawing/2014/main" id="{141826E5-82E1-CF4E-826F-AEDD06941E27}"/>
                  </a:ext>
                </a:extLst>
              </p:cNvPr>
              <p:cNvSpPr/>
              <p:nvPr/>
            </p:nvSpPr>
            <p:spPr>
              <a:xfrm>
                <a:off x="7170186"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89" name="Freeform 188">
                <a:extLst>
                  <a:ext uri="{FF2B5EF4-FFF2-40B4-BE49-F238E27FC236}">
                    <a16:creationId xmlns:a16="http://schemas.microsoft.com/office/drawing/2014/main" id="{6C2352DF-8361-874D-BB93-3DB672B33AC6}"/>
                  </a:ext>
                </a:extLst>
              </p:cNvPr>
              <p:cNvSpPr/>
              <p:nvPr/>
            </p:nvSpPr>
            <p:spPr>
              <a:xfrm>
                <a:off x="7182942" y="5021675"/>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2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2"/>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90" name="Freeform 189">
                <a:extLst>
                  <a:ext uri="{FF2B5EF4-FFF2-40B4-BE49-F238E27FC236}">
                    <a16:creationId xmlns:a16="http://schemas.microsoft.com/office/drawing/2014/main" id="{344A77AA-A6A1-4D47-9721-D8C4F9952BD4}"/>
                  </a:ext>
                </a:extLst>
              </p:cNvPr>
              <p:cNvSpPr/>
              <p:nvPr/>
            </p:nvSpPr>
            <p:spPr>
              <a:xfrm>
                <a:off x="7199982"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91" name="Freeform 190">
                <a:extLst>
                  <a:ext uri="{FF2B5EF4-FFF2-40B4-BE49-F238E27FC236}">
                    <a16:creationId xmlns:a16="http://schemas.microsoft.com/office/drawing/2014/main" id="{9C6DEC6F-D1EB-1A4D-8BA1-3015664C99A7}"/>
                  </a:ext>
                </a:extLst>
              </p:cNvPr>
              <p:cNvSpPr/>
              <p:nvPr/>
            </p:nvSpPr>
            <p:spPr>
              <a:xfrm>
                <a:off x="7229493"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92" name="Freeform 191">
                <a:extLst>
                  <a:ext uri="{FF2B5EF4-FFF2-40B4-BE49-F238E27FC236}">
                    <a16:creationId xmlns:a16="http://schemas.microsoft.com/office/drawing/2014/main" id="{BC667864-4E6B-A649-AFB3-A5C0B492BC1E}"/>
                  </a:ext>
                </a:extLst>
              </p:cNvPr>
              <p:cNvSpPr/>
              <p:nvPr/>
            </p:nvSpPr>
            <p:spPr>
              <a:xfrm>
                <a:off x="7236823"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93" name="Freeform 192">
                <a:extLst>
                  <a:ext uri="{FF2B5EF4-FFF2-40B4-BE49-F238E27FC236}">
                    <a16:creationId xmlns:a16="http://schemas.microsoft.com/office/drawing/2014/main" id="{2F972D0D-EAD2-4847-9ED1-3CF0889AFA6D}"/>
                  </a:ext>
                </a:extLst>
              </p:cNvPr>
              <p:cNvSpPr/>
              <p:nvPr/>
            </p:nvSpPr>
            <p:spPr>
              <a:xfrm>
                <a:off x="7252911" y="5021389"/>
                <a:ext cx="10947" cy="24003"/>
              </a:xfrm>
              <a:custGeom>
                <a:avLst/>
                <a:gdLst>
                  <a:gd name="connsiteX0" fmla="*/ 3142 w 10947"/>
                  <a:gd name="connsiteY0" fmla="*/ 8382 h 24003"/>
                  <a:gd name="connsiteX1" fmla="*/ 0 w 10947"/>
                  <a:gd name="connsiteY1" fmla="*/ 8382 h 24003"/>
                  <a:gd name="connsiteX2" fmla="*/ 0 w 10947"/>
                  <a:gd name="connsiteY2" fmla="*/ 6477 h 24003"/>
                  <a:gd name="connsiteX3" fmla="*/ 3142 w 10947"/>
                  <a:gd name="connsiteY3" fmla="*/ 6477 h 24003"/>
                  <a:gd name="connsiteX4" fmla="*/ 3142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1 w 10947"/>
                  <a:gd name="connsiteY11" fmla="*/ 6477 h 24003"/>
                  <a:gd name="connsiteX12" fmla="*/ 9901 w 10947"/>
                  <a:gd name="connsiteY12" fmla="*/ 8382 h 24003"/>
                  <a:gd name="connsiteX13" fmla="*/ 5712 w 10947"/>
                  <a:gd name="connsiteY13" fmla="*/ 8382 h 24003"/>
                  <a:gd name="connsiteX14" fmla="*/ 5712 w 10947"/>
                  <a:gd name="connsiteY14" fmla="*/ 24003 h 24003"/>
                  <a:gd name="connsiteX15" fmla="*/ 3142 w 10947"/>
                  <a:gd name="connsiteY15" fmla="*/ 24003 h 24003"/>
                  <a:gd name="connsiteX16" fmla="*/ 3142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1" y="6477"/>
                    </a:lnTo>
                    <a:lnTo>
                      <a:pt x="9901"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94" name="Freeform 193">
                <a:extLst>
                  <a:ext uri="{FF2B5EF4-FFF2-40B4-BE49-F238E27FC236}">
                    <a16:creationId xmlns:a16="http://schemas.microsoft.com/office/drawing/2014/main" id="{3A5AB067-96E6-A446-BF8C-294CB84DC3F1}"/>
                  </a:ext>
                </a:extLst>
              </p:cNvPr>
              <p:cNvSpPr/>
              <p:nvPr/>
            </p:nvSpPr>
            <p:spPr>
              <a:xfrm>
                <a:off x="7263573"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2" y="18479"/>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716"/>
                      <a:pt x="12851" y="923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95" name="Freeform 194">
                <a:extLst>
                  <a:ext uri="{FF2B5EF4-FFF2-40B4-BE49-F238E27FC236}">
                    <a16:creationId xmlns:a16="http://schemas.microsoft.com/office/drawing/2014/main" id="{1A11C6BF-3A8D-1946-A62D-9E9F3B6D25A1}"/>
                  </a:ext>
                </a:extLst>
              </p:cNvPr>
              <p:cNvSpPr/>
              <p:nvPr/>
            </p:nvSpPr>
            <p:spPr>
              <a:xfrm>
                <a:off x="7282708" y="5027295"/>
                <a:ext cx="8662" cy="18097"/>
              </a:xfrm>
              <a:custGeom>
                <a:avLst/>
                <a:gdLst>
                  <a:gd name="connsiteX0" fmla="*/ 95 w 8662"/>
                  <a:gd name="connsiteY0" fmla="*/ 571 h 18097"/>
                  <a:gd name="connsiteX1" fmla="*/ 2570 w 8662"/>
                  <a:gd name="connsiteY1" fmla="*/ 571 h 18097"/>
                  <a:gd name="connsiteX2" fmla="*/ 2570 w 8662"/>
                  <a:gd name="connsiteY2" fmla="*/ 4477 h 18097"/>
                  <a:gd name="connsiteX3" fmla="*/ 7711 w 8662"/>
                  <a:gd name="connsiteY3" fmla="*/ 0 h 18097"/>
                  <a:gd name="connsiteX4" fmla="*/ 8663 w 8662"/>
                  <a:gd name="connsiteY4" fmla="*/ 95 h 18097"/>
                  <a:gd name="connsiteX5" fmla="*/ 8663 w 8662"/>
                  <a:gd name="connsiteY5" fmla="*/ 2762 h 18097"/>
                  <a:gd name="connsiteX6" fmla="*/ 8187 w 8662"/>
                  <a:gd name="connsiteY6" fmla="*/ 2762 h 18097"/>
                  <a:gd name="connsiteX7" fmla="*/ 2665 w 8662"/>
                  <a:gd name="connsiteY7" fmla="*/ 9334 h 18097"/>
                  <a:gd name="connsiteX8" fmla="*/ 2665 w 8662"/>
                  <a:gd name="connsiteY8" fmla="*/ 18097 h 18097"/>
                  <a:gd name="connsiteX9" fmla="*/ 0 w 8662"/>
                  <a:gd name="connsiteY9" fmla="*/ 18097 h 18097"/>
                  <a:gd name="connsiteX10" fmla="*/ 0 w 8662"/>
                  <a:gd name="connsiteY10" fmla="*/ 571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097">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097"/>
                    </a:lnTo>
                    <a:lnTo>
                      <a:pt x="0" y="18097"/>
                    </a:lnTo>
                    <a:lnTo>
                      <a:pt x="0" y="571"/>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96" name="Freeform 195">
                <a:extLst>
                  <a:ext uri="{FF2B5EF4-FFF2-40B4-BE49-F238E27FC236}">
                    <a16:creationId xmlns:a16="http://schemas.microsoft.com/office/drawing/2014/main" id="{1B755A1C-610B-D948-953B-F0CAB6DDA04C}"/>
                  </a:ext>
                </a:extLst>
              </p:cNvPr>
              <p:cNvSpPr/>
              <p:nvPr/>
            </p:nvSpPr>
            <p:spPr>
              <a:xfrm>
                <a:off x="7293370" y="5027485"/>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238"/>
                      <a:pt x="15898" y="0"/>
                      <a:pt x="18183" y="0"/>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97" name="Freeform 196">
                <a:extLst>
                  <a:ext uri="{FF2B5EF4-FFF2-40B4-BE49-F238E27FC236}">
                    <a16:creationId xmlns:a16="http://schemas.microsoft.com/office/drawing/2014/main" id="{C68D73CF-3F8C-9B4C-8AD5-AC88B967A5FB}"/>
                  </a:ext>
                </a:extLst>
              </p:cNvPr>
              <p:cNvSpPr/>
              <p:nvPr/>
            </p:nvSpPr>
            <p:spPr>
              <a:xfrm>
                <a:off x="7320311"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852" y="17050"/>
                      <a:pt x="8568"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090" y="17050"/>
                      <a:pt x="11995" y="15907"/>
                      <a:pt x="11995" y="14669"/>
                    </a:cubicBezTo>
                    <a:close/>
                    <a:moveTo>
                      <a:pt x="9901" y="9049"/>
                    </a:moveTo>
                    <a:cubicBezTo>
                      <a:pt x="5141" y="9049"/>
                      <a:pt x="2761" y="10478"/>
                      <a:pt x="2761" y="13049"/>
                    </a:cubicBezTo>
                    <a:cubicBezTo>
                      <a:pt x="2761" y="14954"/>
                      <a:pt x="4094" y="16192"/>
                      <a:pt x="6378" y="16192"/>
                    </a:cubicBezTo>
                    <a:cubicBezTo>
                      <a:pt x="9425"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98" name="Freeform 197">
                <a:extLst>
                  <a:ext uri="{FF2B5EF4-FFF2-40B4-BE49-F238E27FC236}">
                    <a16:creationId xmlns:a16="http://schemas.microsoft.com/office/drawing/2014/main" id="{1935939B-8C50-394B-BD7F-4ECF49B016EC}"/>
                  </a:ext>
                </a:extLst>
              </p:cNvPr>
              <p:cNvSpPr/>
              <p:nvPr/>
            </p:nvSpPr>
            <p:spPr>
              <a:xfrm>
                <a:off x="7336970"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199" name="Freeform 198">
                <a:extLst>
                  <a:ext uri="{FF2B5EF4-FFF2-40B4-BE49-F238E27FC236}">
                    <a16:creationId xmlns:a16="http://schemas.microsoft.com/office/drawing/2014/main" id="{F8BA9067-9AAD-6C40-9438-2A08BF1BD7CE}"/>
                  </a:ext>
                </a:extLst>
              </p:cNvPr>
              <p:cNvSpPr/>
              <p:nvPr/>
            </p:nvSpPr>
            <p:spPr>
              <a:xfrm>
                <a:off x="7349917"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00" name="Freeform 199">
                <a:extLst>
                  <a:ext uri="{FF2B5EF4-FFF2-40B4-BE49-F238E27FC236}">
                    <a16:creationId xmlns:a16="http://schemas.microsoft.com/office/drawing/2014/main" id="{ED93F863-0487-3741-A11E-7F2CD39B1FD2}"/>
                  </a:ext>
                </a:extLst>
              </p:cNvPr>
              <p:cNvSpPr/>
              <p:nvPr/>
            </p:nvSpPr>
            <p:spPr>
              <a:xfrm>
                <a:off x="7356105"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2" y="18479"/>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716"/>
                      <a:pt x="12851" y="923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01" name="Freeform 200">
                <a:extLst>
                  <a:ext uri="{FF2B5EF4-FFF2-40B4-BE49-F238E27FC236}">
                    <a16:creationId xmlns:a16="http://schemas.microsoft.com/office/drawing/2014/main" id="{77107B9C-BEE7-7B4E-AE3F-93406EAC54B5}"/>
                  </a:ext>
                </a:extLst>
              </p:cNvPr>
              <p:cNvSpPr/>
              <p:nvPr/>
            </p:nvSpPr>
            <p:spPr>
              <a:xfrm>
                <a:off x="7375334"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02" name="Freeform 201">
                <a:extLst>
                  <a:ext uri="{FF2B5EF4-FFF2-40B4-BE49-F238E27FC236}">
                    <a16:creationId xmlns:a16="http://schemas.microsoft.com/office/drawing/2014/main" id="{BAFC7BB9-75EE-4A47-B808-2AF56075F21E}"/>
                  </a:ext>
                </a:extLst>
              </p:cNvPr>
              <p:cNvSpPr/>
              <p:nvPr/>
            </p:nvSpPr>
            <p:spPr>
              <a:xfrm>
                <a:off x="7402751" y="5027390"/>
                <a:ext cx="14184" cy="18478"/>
              </a:xfrm>
              <a:custGeom>
                <a:avLst/>
                <a:gdLst>
                  <a:gd name="connsiteX0" fmla="*/ 7520 w 14184"/>
                  <a:gd name="connsiteY0" fmla="*/ 2191 h 18478"/>
                  <a:gd name="connsiteX1" fmla="*/ 2760 w 14184"/>
                  <a:gd name="connsiteY1" fmla="*/ 9239 h 18478"/>
                  <a:gd name="connsiteX2" fmla="*/ 7520 w 14184"/>
                  <a:gd name="connsiteY2" fmla="*/ 16192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7 h 18478"/>
                  <a:gd name="connsiteX10" fmla="*/ 7520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0" y="2191"/>
                    </a:moveTo>
                    <a:cubicBezTo>
                      <a:pt x="4760" y="2191"/>
                      <a:pt x="2760" y="4763"/>
                      <a:pt x="2760" y="9239"/>
                    </a:cubicBezTo>
                    <a:cubicBezTo>
                      <a:pt x="2760" y="13621"/>
                      <a:pt x="4665" y="16192"/>
                      <a:pt x="7520" y="16192"/>
                    </a:cubicBezTo>
                    <a:cubicBezTo>
                      <a:pt x="9615" y="16192"/>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7"/>
                    </a:lnTo>
                    <a:cubicBezTo>
                      <a:pt x="11233" y="3810"/>
                      <a:pt x="9520" y="2191"/>
                      <a:pt x="7520" y="2191"/>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03" name="Freeform 202">
                <a:extLst>
                  <a:ext uri="{FF2B5EF4-FFF2-40B4-BE49-F238E27FC236}">
                    <a16:creationId xmlns:a16="http://schemas.microsoft.com/office/drawing/2014/main" id="{57CEA8F8-8647-B74B-BBD8-C4CAD7641888}"/>
                  </a:ext>
                </a:extLst>
              </p:cNvPr>
              <p:cNvSpPr/>
              <p:nvPr/>
            </p:nvSpPr>
            <p:spPr>
              <a:xfrm>
                <a:off x="7419030"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1" y="18479"/>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716"/>
                      <a:pt x="12852" y="923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04" name="Freeform 203">
                <a:extLst>
                  <a:ext uri="{FF2B5EF4-FFF2-40B4-BE49-F238E27FC236}">
                    <a16:creationId xmlns:a16="http://schemas.microsoft.com/office/drawing/2014/main" id="{9EFFE8B6-2CB3-E84B-B63D-E7C31EB38512}"/>
                  </a:ext>
                </a:extLst>
              </p:cNvPr>
              <p:cNvSpPr/>
              <p:nvPr/>
            </p:nvSpPr>
            <p:spPr>
              <a:xfrm>
                <a:off x="7438259"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5"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05" name="Freeform 204">
                <a:extLst>
                  <a:ext uri="{FF2B5EF4-FFF2-40B4-BE49-F238E27FC236}">
                    <a16:creationId xmlns:a16="http://schemas.microsoft.com/office/drawing/2014/main" id="{B53127C3-E16E-6848-8737-B9CB0FC711E2}"/>
                  </a:ext>
                </a:extLst>
              </p:cNvPr>
              <p:cNvSpPr/>
              <p:nvPr/>
            </p:nvSpPr>
            <p:spPr>
              <a:xfrm>
                <a:off x="7454347"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06" name="Freeform 205">
                <a:extLst>
                  <a:ext uri="{FF2B5EF4-FFF2-40B4-BE49-F238E27FC236}">
                    <a16:creationId xmlns:a16="http://schemas.microsoft.com/office/drawing/2014/main" id="{858A0D2A-F0F4-2046-83E5-4799E71207EA}"/>
                  </a:ext>
                </a:extLst>
              </p:cNvPr>
              <p:cNvSpPr/>
              <p:nvPr/>
            </p:nvSpPr>
            <p:spPr>
              <a:xfrm>
                <a:off x="7465961"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5" y="16954"/>
                      <a:pt x="15136" y="18098"/>
                    </a:cubicBezTo>
                    <a:lnTo>
                      <a:pt x="12471" y="18098"/>
                    </a:lnTo>
                    <a:cubicBezTo>
                      <a:pt x="12090" y="17050"/>
                      <a:pt x="11995" y="15907"/>
                      <a:pt x="11995" y="14669"/>
                    </a:cubicBezTo>
                    <a:close/>
                    <a:moveTo>
                      <a:pt x="9901" y="9049"/>
                    </a:moveTo>
                    <a:cubicBezTo>
                      <a:pt x="5141" y="9049"/>
                      <a:pt x="2761" y="10478"/>
                      <a:pt x="2761" y="13049"/>
                    </a:cubicBezTo>
                    <a:cubicBezTo>
                      <a:pt x="2761" y="14954"/>
                      <a:pt x="4093" y="16192"/>
                      <a:pt x="6378" y="16192"/>
                    </a:cubicBezTo>
                    <a:cubicBezTo>
                      <a:pt x="9424"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07" name="Freeform 206">
                <a:extLst>
                  <a:ext uri="{FF2B5EF4-FFF2-40B4-BE49-F238E27FC236}">
                    <a16:creationId xmlns:a16="http://schemas.microsoft.com/office/drawing/2014/main" id="{1E5A89A8-5369-BC4E-AB3F-06CC0B0D9F3D}"/>
                  </a:ext>
                </a:extLst>
              </p:cNvPr>
              <p:cNvSpPr/>
              <p:nvPr/>
            </p:nvSpPr>
            <p:spPr>
              <a:xfrm>
                <a:off x="7485001"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08" name="Freeform 207">
                <a:extLst>
                  <a:ext uri="{FF2B5EF4-FFF2-40B4-BE49-F238E27FC236}">
                    <a16:creationId xmlns:a16="http://schemas.microsoft.com/office/drawing/2014/main" id="{E13FAE5E-1D82-2C47-A190-3CAB0CAF6AB8}"/>
                  </a:ext>
                </a:extLst>
              </p:cNvPr>
              <p:cNvSpPr/>
              <p:nvPr/>
            </p:nvSpPr>
            <p:spPr>
              <a:xfrm>
                <a:off x="7492426"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09" name="Freeform 208">
                <a:extLst>
                  <a:ext uri="{FF2B5EF4-FFF2-40B4-BE49-F238E27FC236}">
                    <a16:creationId xmlns:a16="http://schemas.microsoft.com/office/drawing/2014/main" id="{241E2933-D148-964D-8E0F-EC0C2F4CEC97}"/>
                  </a:ext>
                </a:extLst>
              </p:cNvPr>
              <p:cNvSpPr/>
              <p:nvPr/>
            </p:nvSpPr>
            <p:spPr>
              <a:xfrm>
                <a:off x="7509466"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10" name="Freeform 209">
                <a:extLst>
                  <a:ext uri="{FF2B5EF4-FFF2-40B4-BE49-F238E27FC236}">
                    <a16:creationId xmlns:a16="http://schemas.microsoft.com/office/drawing/2014/main" id="{8F05ABAE-384C-6D4B-963A-0FBC29CA7886}"/>
                  </a:ext>
                </a:extLst>
              </p:cNvPr>
              <p:cNvSpPr/>
              <p:nvPr/>
            </p:nvSpPr>
            <p:spPr>
              <a:xfrm>
                <a:off x="7527458" y="5021675"/>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49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49"/>
                    </a:cubicBezTo>
                    <a:cubicBezTo>
                      <a:pt x="0" y="9334"/>
                      <a:pt x="3046" y="5715"/>
                      <a:pt x="6949" y="5715"/>
                    </a:cubicBezTo>
                    <a:cubicBezTo>
                      <a:pt x="9044" y="5715"/>
                      <a:pt x="10853"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1" y="21812"/>
                      <a:pt x="11995" y="19621"/>
                      <a:pt x="11995" y="16192"/>
                    </a:cubicBezTo>
                    <a:lnTo>
                      <a:pt x="11995" y="13525"/>
                    </a:lnTo>
                    <a:cubicBezTo>
                      <a:pt x="11995" y="10096"/>
                      <a:pt x="10186" y="8001"/>
                      <a:pt x="7425" y="8001"/>
                    </a:cubicBez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11" name="Freeform 210">
                <a:extLst>
                  <a:ext uri="{FF2B5EF4-FFF2-40B4-BE49-F238E27FC236}">
                    <a16:creationId xmlns:a16="http://schemas.microsoft.com/office/drawing/2014/main" id="{50F3BDE6-CF86-C94C-935B-11981F737287}"/>
                  </a:ext>
                </a:extLst>
              </p:cNvPr>
              <p:cNvSpPr/>
              <p:nvPr/>
            </p:nvSpPr>
            <p:spPr>
              <a:xfrm>
                <a:off x="7554685"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12" name="Freeform 211">
                <a:extLst>
                  <a:ext uri="{FF2B5EF4-FFF2-40B4-BE49-F238E27FC236}">
                    <a16:creationId xmlns:a16="http://schemas.microsoft.com/office/drawing/2014/main" id="{27A7F30B-8D74-4546-AF9A-3726F3D3C2D4}"/>
                  </a:ext>
                </a:extLst>
              </p:cNvPr>
              <p:cNvSpPr/>
              <p:nvPr/>
            </p:nvSpPr>
            <p:spPr>
              <a:xfrm>
                <a:off x="7567441" y="5021675"/>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2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4" y="8001"/>
                      <a:pt x="13804" y="12573"/>
                    </a:cubicBezTo>
                    <a:lnTo>
                      <a:pt x="13804" y="23717"/>
                    </a:lnTo>
                    <a:lnTo>
                      <a:pt x="11233" y="23717"/>
                    </a:lnTo>
                    <a:lnTo>
                      <a:pt x="11233" y="12382"/>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13" name="Freeform 212">
                <a:extLst>
                  <a:ext uri="{FF2B5EF4-FFF2-40B4-BE49-F238E27FC236}">
                    <a16:creationId xmlns:a16="http://schemas.microsoft.com/office/drawing/2014/main" id="{1D771AC7-E0FF-7741-B3A8-82DF9852D9FC}"/>
                  </a:ext>
                </a:extLst>
              </p:cNvPr>
              <p:cNvSpPr/>
              <p:nvPr/>
            </p:nvSpPr>
            <p:spPr>
              <a:xfrm>
                <a:off x="7584481"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1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525 h 18478"/>
                  <a:gd name="connsiteX12" fmla="*/ 8091 w 15612"/>
                  <a:gd name="connsiteY12" fmla="*/ 2191 h 18478"/>
                  <a:gd name="connsiteX13" fmla="*/ 2951 w 15612"/>
                  <a:gd name="connsiteY13" fmla="*/ 7525 h 18478"/>
                  <a:gd name="connsiteX14" fmla="*/ 12851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1" y="16288"/>
                    </a:cubicBezTo>
                    <a:cubicBezTo>
                      <a:pt x="10281" y="16288"/>
                      <a:pt x="11995" y="15050"/>
                      <a:pt x="12851" y="12859"/>
                    </a:cubicBezTo>
                    <a:lnTo>
                      <a:pt x="15327" y="13335"/>
                    </a:lnTo>
                    <a:cubicBezTo>
                      <a:pt x="14184" y="16669"/>
                      <a:pt x="11614" y="18479"/>
                      <a:pt x="7901" y="18479"/>
                    </a:cubicBezTo>
                    <a:close/>
                    <a:moveTo>
                      <a:pt x="12851" y="7525"/>
                    </a:moveTo>
                    <a:cubicBezTo>
                      <a:pt x="12756" y="4096"/>
                      <a:pt x="10948" y="2191"/>
                      <a:pt x="8091" y="2191"/>
                    </a:cubicBezTo>
                    <a:cubicBezTo>
                      <a:pt x="5236" y="2191"/>
                      <a:pt x="3427" y="4096"/>
                      <a:pt x="2951" y="7525"/>
                    </a:cubicBezTo>
                    <a:lnTo>
                      <a:pt x="12851" y="7525"/>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14" name="Freeform 213">
                <a:extLst>
                  <a:ext uri="{FF2B5EF4-FFF2-40B4-BE49-F238E27FC236}">
                    <a16:creationId xmlns:a16="http://schemas.microsoft.com/office/drawing/2014/main" id="{7938EF78-8FE6-E84D-A20B-60658596797F}"/>
                  </a:ext>
                </a:extLst>
              </p:cNvPr>
              <p:cNvSpPr/>
              <p:nvPr/>
            </p:nvSpPr>
            <p:spPr>
              <a:xfrm>
                <a:off x="7603521" y="5027295"/>
                <a:ext cx="8662" cy="18097"/>
              </a:xfrm>
              <a:custGeom>
                <a:avLst/>
                <a:gdLst>
                  <a:gd name="connsiteX0" fmla="*/ 95 w 8662"/>
                  <a:gd name="connsiteY0" fmla="*/ 571 h 18097"/>
                  <a:gd name="connsiteX1" fmla="*/ 2570 w 8662"/>
                  <a:gd name="connsiteY1" fmla="*/ 571 h 18097"/>
                  <a:gd name="connsiteX2" fmla="*/ 2570 w 8662"/>
                  <a:gd name="connsiteY2" fmla="*/ 4477 h 18097"/>
                  <a:gd name="connsiteX3" fmla="*/ 7711 w 8662"/>
                  <a:gd name="connsiteY3" fmla="*/ 0 h 18097"/>
                  <a:gd name="connsiteX4" fmla="*/ 8663 w 8662"/>
                  <a:gd name="connsiteY4" fmla="*/ 95 h 18097"/>
                  <a:gd name="connsiteX5" fmla="*/ 8663 w 8662"/>
                  <a:gd name="connsiteY5" fmla="*/ 2762 h 18097"/>
                  <a:gd name="connsiteX6" fmla="*/ 8187 w 8662"/>
                  <a:gd name="connsiteY6" fmla="*/ 2762 h 18097"/>
                  <a:gd name="connsiteX7" fmla="*/ 2665 w 8662"/>
                  <a:gd name="connsiteY7" fmla="*/ 9334 h 18097"/>
                  <a:gd name="connsiteX8" fmla="*/ 2665 w 8662"/>
                  <a:gd name="connsiteY8" fmla="*/ 18097 h 18097"/>
                  <a:gd name="connsiteX9" fmla="*/ 0 w 8662"/>
                  <a:gd name="connsiteY9" fmla="*/ 18097 h 18097"/>
                  <a:gd name="connsiteX10" fmla="*/ 0 w 8662"/>
                  <a:gd name="connsiteY10" fmla="*/ 571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097">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097"/>
                    </a:lnTo>
                    <a:lnTo>
                      <a:pt x="0" y="18097"/>
                    </a:lnTo>
                    <a:lnTo>
                      <a:pt x="0" y="571"/>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15" name="Freeform 214">
                <a:extLst>
                  <a:ext uri="{FF2B5EF4-FFF2-40B4-BE49-F238E27FC236}">
                    <a16:creationId xmlns:a16="http://schemas.microsoft.com/office/drawing/2014/main" id="{1E4A5D72-2D32-664B-83E8-B8B957723907}"/>
                  </a:ext>
                </a:extLst>
              </p:cNvPr>
              <p:cNvSpPr/>
              <p:nvPr/>
            </p:nvSpPr>
            <p:spPr>
              <a:xfrm>
                <a:off x="7612850"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16" name="Freeform 215">
                <a:extLst>
                  <a:ext uri="{FF2B5EF4-FFF2-40B4-BE49-F238E27FC236}">
                    <a16:creationId xmlns:a16="http://schemas.microsoft.com/office/drawing/2014/main" id="{3C62E993-BB24-1546-87BE-7295AABCED52}"/>
                  </a:ext>
                </a:extLst>
              </p:cNvPr>
              <p:cNvSpPr/>
              <p:nvPr/>
            </p:nvSpPr>
            <p:spPr>
              <a:xfrm>
                <a:off x="7632080"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17" name="Freeform 216">
                <a:extLst>
                  <a:ext uri="{FF2B5EF4-FFF2-40B4-BE49-F238E27FC236}">
                    <a16:creationId xmlns:a16="http://schemas.microsoft.com/office/drawing/2014/main" id="{8C2B834B-3751-A44A-A570-7304294722A7}"/>
                  </a:ext>
                </a:extLst>
              </p:cNvPr>
              <p:cNvSpPr/>
              <p:nvPr/>
            </p:nvSpPr>
            <p:spPr>
              <a:xfrm>
                <a:off x="7639505"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sp>
            <p:nvSpPr>
              <p:cNvPr id="218" name="Freeform 217">
                <a:extLst>
                  <a:ext uri="{FF2B5EF4-FFF2-40B4-BE49-F238E27FC236}">
                    <a16:creationId xmlns:a16="http://schemas.microsoft.com/office/drawing/2014/main" id="{AD87A188-71EA-3947-B4B6-55A350E33A4B}"/>
                  </a:ext>
                </a:extLst>
              </p:cNvPr>
              <p:cNvSpPr/>
              <p:nvPr/>
            </p:nvSpPr>
            <p:spPr>
              <a:xfrm>
                <a:off x="7658639" y="5041296"/>
                <a:ext cx="3808" cy="4095"/>
              </a:xfrm>
              <a:custGeom>
                <a:avLst/>
                <a:gdLst>
                  <a:gd name="connsiteX0" fmla="*/ 0 w 3808"/>
                  <a:gd name="connsiteY0" fmla="*/ 0 h 4095"/>
                  <a:gd name="connsiteX1" fmla="*/ 3808 w 3808"/>
                  <a:gd name="connsiteY1" fmla="*/ 0 h 4095"/>
                  <a:gd name="connsiteX2" fmla="*/ 3808 w 3808"/>
                  <a:gd name="connsiteY2" fmla="*/ 4096 h 4095"/>
                  <a:gd name="connsiteX3" fmla="*/ 0 w 3808"/>
                  <a:gd name="connsiteY3" fmla="*/ 4096 h 4095"/>
                  <a:gd name="connsiteX4" fmla="*/ 0 w 3808"/>
                  <a:gd name="connsiteY4" fmla="*/ 0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8" h="4095">
                    <a:moveTo>
                      <a:pt x="0" y="0"/>
                    </a:moveTo>
                    <a:lnTo>
                      <a:pt x="3808" y="0"/>
                    </a:lnTo>
                    <a:lnTo>
                      <a:pt x="3808" y="4096"/>
                    </a:lnTo>
                    <a:lnTo>
                      <a:pt x="0" y="4096"/>
                    </a:lnTo>
                    <a:lnTo>
                      <a:pt x="0" y="0"/>
                    </a:lnTo>
                    <a:close/>
                  </a:path>
                </a:pathLst>
              </a:custGeom>
              <a:solidFill>
                <a:srgbClr val="231F20"/>
              </a:solidFill>
              <a:ln w="9509" cap="flat">
                <a:noFill/>
                <a:prstDash val="solid"/>
                <a:miter/>
              </a:ln>
            </p:spPr>
            <p:txBody>
              <a:bodyPr rtlCol="0" anchor="ctr"/>
              <a:lstStyle/>
              <a:p>
                <a:endParaRPr lang="en-US" b="0" i="0" dirty="0">
                  <a:latin typeface="Calibri" panose="020F0502020204030204" pitchFamily="34" charset="0"/>
                </a:endParaRPr>
              </a:p>
            </p:txBody>
          </p:sp>
        </p:grpSp>
      </p:grpSp>
      <p:sp>
        <p:nvSpPr>
          <p:cNvPr id="319" name="Freeform 318">
            <a:extLst>
              <a:ext uri="{FF2B5EF4-FFF2-40B4-BE49-F238E27FC236}">
                <a16:creationId xmlns:a16="http://schemas.microsoft.com/office/drawing/2014/main" id="{E21FBFF2-CEC0-6046-8FB2-9DAB6FAD6E53}"/>
              </a:ext>
            </a:extLst>
          </p:cNvPr>
          <p:cNvSpPr/>
          <p:nvPr userDrawn="1"/>
        </p:nvSpPr>
        <p:spPr>
          <a:xfrm>
            <a:off x="0" y="7795630"/>
            <a:ext cx="7597291" cy="715522"/>
          </a:xfrm>
          <a:custGeom>
            <a:avLst/>
            <a:gdLst>
              <a:gd name="connsiteX0" fmla="*/ 0 w 7530847"/>
              <a:gd name="connsiteY0" fmla="*/ 715523 h 715522"/>
              <a:gd name="connsiteX1" fmla="*/ 0 w 7530847"/>
              <a:gd name="connsiteY1" fmla="*/ 0 h 715522"/>
              <a:gd name="connsiteX2" fmla="*/ 7143771 w 7530847"/>
              <a:gd name="connsiteY2" fmla="*/ 0 h 715522"/>
              <a:gd name="connsiteX3" fmla="*/ 7530848 w 7530847"/>
              <a:gd name="connsiteY3" fmla="*/ 387166 h 715522"/>
              <a:gd name="connsiteX4" fmla="*/ 7530848 w 7530847"/>
              <a:gd name="connsiteY4" fmla="*/ 715523 h 715522"/>
              <a:gd name="connsiteX5" fmla="*/ 0 w 7530847"/>
              <a:gd name="connsiteY5" fmla="*/ 715523 h 7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5522">
                <a:moveTo>
                  <a:pt x="0" y="715523"/>
                </a:moveTo>
                <a:lnTo>
                  <a:pt x="0" y="0"/>
                </a:lnTo>
                <a:lnTo>
                  <a:pt x="7143771" y="0"/>
                </a:lnTo>
                <a:cubicBezTo>
                  <a:pt x="7356908" y="0"/>
                  <a:pt x="7530848" y="173980"/>
                  <a:pt x="7530848" y="387166"/>
                </a:cubicBezTo>
                <a:lnTo>
                  <a:pt x="7530848" y="715523"/>
                </a:lnTo>
                <a:lnTo>
                  <a:pt x="0" y="715523"/>
                </a:lnTo>
                <a:close/>
              </a:path>
            </a:pathLst>
          </a:custGeom>
          <a:solidFill>
            <a:srgbClr val="E25684"/>
          </a:solidFill>
          <a:ln w="24491" cap="flat">
            <a:noFill/>
            <a:prstDash val="solid"/>
            <a:miter/>
          </a:ln>
        </p:spPr>
        <p:txBody>
          <a:bodyPr rtlCol="0" anchor="ctr"/>
          <a:lstStyle/>
          <a:p>
            <a:endParaRPr lang="en-US" b="0" i="0" dirty="0">
              <a:latin typeface="Calibri" panose="020F0502020204030204" pitchFamily="34" charset="0"/>
            </a:endParaRPr>
          </a:p>
        </p:txBody>
      </p:sp>
      <p:sp>
        <p:nvSpPr>
          <p:cNvPr id="320" name="Text Placeholder 23">
            <a:extLst>
              <a:ext uri="{FF2B5EF4-FFF2-40B4-BE49-F238E27FC236}">
                <a16:creationId xmlns:a16="http://schemas.microsoft.com/office/drawing/2014/main" id="{176AFF28-3E58-E84F-8531-D24D8045CAF8}"/>
              </a:ext>
            </a:extLst>
          </p:cNvPr>
          <p:cNvSpPr>
            <a:spLocks noGrp="1"/>
          </p:cNvSpPr>
          <p:nvPr>
            <p:ph type="body" sz="quarter" idx="18" hasCustomPrompt="1"/>
          </p:nvPr>
        </p:nvSpPr>
        <p:spPr>
          <a:xfrm>
            <a:off x="4125965" y="7918601"/>
            <a:ext cx="2846623" cy="469580"/>
          </a:xfrm>
          <a:prstGeom prst="rect">
            <a:avLst/>
          </a:prstGeom>
        </p:spPr>
        <p:txBody>
          <a:bodyPr>
            <a:normAutofit/>
          </a:bodyPr>
          <a:lstStyle>
            <a:lvl1pPr marL="0" indent="0" algn="r">
              <a:buNone/>
              <a:defRPr sz="2200" b="0" i="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sp>
        <p:nvSpPr>
          <p:cNvPr id="323" name="Text Placeholder 23">
            <a:extLst>
              <a:ext uri="{FF2B5EF4-FFF2-40B4-BE49-F238E27FC236}">
                <a16:creationId xmlns:a16="http://schemas.microsoft.com/office/drawing/2014/main" id="{AFD7B270-B1F8-AA40-814A-7A0B76F5C723}"/>
              </a:ext>
            </a:extLst>
          </p:cNvPr>
          <p:cNvSpPr>
            <a:spLocks noGrp="1"/>
          </p:cNvSpPr>
          <p:nvPr>
            <p:ph type="body" sz="quarter" idx="17" hasCustomPrompt="1"/>
          </p:nvPr>
        </p:nvSpPr>
        <p:spPr>
          <a:xfrm>
            <a:off x="3657438" y="9116537"/>
            <a:ext cx="3256950" cy="690592"/>
          </a:xfrm>
          <a:prstGeom prst="rect">
            <a:avLst/>
          </a:prstGeom>
        </p:spPr>
        <p:txBody>
          <a:bodyPr>
            <a:normAutofit/>
          </a:bodyPr>
          <a:lstStyle>
            <a:lvl1pPr marL="0" indent="0" algn="r">
              <a:buNone/>
              <a:defRPr sz="2200" b="0" i="0">
                <a:solidFill>
                  <a:srgbClr val="086575"/>
                </a:solidFill>
                <a:latin typeface="Calibri" panose="020F0502020204030204" pitchFamily="34" charset="0"/>
                <a:cs typeface="Calibri" panose="020F0502020204030204" pitchFamily="34" charset="0"/>
              </a:defRPr>
            </a:lvl1pPr>
          </a:lstStyle>
          <a:p>
            <a:pPr lvl="0"/>
            <a:r>
              <a:rPr lang="en-US" dirty="0"/>
              <a:t>follow our journey</a:t>
            </a:r>
          </a:p>
        </p:txBody>
      </p:sp>
      <p:sp>
        <p:nvSpPr>
          <p:cNvPr id="310" name="Text Placeholder 32">
            <a:extLst>
              <a:ext uri="{FF2B5EF4-FFF2-40B4-BE49-F238E27FC236}">
                <a16:creationId xmlns:a16="http://schemas.microsoft.com/office/drawing/2014/main" id="{334BA9BF-7358-9E42-9AC0-5FEAA358E9F6}"/>
              </a:ext>
            </a:extLst>
          </p:cNvPr>
          <p:cNvSpPr>
            <a:spLocks noGrp="1"/>
          </p:cNvSpPr>
          <p:nvPr>
            <p:ph type="body" sz="quarter" idx="32" hasCustomPrompt="1"/>
          </p:nvPr>
        </p:nvSpPr>
        <p:spPr>
          <a:xfrm>
            <a:off x="554560" y="3219790"/>
            <a:ext cx="6326687" cy="4253468"/>
          </a:xfrm>
          <a:prstGeom prst="rect">
            <a:avLst/>
          </a:prstGeom>
        </p:spPr>
        <p:txBody>
          <a:bodyPr numCol="2" spcCol="288000" anchor="t">
            <a:noAutofit/>
          </a:bodyPr>
          <a:lstStyle>
            <a:lvl1pPr marL="0" indent="0" algn="just">
              <a:lnSpc>
                <a:spcPct val="100000"/>
              </a:lnSpc>
              <a:spcBef>
                <a:spcPts val="0"/>
              </a:spcBef>
              <a:buNone/>
              <a:defRPr sz="105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grpSp>
        <p:nvGrpSpPr>
          <p:cNvPr id="353" name="Graphic 2">
            <a:extLst>
              <a:ext uri="{FF2B5EF4-FFF2-40B4-BE49-F238E27FC236}">
                <a16:creationId xmlns:a16="http://schemas.microsoft.com/office/drawing/2014/main" id="{3E8A07C8-3BC1-A047-96AD-633684AD01B0}"/>
              </a:ext>
            </a:extLst>
          </p:cNvPr>
          <p:cNvGrpSpPr/>
          <p:nvPr userDrawn="1"/>
        </p:nvGrpSpPr>
        <p:grpSpPr>
          <a:xfrm>
            <a:off x="554560" y="689581"/>
            <a:ext cx="3080923" cy="1579349"/>
            <a:chOff x="4112108" y="1054254"/>
            <a:chExt cx="2408066" cy="1234428"/>
          </a:xfrm>
        </p:grpSpPr>
        <p:grpSp>
          <p:nvGrpSpPr>
            <p:cNvPr id="355" name="Graphic 2">
              <a:extLst>
                <a:ext uri="{FF2B5EF4-FFF2-40B4-BE49-F238E27FC236}">
                  <a16:creationId xmlns:a16="http://schemas.microsoft.com/office/drawing/2014/main" id="{CD3CFF6D-B3F4-D549-ADAC-4485B30377B8}"/>
                </a:ext>
              </a:extLst>
            </p:cNvPr>
            <p:cNvGrpSpPr/>
            <p:nvPr/>
          </p:nvGrpSpPr>
          <p:grpSpPr>
            <a:xfrm>
              <a:off x="5038056" y="1057107"/>
              <a:ext cx="1482118" cy="1231575"/>
              <a:chOff x="5038056" y="1057107"/>
              <a:chExt cx="1482118" cy="1231575"/>
            </a:xfrm>
            <a:solidFill>
              <a:srgbClr val="E25684"/>
            </a:solidFill>
          </p:grpSpPr>
          <p:sp>
            <p:nvSpPr>
              <p:cNvPr id="409" name="Freeform 408">
                <a:extLst>
                  <a:ext uri="{FF2B5EF4-FFF2-40B4-BE49-F238E27FC236}">
                    <a16:creationId xmlns:a16="http://schemas.microsoft.com/office/drawing/2014/main" id="{7115BA44-7286-994D-95E6-C67B479BEECE}"/>
                  </a:ext>
                </a:extLst>
              </p:cNvPr>
              <p:cNvSpPr/>
              <p:nvPr/>
            </p:nvSpPr>
            <p:spPr>
              <a:xfrm>
                <a:off x="5038056" y="2004327"/>
                <a:ext cx="156859" cy="273894"/>
              </a:xfrm>
              <a:custGeom>
                <a:avLst/>
                <a:gdLst>
                  <a:gd name="connsiteX0" fmla="*/ 130241 w 156859"/>
                  <a:gd name="connsiteY0" fmla="*/ 0 h 273894"/>
                  <a:gd name="connsiteX1" fmla="*/ 0 w 156859"/>
                  <a:gd name="connsiteY1" fmla="*/ 263433 h 273894"/>
                  <a:gd name="connsiteX2" fmla="*/ 21865 w 156859"/>
                  <a:gd name="connsiteY2" fmla="*/ 273895 h 273894"/>
                  <a:gd name="connsiteX3" fmla="*/ 156860 w 156859"/>
                  <a:gd name="connsiteY3" fmla="*/ 0 h 273894"/>
                  <a:gd name="connsiteX4" fmla="*/ 130241 w 156859"/>
                  <a:gd name="connsiteY4" fmla="*/ 0 h 273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859" h="273894">
                    <a:moveTo>
                      <a:pt x="130241" y="0"/>
                    </a:moveTo>
                    <a:lnTo>
                      <a:pt x="0" y="263433"/>
                    </a:lnTo>
                    <a:lnTo>
                      <a:pt x="21865" y="273895"/>
                    </a:lnTo>
                    <a:lnTo>
                      <a:pt x="156860" y="0"/>
                    </a:lnTo>
                    <a:cubicBezTo>
                      <a:pt x="148304" y="0"/>
                      <a:pt x="139748" y="0"/>
                      <a:pt x="130241" y="0"/>
                    </a:cubicBezTo>
                    <a:close/>
                  </a:path>
                </a:pathLst>
              </a:custGeom>
              <a:solidFill>
                <a:srgbClr val="E25684"/>
              </a:solidFill>
              <a:ln w="9497" cap="flat">
                <a:noFill/>
                <a:prstDash val="solid"/>
                <a:miter/>
              </a:ln>
            </p:spPr>
            <p:txBody>
              <a:bodyPr rtlCol="0" anchor="ctr"/>
              <a:lstStyle/>
              <a:p>
                <a:endParaRPr lang="en-US"/>
              </a:p>
            </p:txBody>
          </p:sp>
          <p:sp>
            <p:nvSpPr>
              <p:cNvPr id="410" name="Freeform 409">
                <a:extLst>
                  <a:ext uri="{FF2B5EF4-FFF2-40B4-BE49-F238E27FC236}">
                    <a16:creationId xmlns:a16="http://schemas.microsoft.com/office/drawing/2014/main" id="{D5562D10-6ECB-AF4E-AC7D-1D3AD2CE0242}"/>
                  </a:ext>
                </a:extLst>
              </p:cNvPr>
              <p:cNvSpPr/>
              <p:nvPr/>
            </p:nvSpPr>
            <p:spPr>
              <a:xfrm>
                <a:off x="5496276" y="1057107"/>
                <a:ext cx="1023898" cy="1231575"/>
              </a:xfrm>
              <a:custGeom>
                <a:avLst/>
                <a:gdLst>
                  <a:gd name="connsiteX0" fmla="*/ 966826 w 1023898"/>
                  <a:gd name="connsiteY0" fmla="*/ 346172 h 1231575"/>
                  <a:gd name="connsiteX1" fmla="*/ 816621 w 1023898"/>
                  <a:gd name="connsiteY1" fmla="*/ 153115 h 1231575"/>
                  <a:gd name="connsiteX2" fmla="*/ 608425 w 1023898"/>
                  <a:gd name="connsiteY2" fmla="*/ 38041 h 1231575"/>
                  <a:gd name="connsiteX3" fmla="*/ 379315 w 1023898"/>
                  <a:gd name="connsiteY3" fmla="*/ 0 h 1231575"/>
                  <a:gd name="connsiteX4" fmla="*/ 138797 w 1023898"/>
                  <a:gd name="connsiteY4" fmla="*/ 0 h 1231575"/>
                  <a:gd name="connsiteX5" fmla="*/ 0 w 1023898"/>
                  <a:gd name="connsiteY5" fmla="*/ 281503 h 1231575"/>
                  <a:gd name="connsiteX6" fmla="*/ 26619 w 1023898"/>
                  <a:gd name="connsiteY6" fmla="*/ 281503 h 1231575"/>
                  <a:gd name="connsiteX7" fmla="*/ 153057 w 1023898"/>
                  <a:gd name="connsiteY7" fmla="*/ 24727 h 1231575"/>
                  <a:gd name="connsiteX8" fmla="*/ 379315 w 1023898"/>
                  <a:gd name="connsiteY8" fmla="*/ 24727 h 1231575"/>
                  <a:gd name="connsiteX9" fmla="*/ 600820 w 1023898"/>
                  <a:gd name="connsiteY9" fmla="*/ 61817 h 1231575"/>
                  <a:gd name="connsiteX10" fmla="*/ 801411 w 1023898"/>
                  <a:gd name="connsiteY10" fmla="*/ 173086 h 1231575"/>
                  <a:gd name="connsiteX11" fmla="*/ 944961 w 1023898"/>
                  <a:gd name="connsiteY11" fmla="*/ 357585 h 1231575"/>
                  <a:gd name="connsiteX12" fmla="*/ 1000099 w 1023898"/>
                  <a:gd name="connsiteY12" fmla="*/ 615312 h 1231575"/>
                  <a:gd name="connsiteX13" fmla="*/ 944961 w 1023898"/>
                  <a:gd name="connsiteY13" fmla="*/ 873990 h 1231575"/>
                  <a:gd name="connsiteX14" fmla="*/ 801411 w 1023898"/>
                  <a:gd name="connsiteY14" fmla="*/ 1058489 h 1231575"/>
                  <a:gd name="connsiteX15" fmla="*/ 600820 w 1023898"/>
                  <a:gd name="connsiteY15" fmla="*/ 1169759 h 1231575"/>
                  <a:gd name="connsiteX16" fmla="*/ 379315 w 1023898"/>
                  <a:gd name="connsiteY16" fmla="*/ 1206849 h 1231575"/>
                  <a:gd name="connsiteX17" fmla="*/ 7605 w 1023898"/>
                  <a:gd name="connsiteY17" fmla="*/ 1206849 h 1231575"/>
                  <a:gd name="connsiteX18" fmla="*/ 7605 w 1023898"/>
                  <a:gd name="connsiteY18" fmla="*/ 1231575 h 1231575"/>
                  <a:gd name="connsiteX19" fmla="*/ 379315 w 1023898"/>
                  <a:gd name="connsiteY19" fmla="*/ 1231575 h 1231575"/>
                  <a:gd name="connsiteX20" fmla="*/ 608425 w 1023898"/>
                  <a:gd name="connsiteY20" fmla="*/ 1193534 h 1231575"/>
                  <a:gd name="connsiteX21" fmla="*/ 816621 w 1023898"/>
                  <a:gd name="connsiteY21" fmla="*/ 1078460 h 1231575"/>
                  <a:gd name="connsiteX22" fmla="*/ 966826 w 1023898"/>
                  <a:gd name="connsiteY22" fmla="*/ 886354 h 1231575"/>
                  <a:gd name="connsiteX23" fmla="*/ 1023866 w 1023898"/>
                  <a:gd name="connsiteY23" fmla="*/ 617214 h 1231575"/>
                  <a:gd name="connsiteX24" fmla="*/ 966826 w 1023898"/>
                  <a:gd name="connsiteY24" fmla="*/ 346172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3898" h="1231575">
                    <a:moveTo>
                      <a:pt x="966826" y="346172"/>
                    </a:moveTo>
                    <a:cubicBezTo>
                      <a:pt x="928800" y="270091"/>
                      <a:pt x="878414" y="204470"/>
                      <a:pt x="816621" y="153115"/>
                    </a:cubicBezTo>
                    <a:cubicBezTo>
                      <a:pt x="754828" y="101759"/>
                      <a:pt x="685429" y="62768"/>
                      <a:pt x="608425" y="38041"/>
                    </a:cubicBezTo>
                    <a:cubicBezTo>
                      <a:pt x="532372" y="12363"/>
                      <a:pt x="455369" y="0"/>
                      <a:pt x="379315" y="0"/>
                    </a:cubicBezTo>
                    <a:lnTo>
                      <a:pt x="138797" y="0"/>
                    </a:lnTo>
                    <a:lnTo>
                      <a:pt x="0" y="281503"/>
                    </a:lnTo>
                    <a:lnTo>
                      <a:pt x="26619" y="281503"/>
                    </a:lnTo>
                    <a:lnTo>
                      <a:pt x="153057" y="24727"/>
                    </a:lnTo>
                    <a:lnTo>
                      <a:pt x="379315" y="24727"/>
                    </a:lnTo>
                    <a:cubicBezTo>
                      <a:pt x="452516" y="24727"/>
                      <a:pt x="526668" y="37090"/>
                      <a:pt x="600820" y="61817"/>
                    </a:cubicBezTo>
                    <a:cubicBezTo>
                      <a:pt x="674021" y="86543"/>
                      <a:pt x="741519" y="123633"/>
                      <a:pt x="801411" y="173086"/>
                    </a:cubicBezTo>
                    <a:cubicBezTo>
                      <a:pt x="860352" y="222539"/>
                      <a:pt x="908836" y="284356"/>
                      <a:pt x="944961" y="357585"/>
                    </a:cubicBezTo>
                    <a:cubicBezTo>
                      <a:pt x="981086" y="430814"/>
                      <a:pt x="1000099" y="517357"/>
                      <a:pt x="1000099" y="615312"/>
                    </a:cubicBezTo>
                    <a:cubicBezTo>
                      <a:pt x="1000099" y="714218"/>
                      <a:pt x="982037" y="800762"/>
                      <a:pt x="944961" y="873990"/>
                    </a:cubicBezTo>
                    <a:cubicBezTo>
                      <a:pt x="908836" y="947219"/>
                      <a:pt x="860352" y="1009036"/>
                      <a:pt x="801411" y="1058489"/>
                    </a:cubicBezTo>
                    <a:cubicBezTo>
                      <a:pt x="742469" y="1107942"/>
                      <a:pt x="674972" y="1145032"/>
                      <a:pt x="600820" y="1169759"/>
                    </a:cubicBezTo>
                    <a:cubicBezTo>
                      <a:pt x="526668" y="1194485"/>
                      <a:pt x="452516" y="1206849"/>
                      <a:pt x="379315" y="1206849"/>
                    </a:cubicBezTo>
                    <a:lnTo>
                      <a:pt x="7605" y="1206849"/>
                    </a:lnTo>
                    <a:lnTo>
                      <a:pt x="7605" y="1231575"/>
                    </a:lnTo>
                    <a:lnTo>
                      <a:pt x="379315" y="1231575"/>
                    </a:lnTo>
                    <a:cubicBezTo>
                      <a:pt x="455369" y="1231575"/>
                      <a:pt x="532372" y="1219212"/>
                      <a:pt x="608425" y="1193534"/>
                    </a:cubicBezTo>
                    <a:cubicBezTo>
                      <a:pt x="684479" y="1167857"/>
                      <a:pt x="754828" y="1129816"/>
                      <a:pt x="816621" y="1078460"/>
                    </a:cubicBezTo>
                    <a:cubicBezTo>
                      <a:pt x="878414" y="1027105"/>
                      <a:pt x="928800" y="962436"/>
                      <a:pt x="966826" y="886354"/>
                    </a:cubicBezTo>
                    <a:cubicBezTo>
                      <a:pt x="1004853" y="810272"/>
                      <a:pt x="1023866" y="719925"/>
                      <a:pt x="1023866" y="617214"/>
                    </a:cubicBezTo>
                    <a:cubicBezTo>
                      <a:pt x="1024817" y="513553"/>
                      <a:pt x="1004853" y="423205"/>
                      <a:pt x="966826" y="346172"/>
                    </a:cubicBezTo>
                    <a:close/>
                  </a:path>
                </a:pathLst>
              </a:custGeom>
              <a:solidFill>
                <a:srgbClr val="E25684"/>
              </a:solidFill>
              <a:ln w="9497" cap="flat">
                <a:noFill/>
                <a:prstDash val="solid"/>
                <a:miter/>
              </a:ln>
            </p:spPr>
            <p:txBody>
              <a:bodyPr rtlCol="0" anchor="ctr"/>
              <a:lstStyle/>
              <a:p>
                <a:endParaRPr lang="en-US"/>
              </a:p>
            </p:txBody>
          </p:sp>
          <p:sp>
            <p:nvSpPr>
              <p:cNvPr id="411" name="Freeform 410">
                <a:extLst>
                  <a:ext uri="{FF2B5EF4-FFF2-40B4-BE49-F238E27FC236}">
                    <a16:creationId xmlns:a16="http://schemas.microsoft.com/office/drawing/2014/main" id="{BF8611BF-B300-5546-8E00-5AB95DC81EA0}"/>
                  </a:ext>
                </a:extLst>
              </p:cNvPr>
              <p:cNvSpPr/>
              <p:nvPr/>
            </p:nvSpPr>
            <p:spPr>
              <a:xfrm>
                <a:off x="5231991" y="2000760"/>
                <a:ext cx="161613" cy="271754"/>
              </a:xfrm>
              <a:custGeom>
                <a:avLst/>
                <a:gdLst>
                  <a:gd name="connsiteX0" fmla="*/ 133093 w 161613"/>
                  <a:gd name="connsiteY0" fmla="*/ 713 h 271754"/>
                  <a:gd name="connsiteX1" fmla="*/ 0 w 161613"/>
                  <a:gd name="connsiteY1" fmla="*/ 260343 h 271754"/>
                  <a:gd name="connsiteX2" fmla="*/ 21865 w 161613"/>
                  <a:gd name="connsiteY2" fmla="*/ 271755 h 271754"/>
                  <a:gd name="connsiteX3" fmla="*/ 161613 w 161613"/>
                  <a:gd name="connsiteY3" fmla="*/ 713 h 271754"/>
                  <a:gd name="connsiteX4" fmla="*/ 133093 w 161613"/>
                  <a:gd name="connsiteY4" fmla="*/ 713 h 271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13" h="271754">
                    <a:moveTo>
                      <a:pt x="133093" y="713"/>
                    </a:moveTo>
                    <a:lnTo>
                      <a:pt x="0" y="260343"/>
                    </a:lnTo>
                    <a:lnTo>
                      <a:pt x="21865" y="271755"/>
                    </a:lnTo>
                    <a:lnTo>
                      <a:pt x="161613" y="713"/>
                    </a:lnTo>
                    <a:cubicBezTo>
                      <a:pt x="151156" y="-238"/>
                      <a:pt x="141649" y="-238"/>
                      <a:pt x="133093" y="713"/>
                    </a:cubicBezTo>
                    <a:close/>
                  </a:path>
                </a:pathLst>
              </a:custGeom>
              <a:solidFill>
                <a:srgbClr val="E25684"/>
              </a:solidFill>
              <a:ln w="9497" cap="flat">
                <a:noFill/>
                <a:prstDash val="solid"/>
                <a:miter/>
              </a:ln>
            </p:spPr>
            <p:txBody>
              <a:bodyPr rtlCol="0" anchor="ctr"/>
              <a:lstStyle/>
              <a:p>
                <a:endParaRPr lang="en-US"/>
              </a:p>
            </p:txBody>
          </p:sp>
          <p:sp>
            <p:nvSpPr>
              <p:cNvPr id="412" name="Freeform 411">
                <a:extLst>
                  <a:ext uri="{FF2B5EF4-FFF2-40B4-BE49-F238E27FC236}">
                    <a16:creationId xmlns:a16="http://schemas.microsoft.com/office/drawing/2014/main" id="{820AA8A9-393D-6047-B4BC-976C37354A0A}"/>
                  </a:ext>
                </a:extLst>
              </p:cNvPr>
              <p:cNvSpPr/>
              <p:nvPr/>
            </p:nvSpPr>
            <p:spPr>
              <a:xfrm>
                <a:off x="5705422" y="1233998"/>
                <a:ext cx="639797" cy="874941"/>
              </a:xfrm>
              <a:custGeom>
                <a:avLst/>
                <a:gdLst>
                  <a:gd name="connsiteX0" fmla="*/ 599870 w 639797"/>
                  <a:gd name="connsiteY0" fmla="*/ 248217 h 874941"/>
                  <a:gd name="connsiteX1" fmla="*/ 495296 w 639797"/>
                  <a:gd name="connsiteY1" fmla="*/ 113172 h 874941"/>
                  <a:gd name="connsiteX2" fmla="*/ 345091 w 639797"/>
                  <a:gd name="connsiteY2" fmla="*/ 29482 h 874941"/>
                  <a:gd name="connsiteX3" fmla="*/ 171120 w 639797"/>
                  <a:gd name="connsiteY3" fmla="*/ 0 h 874941"/>
                  <a:gd name="connsiteX4" fmla="*/ 54188 w 639797"/>
                  <a:gd name="connsiteY4" fmla="*/ 0 h 874941"/>
                  <a:gd name="connsiteX5" fmla="*/ 0 w 639797"/>
                  <a:gd name="connsiteY5" fmla="*/ 104613 h 874941"/>
                  <a:gd name="connsiteX6" fmla="*/ 27569 w 639797"/>
                  <a:gd name="connsiteY6" fmla="*/ 104613 h 874941"/>
                  <a:gd name="connsiteX7" fmla="*/ 68448 w 639797"/>
                  <a:gd name="connsiteY7" fmla="*/ 24727 h 874941"/>
                  <a:gd name="connsiteX8" fmla="*/ 171120 w 639797"/>
                  <a:gd name="connsiteY8" fmla="*/ 24727 h 874941"/>
                  <a:gd name="connsiteX9" fmla="*/ 337486 w 639797"/>
                  <a:gd name="connsiteY9" fmla="*/ 52306 h 874941"/>
                  <a:gd name="connsiteX10" fmla="*/ 480086 w 639797"/>
                  <a:gd name="connsiteY10" fmla="*/ 131241 h 874941"/>
                  <a:gd name="connsiteX11" fmla="*/ 578955 w 639797"/>
                  <a:gd name="connsiteY11" fmla="*/ 258678 h 874941"/>
                  <a:gd name="connsiteX12" fmla="*/ 615080 w 639797"/>
                  <a:gd name="connsiteY12" fmla="*/ 437471 h 874941"/>
                  <a:gd name="connsiteX13" fmla="*/ 578955 w 639797"/>
                  <a:gd name="connsiteY13" fmla="*/ 616263 h 874941"/>
                  <a:gd name="connsiteX14" fmla="*/ 480086 w 639797"/>
                  <a:gd name="connsiteY14" fmla="*/ 743700 h 874941"/>
                  <a:gd name="connsiteX15" fmla="*/ 337486 w 639797"/>
                  <a:gd name="connsiteY15" fmla="*/ 822635 h 874941"/>
                  <a:gd name="connsiteX16" fmla="*/ 171120 w 639797"/>
                  <a:gd name="connsiteY16" fmla="*/ 850215 h 874941"/>
                  <a:gd name="connsiteX17" fmla="*/ 56089 w 639797"/>
                  <a:gd name="connsiteY17" fmla="*/ 850215 h 874941"/>
                  <a:gd name="connsiteX18" fmla="*/ 56089 w 639797"/>
                  <a:gd name="connsiteY18" fmla="*/ 874941 h 874941"/>
                  <a:gd name="connsiteX19" fmla="*/ 171120 w 639797"/>
                  <a:gd name="connsiteY19" fmla="*/ 874941 h 874941"/>
                  <a:gd name="connsiteX20" fmla="*/ 345091 w 639797"/>
                  <a:gd name="connsiteY20" fmla="*/ 845460 h 874941"/>
                  <a:gd name="connsiteX21" fmla="*/ 495296 w 639797"/>
                  <a:gd name="connsiteY21" fmla="*/ 761770 h 874941"/>
                  <a:gd name="connsiteX22" fmla="*/ 600820 w 639797"/>
                  <a:gd name="connsiteY22" fmla="*/ 626724 h 874941"/>
                  <a:gd name="connsiteX23" fmla="*/ 639798 w 639797"/>
                  <a:gd name="connsiteY23" fmla="*/ 436520 h 874941"/>
                  <a:gd name="connsiteX24" fmla="*/ 599870 w 639797"/>
                  <a:gd name="connsiteY24" fmla="*/ 248217 h 874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9797" h="874941">
                    <a:moveTo>
                      <a:pt x="599870" y="248217"/>
                    </a:moveTo>
                    <a:cubicBezTo>
                      <a:pt x="572300" y="193058"/>
                      <a:pt x="538076" y="148360"/>
                      <a:pt x="495296" y="113172"/>
                    </a:cubicBezTo>
                    <a:cubicBezTo>
                      <a:pt x="450615" y="76082"/>
                      <a:pt x="401181" y="48502"/>
                      <a:pt x="345091" y="29482"/>
                    </a:cubicBezTo>
                    <a:cubicBezTo>
                      <a:pt x="287101" y="10461"/>
                      <a:pt x="228160" y="0"/>
                      <a:pt x="171120" y="0"/>
                    </a:cubicBezTo>
                    <a:lnTo>
                      <a:pt x="54188" y="0"/>
                    </a:lnTo>
                    <a:lnTo>
                      <a:pt x="0" y="104613"/>
                    </a:lnTo>
                    <a:lnTo>
                      <a:pt x="27569" y="104613"/>
                    </a:lnTo>
                    <a:lnTo>
                      <a:pt x="68448" y="24727"/>
                    </a:lnTo>
                    <a:lnTo>
                      <a:pt x="171120" y="24727"/>
                    </a:lnTo>
                    <a:cubicBezTo>
                      <a:pt x="225308" y="24727"/>
                      <a:pt x="281397" y="34237"/>
                      <a:pt x="337486" y="52306"/>
                    </a:cubicBezTo>
                    <a:cubicBezTo>
                      <a:pt x="390723" y="70376"/>
                      <a:pt x="437306" y="96053"/>
                      <a:pt x="480086" y="131241"/>
                    </a:cubicBezTo>
                    <a:cubicBezTo>
                      <a:pt x="520964" y="164527"/>
                      <a:pt x="553287" y="206372"/>
                      <a:pt x="578955" y="258678"/>
                    </a:cubicBezTo>
                    <a:cubicBezTo>
                      <a:pt x="602721" y="307181"/>
                      <a:pt x="615080" y="368046"/>
                      <a:pt x="615080" y="437471"/>
                    </a:cubicBezTo>
                    <a:cubicBezTo>
                      <a:pt x="615080" y="508797"/>
                      <a:pt x="602721" y="568712"/>
                      <a:pt x="578955" y="616263"/>
                    </a:cubicBezTo>
                    <a:cubicBezTo>
                      <a:pt x="553287" y="667618"/>
                      <a:pt x="520964" y="709463"/>
                      <a:pt x="480086" y="743700"/>
                    </a:cubicBezTo>
                    <a:cubicBezTo>
                      <a:pt x="437306" y="778888"/>
                      <a:pt x="390723" y="805517"/>
                      <a:pt x="337486" y="822635"/>
                    </a:cubicBezTo>
                    <a:cubicBezTo>
                      <a:pt x="281397" y="840705"/>
                      <a:pt x="225308" y="850215"/>
                      <a:pt x="171120" y="850215"/>
                    </a:cubicBezTo>
                    <a:lnTo>
                      <a:pt x="56089" y="850215"/>
                    </a:lnTo>
                    <a:lnTo>
                      <a:pt x="56089" y="874941"/>
                    </a:lnTo>
                    <a:lnTo>
                      <a:pt x="171120" y="874941"/>
                    </a:lnTo>
                    <a:cubicBezTo>
                      <a:pt x="228160" y="874941"/>
                      <a:pt x="286150" y="865431"/>
                      <a:pt x="345091" y="845460"/>
                    </a:cubicBezTo>
                    <a:cubicBezTo>
                      <a:pt x="401181" y="826439"/>
                      <a:pt x="450615" y="799811"/>
                      <a:pt x="495296" y="761770"/>
                    </a:cubicBezTo>
                    <a:cubicBezTo>
                      <a:pt x="539027" y="725631"/>
                      <a:pt x="573251" y="681884"/>
                      <a:pt x="600820" y="626724"/>
                    </a:cubicBezTo>
                    <a:cubicBezTo>
                      <a:pt x="626488" y="575369"/>
                      <a:pt x="639798" y="511651"/>
                      <a:pt x="639798" y="436520"/>
                    </a:cubicBezTo>
                    <a:cubicBezTo>
                      <a:pt x="638847" y="363291"/>
                      <a:pt x="625538" y="299572"/>
                      <a:pt x="599870" y="248217"/>
                    </a:cubicBezTo>
                    <a:close/>
                  </a:path>
                </a:pathLst>
              </a:custGeom>
              <a:solidFill>
                <a:srgbClr val="E25684"/>
              </a:solidFill>
              <a:ln w="9497" cap="flat">
                <a:noFill/>
                <a:prstDash val="solid"/>
                <a:miter/>
              </a:ln>
            </p:spPr>
            <p:txBody>
              <a:bodyPr rtlCol="0" anchor="ctr"/>
              <a:lstStyle/>
              <a:p>
                <a:endParaRPr lang="en-US"/>
              </a:p>
            </p:txBody>
          </p:sp>
        </p:grpSp>
        <p:grpSp>
          <p:nvGrpSpPr>
            <p:cNvPr id="357" name="Graphic 2">
              <a:extLst>
                <a:ext uri="{FF2B5EF4-FFF2-40B4-BE49-F238E27FC236}">
                  <a16:creationId xmlns:a16="http://schemas.microsoft.com/office/drawing/2014/main" id="{C698A39A-0E1F-6A41-BC8F-314F4FEAA0A5}"/>
                </a:ext>
              </a:extLst>
            </p:cNvPr>
            <p:cNvGrpSpPr/>
            <p:nvPr/>
          </p:nvGrpSpPr>
          <p:grpSpPr>
            <a:xfrm>
              <a:off x="4112108" y="1054254"/>
              <a:ext cx="1223505" cy="1231575"/>
              <a:chOff x="4112108" y="1054254"/>
              <a:chExt cx="1223505" cy="1231575"/>
            </a:xfrm>
            <a:solidFill>
              <a:srgbClr val="F1983D"/>
            </a:solidFill>
          </p:grpSpPr>
          <p:sp>
            <p:nvSpPr>
              <p:cNvPr id="407" name="Freeform 406">
                <a:extLst>
                  <a:ext uri="{FF2B5EF4-FFF2-40B4-BE49-F238E27FC236}">
                    <a16:creationId xmlns:a16="http://schemas.microsoft.com/office/drawing/2014/main" id="{0813A9AA-DE2D-DB4C-A9C4-65FD9192E780}"/>
                  </a:ext>
                </a:extLst>
              </p:cNvPr>
              <p:cNvSpPr/>
              <p:nvPr/>
            </p:nvSpPr>
            <p:spPr>
              <a:xfrm>
                <a:off x="4112108" y="1054254"/>
                <a:ext cx="1223505" cy="1231575"/>
              </a:xfrm>
              <a:custGeom>
                <a:avLst/>
                <a:gdLst>
                  <a:gd name="connsiteX0" fmla="*/ 644551 w 1223505"/>
                  <a:gd name="connsiteY0" fmla="*/ 2853 h 1231575"/>
                  <a:gd name="connsiteX1" fmla="*/ 415441 w 1223505"/>
                  <a:gd name="connsiteY1" fmla="*/ 40894 h 1231575"/>
                  <a:gd name="connsiteX2" fmla="*/ 207245 w 1223505"/>
                  <a:gd name="connsiteY2" fmla="*/ 155968 h 1231575"/>
                  <a:gd name="connsiteX3" fmla="*/ 57040 w 1223505"/>
                  <a:gd name="connsiteY3" fmla="*/ 348075 h 1231575"/>
                  <a:gd name="connsiteX4" fmla="*/ 0 w 1223505"/>
                  <a:gd name="connsiteY4" fmla="*/ 617214 h 1231575"/>
                  <a:gd name="connsiteX5" fmla="*/ 57040 w 1223505"/>
                  <a:gd name="connsiteY5" fmla="*/ 885403 h 1231575"/>
                  <a:gd name="connsiteX6" fmla="*/ 207245 w 1223505"/>
                  <a:gd name="connsiteY6" fmla="*/ 1078460 h 1231575"/>
                  <a:gd name="connsiteX7" fmla="*/ 415441 w 1223505"/>
                  <a:gd name="connsiteY7" fmla="*/ 1193534 h 1231575"/>
                  <a:gd name="connsiteX8" fmla="*/ 644551 w 1223505"/>
                  <a:gd name="connsiteY8" fmla="*/ 1231575 h 1231575"/>
                  <a:gd name="connsiteX9" fmla="*/ 937355 w 1223505"/>
                  <a:gd name="connsiteY9" fmla="*/ 1231575 h 1231575"/>
                  <a:gd name="connsiteX10" fmla="*/ 937355 w 1223505"/>
                  <a:gd name="connsiteY10" fmla="*/ 1206849 h 1231575"/>
                  <a:gd name="connsiteX11" fmla="*/ 644551 w 1223505"/>
                  <a:gd name="connsiteY11" fmla="*/ 1206849 h 1231575"/>
                  <a:gd name="connsiteX12" fmla="*/ 423046 w 1223505"/>
                  <a:gd name="connsiteY12" fmla="*/ 1169759 h 1231575"/>
                  <a:gd name="connsiteX13" fmla="*/ 222456 w 1223505"/>
                  <a:gd name="connsiteY13" fmla="*/ 1058489 h 1231575"/>
                  <a:gd name="connsiteX14" fmla="*/ 78905 w 1223505"/>
                  <a:gd name="connsiteY14" fmla="*/ 873990 h 1231575"/>
                  <a:gd name="connsiteX15" fmla="*/ 23767 w 1223505"/>
                  <a:gd name="connsiteY15" fmla="*/ 616263 h 1231575"/>
                  <a:gd name="connsiteX16" fmla="*/ 78905 w 1223505"/>
                  <a:gd name="connsiteY16" fmla="*/ 357585 h 1231575"/>
                  <a:gd name="connsiteX17" fmla="*/ 222456 w 1223505"/>
                  <a:gd name="connsiteY17" fmla="*/ 173086 h 1231575"/>
                  <a:gd name="connsiteX18" fmla="*/ 423046 w 1223505"/>
                  <a:gd name="connsiteY18" fmla="*/ 61817 h 1231575"/>
                  <a:gd name="connsiteX19" fmla="*/ 644551 w 1223505"/>
                  <a:gd name="connsiteY19" fmla="*/ 24727 h 1231575"/>
                  <a:gd name="connsiteX20" fmla="*/ 1223506 w 1223505"/>
                  <a:gd name="connsiteY20" fmla="*/ 24727 h 1231575"/>
                  <a:gd name="connsiteX21" fmla="*/ 1223506 w 1223505"/>
                  <a:gd name="connsiteY21" fmla="*/ 0 h 1231575"/>
                  <a:gd name="connsiteX22" fmla="*/ 644551 w 1223505"/>
                  <a:gd name="connsiteY22" fmla="*/ 0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3505" h="1231575">
                    <a:moveTo>
                      <a:pt x="644551" y="2853"/>
                    </a:moveTo>
                    <a:cubicBezTo>
                      <a:pt x="568498" y="2853"/>
                      <a:pt x="491494" y="15216"/>
                      <a:pt x="415441" y="40894"/>
                    </a:cubicBezTo>
                    <a:cubicBezTo>
                      <a:pt x="339387" y="66572"/>
                      <a:pt x="269038" y="104613"/>
                      <a:pt x="207245" y="155968"/>
                    </a:cubicBezTo>
                    <a:cubicBezTo>
                      <a:pt x="145452" y="207323"/>
                      <a:pt x="95066" y="271993"/>
                      <a:pt x="57040" y="348075"/>
                    </a:cubicBezTo>
                    <a:cubicBezTo>
                      <a:pt x="19013" y="424156"/>
                      <a:pt x="0" y="514504"/>
                      <a:pt x="0" y="617214"/>
                    </a:cubicBezTo>
                    <a:cubicBezTo>
                      <a:pt x="0" y="718023"/>
                      <a:pt x="19013" y="808370"/>
                      <a:pt x="57040" y="885403"/>
                    </a:cubicBezTo>
                    <a:cubicBezTo>
                      <a:pt x="95066" y="961485"/>
                      <a:pt x="145452" y="1027105"/>
                      <a:pt x="207245" y="1078460"/>
                    </a:cubicBezTo>
                    <a:cubicBezTo>
                      <a:pt x="269038" y="1129816"/>
                      <a:pt x="338437" y="1168808"/>
                      <a:pt x="415441" y="1193534"/>
                    </a:cubicBezTo>
                    <a:cubicBezTo>
                      <a:pt x="491494" y="1219212"/>
                      <a:pt x="568498" y="1231575"/>
                      <a:pt x="644551" y="1231575"/>
                    </a:cubicBezTo>
                    <a:lnTo>
                      <a:pt x="937355" y="1231575"/>
                    </a:lnTo>
                    <a:lnTo>
                      <a:pt x="937355" y="1206849"/>
                    </a:lnTo>
                    <a:lnTo>
                      <a:pt x="644551" y="1206849"/>
                    </a:lnTo>
                    <a:cubicBezTo>
                      <a:pt x="571350" y="1206849"/>
                      <a:pt x="497198" y="1194485"/>
                      <a:pt x="423046" y="1169759"/>
                    </a:cubicBezTo>
                    <a:cubicBezTo>
                      <a:pt x="349845" y="1145032"/>
                      <a:pt x="282347" y="1107942"/>
                      <a:pt x="222456" y="1058489"/>
                    </a:cubicBezTo>
                    <a:cubicBezTo>
                      <a:pt x="163514" y="1009036"/>
                      <a:pt x="115030" y="947219"/>
                      <a:pt x="78905" y="873990"/>
                    </a:cubicBezTo>
                    <a:cubicBezTo>
                      <a:pt x="42780" y="800762"/>
                      <a:pt x="23767" y="714218"/>
                      <a:pt x="23767" y="616263"/>
                    </a:cubicBezTo>
                    <a:cubicBezTo>
                      <a:pt x="23767" y="517357"/>
                      <a:pt x="41829" y="430814"/>
                      <a:pt x="78905" y="357585"/>
                    </a:cubicBezTo>
                    <a:cubicBezTo>
                      <a:pt x="115030" y="284356"/>
                      <a:pt x="163514" y="222539"/>
                      <a:pt x="222456" y="173086"/>
                    </a:cubicBezTo>
                    <a:cubicBezTo>
                      <a:pt x="281397" y="123633"/>
                      <a:pt x="348894" y="86543"/>
                      <a:pt x="423046" y="61817"/>
                    </a:cubicBezTo>
                    <a:cubicBezTo>
                      <a:pt x="497198" y="37090"/>
                      <a:pt x="571350" y="24727"/>
                      <a:pt x="644551" y="24727"/>
                    </a:cubicBezTo>
                    <a:lnTo>
                      <a:pt x="1223506" y="24727"/>
                    </a:lnTo>
                    <a:lnTo>
                      <a:pt x="1223506" y="0"/>
                    </a:lnTo>
                    <a:lnTo>
                      <a:pt x="644551" y="0"/>
                    </a:lnTo>
                    <a:close/>
                  </a:path>
                </a:pathLst>
              </a:custGeom>
              <a:solidFill>
                <a:srgbClr val="F1983D"/>
              </a:solidFill>
              <a:ln w="9497" cap="flat">
                <a:noFill/>
                <a:prstDash val="solid"/>
                <a:miter/>
              </a:ln>
            </p:spPr>
            <p:txBody>
              <a:bodyPr rtlCol="0" anchor="ctr"/>
              <a:lstStyle/>
              <a:p>
                <a:endParaRPr lang="en-US"/>
              </a:p>
            </p:txBody>
          </p:sp>
          <p:sp>
            <p:nvSpPr>
              <p:cNvPr id="408" name="Freeform 407">
                <a:extLst>
                  <a:ext uri="{FF2B5EF4-FFF2-40B4-BE49-F238E27FC236}">
                    <a16:creationId xmlns:a16="http://schemas.microsoft.com/office/drawing/2014/main" id="{D4CB3F64-E53B-6541-848C-470FEFA40170}"/>
                  </a:ext>
                </a:extLst>
              </p:cNvPr>
              <p:cNvSpPr/>
              <p:nvPr/>
            </p:nvSpPr>
            <p:spPr>
              <a:xfrm>
                <a:off x="4288932" y="1234884"/>
                <a:ext cx="765285" cy="875006"/>
              </a:xfrm>
              <a:custGeom>
                <a:avLst/>
                <a:gdLst>
                  <a:gd name="connsiteX0" fmla="*/ 294706 w 765285"/>
                  <a:gd name="connsiteY0" fmla="*/ 28596 h 875006"/>
                  <a:gd name="connsiteX1" fmla="*/ 144501 w 765285"/>
                  <a:gd name="connsiteY1" fmla="*/ 112286 h 875006"/>
                  <a:gd name="connsiteX2" fmla="*/ 38977 w 765285"/>
                  <a:gd name="connsiteY2" fmla="*/ 247331 h 875006"/>
                  <a:gd name="connsiteX3" fmla="*/ 0 w 765285"/>
                  <a:gd name="connsiteY3" fmla="*/ 437536 h 875006"/>
                  <a:gd name="connsiteX4" fmla="*/ 38977 w 765285"/>
                  <a:gd name="connsiteY4" fmla="*/ 626789 h 875006"/>
                  <a:gd name="connsiteX5" fmla="*/ 143550 w 765285"/>
                  <a:gd name="connsiteY5" fmla="*/ 761834 h 875006"/>
                  <a:gd name="connsiteX6" fmla="*/ 293755 w 765285"/>
                  <a:gd name="connsiteY6" fmla="*/ 845525 h 875006"/>
                  <a:gd name="connsiteX7" fmla="*/ 467727 w 765285"/>
                  <a:gd name="connsiteY7" fmla="*/ 875006 h 875006"/>
                  <a:gd name="connsiteX8" fmla="*/ 635995 w 765285"/>
                  <a:gd name="connsiteY8" fmla="*/ 875006 h 875006"/>
                  <a:gd name="connsiteX9" fmla="*/ 665465 w 765285"/>
                  <a:gd name="connsiteY9" fmla="*/ 875006 h 875006"/>
                  <a:gd name="connsiteX10" fmla="*/ 665465 w 765285"/>
                  <a:gd name="connsiteY10" fmla="*/ 850280 h 875006"/>
                  <a:gd name="connsiteX11" fmla="*/ 635995 w 765285"/>
                  <a:gd name="connsiteY11" fmla="*/ 850280 h 875006"/>
                  <a:gd name="connsiteX12" fmla="*/ 467727 w 765285"/>
                  <a:gd name="connsiteY12" fmla="*/ 850280 h 875006"/>
                  <a:gd name="connsiteX13" fmla="*/ 301361 w 765285"/>
                  <a:gd name="connsiteY13" fmla="*/ 822700 h 875006"/>
                  <a:gd name="connsiteX14" fmla="*/ 158761 w 765285"/>
                  <a:gd name="connsiteY14" fmla="*/ 743765 h 875006"/>
                  <a:gd name="connsiteX15" fmla="*/ 59892 w 765285"/>
                  <a:gd name="connsiteY15" fmla="*/ 616328 h 875006"/>
                  <a:gd name="connsiteX16" fmla="*/ 23767 w 765285"/>
                  <a:gd name="connsiteY16" fmla="*/ 437536 h 875006"/>
                  <a:gd name="connsiteX17" fmla="*/ 59892 w 765285"/>
                  <a:gd name="connsiteY17" fmla="*/ 258743 h 875006"/>
                  <a:gd name="connsiteX18" fmla="*/ 158761 w 765285"/>
                  <a:gd name="connsiteY18" fmla="*/ 131306 h 875006"/>
                  <a:gd name="connsiteX19" fmla="*/ 301361 w 765285"/>
                  <a:gd name="connsiteY19" fmla="*/ 52371 h 875006"/>
                  <a:gd name="connsiteX20" fmla="*/ 467727 w 765285"/>
                  <a:gd name="connsiteY20" fmla="*/ 24791 h 875006"/>
                  <a:gd name="connsiteX21" fmla="*/ 765285 w 765285"/>
                  <a:gd name="connsiteY21" fmla="*/ 24791 h 875006"/>
                  <a:gd name="connsiteX22" fmla="*/ 765285 w 765285"/>
                  <a:gd name="connsiteY22" fmla="*/ 65 h 875006"/>
                  <a:gd name="connsiteX23" fmla="*/ 467727 w 765285"/>
                  <a:gd name="connsiteY23" fmla="*/ 65 h 875006"/>
                  <a:gd name="connsiteX24" fmla="*/ 294706 w 765285"/>
                  <a:gd name="connsiteY24" fmla="*/ 28596 h 87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5285" h="875006">
                    <a:moveTo>
                      <a:pt x="294706" y="28596"/>
                    </a:moveTo>
                    <a:cubicBezTo>
                      <a:pt x="238617" y="47616"/>
                      <a:pt x="189182" y="74245"/>
                      <a:pt x="144501" y="112286"/>
                    </a:cubicBezTo>
                    <a:cubicBezTo>
                      <a:pt x="100770" y="148424"/>
                      <a:pt x="66547" y="192172"/>
                      <a:pt x="38977" y="247331"/>
                    </a:cubicBezTo>
                    <a:cubicBezTo>
                      <a:pt x="13309" y="298686"/>
                      <a:pt x="0" y="362405"/>
                      <a:pt x="0" y="437536"/>
                    </a:cubicBezTo>
                    <a:cubicBezTo>
                      <a:pt x="0" y="511715"/>
                      <a:pt x="13309" y="575434"/>
                      <a:pt x="38977" y="626789"/>
                    </a:cubicBezTo>
                    <a:cubicBezTo>
                      <a:pt x="66547" y="681949"/>
                      <a:pt x="100770" y="726647"/>
                      <a:pt x="143550" y="761834"/>
                    </a:cubicBezTo>
                    <a:cubicBezTo>
                      <a:pt x="188232" y="798924"/>
                      <a:pt x="237666" y="826504"/>
                      <a:pt x="293755" y="845525"/>
                    </a:cubicBezTo>
                    <a:cubicBezTo>
                      <a:pt x="351746" y="864545"/>
                      <a:pt x="410687" y="875006"/>
                      <a:pt x="467727" y="875006"/>
                    </a:cubicBezTo>
                    <a:lnTo>
                      <a:pt x="635995" y="875006"/>
                    </a:lnTo>
                    <a:lnTo>
                      <a:pt x="665465" y="875006"/>
                    </a:lnTo>
                    <a:lnTo>
                      <a:pt x="665465" y="850280"/>
                    </a:lnTo>
                    <a:lnTo>
                      <a:pt x="635995" y="850280"/>
                    </a:lnTo>
                    <a:lnTo>
                      <a:pt x="467727" y="850280"/>
                    </a:lnTo>
                    <a:cubicBezTo>
                      <a:pt x="413539" y="850280"/>
                      <a:pt x="357450" y="840769"/>
                      <a:pt x="301361" y="822700"/>
                    </a:cubicBezTo>
                    <a:cubicBezTo>
                      <a:pt x="248123" y="804631"/>
                      <a:pt x="201541" y="778953"/>
                      <a:pt x="158761" y="743765"/>
                    </a:cubicBezTo>
                    <a:cubicBezTo>
                      <a:pt x="117882" y="709528"/>
                      <a:pt x="85560" y="668634"/>
                      <a:pt x="59892" y="616328"/>
                    </a:cubicBezTo>
                    <a:cubicBezTo>
                      <a:pt x="36125" y="567826"/>
                      <a:pt x="23767" y="507911"/>
                      <a:pt x="23767" y="437536"/>
                    </a:cubicBezTo>
                    <a:cubicBezTo>
                      <a:pt x="23767" y="367160"/>
                      <a:pt x="36125" y="306294"/>
                      <a:pt x="59892" y="258743"/>
                    </a:cubicBezTo>
                    <a:cubicBezTo>
                      <a:pt x="85560" y="207388"/>
                      <a:pt x="117882" y="165543"/>
                      <a:pt x="158761" y="131306"/>
                    </a:cubicBezTo>
                    <a:cubicBezTo>
                      <a:pt x="201541" y="96118"/>
                      <a:pt x="248123" y="69490"/>
                      <a:pt x="301361" y="52371"/>
                    </a:cubicBezTo>
                    <a:cubicBezTo>
                      <a:pt x="357450" y="34302"/>
                      <a:pt x="413539" y="24791"/>
                      <a:pt x="467727" y="24791"/>
                    </a:cubicBezTo>
                    <a:lnTo>
                      <a:pt x="765285" y="24791"/>
                    </a:lnTo>
                    <a:lnTo>
                      <a:pt x="765285" y="65"/>
                    </a:lnTo>
                    <a:lnTo>
                      <a:pt x="467727" y="65"/>
                    </a:lnTo>
                    <a:cubicBezTo>
                      <a:pt x="411638" y="-886"/>
                      <a:pt x="352697" y="8624"/>
                      <a:pt x="294706" y="28596"/>
                    </a:cubicBezTo>
                    <a:close/>
                  </a:path>
                </a:pathLst>
              </a:custGeom>
              <a:solidFill>
                <a:srgbClr val="F1983D"/>
              </a:solidFill>
              <a:ln w="9497" cap="flat">
                <a:noFill/>
                <a:prstDash val="solid"/>
                <a:miter/>
              </a:ln>
            </p:spPr>
            <p:txBody>
              <a:bodyPr rtlCol="0" anchor="ctr"/>
              <a:lstStyle/>
              <a:p>
                <a:endParaRPr lang="en-US"/>
              </a:p>
            </p:txBody>
          </p:sp>
        </p:grpSp>
        <p:grpSp>
          <p:nvGrpSpPr>
            <p:cNvPr id="359" name="Graphic 2">
              <a:extLst>
                <a:ext uri="{FF2B5EF4-FFF2-40B4-BE49-F238E27FC236}">
                  <a16:creationId xmlns:a16="http://schemas.microsoft.com/office/drawing/2014/main" id="{4B2F8692-77FB-904F-A98B-60BB170859D3}"/>
                </a:ext>
              </a:extLst>
            </p:cNvPr>
            <p:cNvGrpSpPr/>
            <p:nvPr/>
          </p:nvGrpSpPr>
          <p:grpSpPr>
            <a:xfrm>
              <a:off x="4449594" y="1366190"/>
              <a:ext cx="1600919" cy="664765"/>
              <a:chOff x="4449594" y="1366190"/>
              <a:chExt cx="1600919" cy="664765"/>
            </a:xfrm>
            <a:solidFill>
              <a:srgbClr val="086575"/>
            </a:solidFill>
          </p:grpSpPr>
          <p:grpSp>
            <p:nvGrpSpPr>
              <p:cNvPr id="361" name="Graphic 2">
                <a:extLst>
                  <a:ext uri="{FF2B5EF4-FFF2-40B4-BE49-F238E27FC236}">
                    <a16:creationId xmlns:a16="http://schemas.microsoft.com/office/drawing/2014/main" id="{C4F02213-D8DB-3D4F-9B2D-4D98BACD1254}"/>
                  </a:ext>
                </a:extLst>
              </p:cNvPr>
              <p:cNvGrpSpPr/>
              <p:nvPr/>
            </p:nvGrpSpPr>
            <p:grpSpPr>
              <a:xfrm>
                <a:off x="4866936" y="1683832"/>
                <a:ext cx="1183577" cy="347123"/>
                <a:chOff x="4866936" y="1683832"/>
                <a:chExt cx="1183577" cy="347123"/>
              </a:xfrm>
              <a:solidFill>
                <a:srgbClr val="086575"/>
              </a:solidFill>
            </p:grpSpPr>
            <p:sp>
              <p:nvSpPr>
                <p:cNvPr id="401" name="Freeform 400">
                  <a:extLst>
                    <a:ext uri="{FF2B5EF4-FFF2-40B4-BE49-F238E27FC236}">
                      <a16:creationId xmlns:a16="http://schemas.microsoft.com/office/drawing/2014/main" id="{6C3F51EB-2C27-554B-B876-1B5A5D6440C3}"/>
                    </a:ext>
                  </a:extLst>
                </p:cNvPr>
                <p:cNvSpPr/>
                <p:nvPr/>
              </p:nvSpPr>
              <p:spPr>
                <a:xfrm>
                  <a:off x="4866936" y="1757061"/>
                  <a:ext cx="145451" cy="195910"/>
                </a:xfrm>
                <a:custGeom>
                  <a:avLst/>
                  <a:gdLst>
                    <a:gd name="connsiteX0" fmla="*/ 87461 w 145451"/>
                    <a:gd name="connsiteY0" fmla="*/ 195911 h 195910"/>
                    <a:gd name="connsiteX1" fmla="*/ 21865 w 145451"/>
                    <a:gd name="connsiteY1" fmla="*/ 171184 h 195910"/>
                    <a:gd name="connsiteX2" fmla="*/ 0 w 145451"/>
                    <a:gd name="connsiteY2" fmla="*/ 98906 h 195910"/>
                    <a:gd name="connsiteX3" fmla="*/ 23767 w 145451"/>
                    <a:gd name="connsiteY3" fmla="*/ 25678 h 195910"/>
                    <a:gd name="connsiteX4" fmla="*/ 91264 w 145451"/>
                    <a:gd name="connsiteY4" fmla="*/ 0 h 195910"/>
                    <a:gd name="connsiteX5" fmla="*/ 145452 w 145451"/>
                    <a:gd name="connsiteY5" fmla="*/ 11412 h 195910"/>
                    <a:gd name="connsiteX6" fmla="*/ 133093 w 145451"/>
                    <a:gd name="connsiteY6" fmla="*/ 43747 h 195910"/>
                    <a:gd name="connsiteX7" fmla="*/ 91264 w 145451"/>
                    <a:gd name="connsiteY7" fmla="*/ 34237 h 195910"/>
                    <a:gd name="connsiteX8" fmla="*/ 41829 w 145451"/>
                    <a:gd name="connsiteY8" fmla="*/ 99857 h 195910"/>
                    <a:gd name="connsiteX9" fmla="*/ 54188 w 145451"/>
                    <a:gd name="connsiteY9" fmla="*/ 147409 h 195910"/>
                    <a:gd name="connsiteX10" fmla="*/ 90313 w 145451"/>
                    <a:gd name="connsiteY10" fmla="*/ 163576 h 195910"/>
                    <a:gd name="connsiteX11" fmla="*/ 140698 w 145451"/>
                    <a:gd name="connsiteY11" fmla="*/ 150262 h 195910"/>
                    <a:gd name="connsiteX12" fmla="*/ 140698 w 145451"/>
                    <a:gd name="connsiteY12" fmla="*/ 185450 h 195910"/>
                    <a:gd name="connsiteX13" fmla="*/ 117883 w 145451"/>
                    <a:gd name="connsiteY13" fmla="*/ 194960 h 195910"/>
                    <a:gd name="connsiteX14" fmla="*/ 87461 w 145451"/>
                    <a:gd name="connsiteY14" fmla="*/ 195911 h 19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5451" h="195910">
                      <a:moveTo>
                        <a:pt x="87461" y="195911"/>
                      </a:moveTo>
                      <a:cubicBezTo>
                        <a:pt x="58941" y="195911"/>
                        <a:pt x="37076" y="187352"/>
                        <a:pt x="21865" y="171184"/>
                      </a:cubicBezTo>
                      <a:cubicBezTo>
                        <a:pt x="6655" y="154066"/>
                        <a:pt x="0" y="130290"/>
                        <a:pt x="0" y="98906"/>
                      </a:cubicBezTo>
                      <a:cubicBezTo>
                        <a:pt x="0" y="67523"/>
                        <a:pt x="7605" y="42796"/>
                        <a:pt x="23767" y="25678"/>
                      </a:cubicBezTo>
                      <a:cubicBezTo>
                        <a:pt x="38977" y="8559"/>
                        <a:pt x="61793" y="0"/>
                        <a:pt x="91264" y="0"/>
                      </a:cubicBezTo>
                      <a:cubicBezTo>
                        <a:pt x="111228" y="0"/>
                        <a:pt x="129290" y="3804"/>
                        <a:pt x="145452" y="11412"/>
                      </a:cubicBezTo>
                      <a:lnTo>
                        <a:pt x="133093" y="43747"/>
                      </a:lnTo>
                      <a:cubicBezTo>
                        <a:pt x="115981" y="37090"/>
                        <a:pt x="101721" y="34237"/>
                        <a:pt x="91264" y="34237"/>
                      </a:cubicBezTo>
                      <a:cubicBezTo>
                        <a:pt x="58941" y="34237"/>
                        <a:pt x="41829" y="56110"/>
                        <a:pt x="41829" y="99857"/>
                      </a:cubicBezTo>
                      <a:cubicBezTo>
                        <a:pt x="41829" y="120780"/>
                        <a:pt x="45632" y="136947"/>
                        <a:pt x="54188" y="147409"/>
                      </a:cubicBezTo>
                      <a:cubicBezTo>
                        <a:pt x="62744" y="157870"/>
                        <a:pt x="74152" y="163576"/>
                        <a:pt x="90313" y="163576"/>
                      </a:cubicBezTo>
                      <a:cubicBezTo>
                        <a:pt x="108376" y="163576"/>
                        <a:pt x="125488" y="158821"/>
                        <a:pt x="140698" y="150262"/>
                      </a:cubicBezTo>
                      <a:lnTo>
                        <a:pt x="140698" y="185450"/>
                      </a:lnTo>
                      <a:cubicBezTo>
                        <a:pt x="133093" y="189254"/>
                        <a:pt x="125488" y="193058"/>
                        <a:pt x="117883" y="194960"/>
                      </a:cubicBezTo>
                      <a:cubicBezTo>
                        <a:pt x="109326" y="194960"/>
                        <a:pt x="99820" y="195911"/>
                        <a:pt x="87461" y="195911"/>
                      </a:cubicBezTo>
                      <a:close/>
                    </a:path>
                  </a:pathLst>
                </a:custGeom>
                <a:solidFill>
                  <a:srgbClr val="086575"/>
                </a:solidFill>
                <a:ln w="9497" cap="flat">
                  <a:noFill/>
                  <a:prstDash val="solid"/>
                  <a:miter/>
                </a:ln>
              </p:spPr>
              <p:txBody>
                <a:bodyPr rtlCol="0" anchor="ctr"/>
                <a:lstStyle/>
                <a:p>
                  <a:endParaRPr lang="en-US"/>
                </a:p>
              </p:txBody>
            </p:sp>
            <p:sp>
              <p:nvSpPr>
                <p:cNvPr id="402" name="Freeform 401">
                  <a:extLst>
                    <a:ext uri="{FF2B5EF4-FFF2-40B4-BE49-F238E27FC236}">
                      <a16:creationId xmlns:a16="http://schemas.microsoft.com/office/drawing/2014/main" id="{EF46A5BA-6549-A04B-AD7C-DC939E27C837}"/>
                    </a:ext>
                  </a:extLst>
                </p:cNvPr>
                <p:cNvSpPr/>
                <p:nvPr/>
              </p:nvSpPr>
              <p:spPr>
                <a:xfrm>
                  <a:off x="5054217" y="1683832"/>
                  <a:ext cx="166366" cy="266286"/>
                </a:xfrm>
                <a:custGeom>
                  <a:avLst/>
                  <a:gdLst>
                    <a:gd name="connsiteX0" fmla="*/ 164465 w 166366"/>
                    <a:gd name="connsiteY0" fmla="*/ 265335 h 266286"/>
                    <a:gd name="connsiteX1" fmla="*/ 124537 w 166366"/>
                    <a:gd name="connsiteY1" fmla="*/ 265335 h 266286"/>
                    <a:gd name="connsiteX2" fmla="*/ 124537 w 166366"/>
                    <a:gd name="connsiteY2" fmla="*/ 149311 h 266286"/>
                    <a:gd name="connsiteX3" fmla="*/ 115981 w 166366"/>
                    <a:gd name="connsiteY3" fmla="*/ 116976 h 266286"/>
                    <a:gd name="connsiteX4" fmla="*/ 88412 w 166366"/>
                    <a:gd name="connsiteY4" fmla="*/ 106515 h 266286"/>
                    <a:gd name="connsiteX5" fmla="*/ 51336 w 166366"/>
                    <a:gd name="connsiteY5" fmla="*/ 121731 h 266286"/>
                    <a:gd name="connsiteX6" fmla="*/ 39928 w 166366"/>
                    <a:gd name="connsiteY6" fmla="*/ 172135 h 266286"/>
                    <a:gd name="connsiteX7" fmla="*/ 39928 w 166366"/>
                    <a:gd name="connsiteY7" fmla="*/ 266287 h 266286"/>
                    <a:gd name="connsiteX8" fmla="*/ 0 w 166366"/>
                    <a:gd name="connsiteY8" fmla="*/ 266287 h 266286"/>
                    <a:gd name="connsiteX9" fmla="*/ 0 w 166366"/>
                    <a:gd name="connsiteY9" fmla="*/ 0 h 266286"/>
                    <a:gd name="connsiteX10" fmla="*/ 39928 w 166366"/>
                    <a:gd name="connsiteY10" fmla="*/ 0 h 266286"/>
                    <a:gd name="connsiteX11" fmla="*/ 39928 w 166366"/>
                    <a:gd name="connsiteY11" fmla="*/ 67523 h 266286"/>
                    <a:gd name="connsiteX12" fmla="*/ 38027 w 166366"/>
                    <a:gd name="connsiteY12" fmla="*/ 102710 h 266286"/>
                    <a:gd name="connsiteX13" fmla="*/ 40879 w 166366"/>
                    <a:gd name="connsiteY13" fmla="*/ 102710 h 266286"/>
                    <a:gd name="connsiteX14" fmla="*/ 63695 w 166366"/>
                    <a:gd name="connsiteY14" fmla="*/ 81788 h 266286"/>
                    <a:gd name="connsiteX15" fmla="*/ 97919 w 166366"/>
                    <a:gd name="connsiteY15" fmla="*/ 74180 h 266286"/>
                    <a:gd name="connsiteX16" fmla="*/ 166366 w 166366"/>
                    <a:gd name="connsiteY16" fmla="*/ 143605 h 266286"/>
                    <a:gd name="connsiteX17" fmla="*/ 166366 w 166366"/>
                    <a:gd name="connsiteY17" fmla="*/ 265335 h 26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6366" h="266286">
                      <a:moveTo>
                        <a:pt x="164465" y="265335"/>
                      </a:moveTo>
                      <a:lnTo>
                        <a:pt x="124537" y="265335"/>
                      </a:lnTo>
                      <a:lnTo>
                        <a:pt x="124537" y="149311"/>
                      </a:lnTo>
                      <a:cubicBezTo>
                        <a:pt x="124537" y="135045"/>
                        <a:pt x="121685" y="123633"/>
                        <a:pt x="115981" y="116976"/>
                      </a:cubicBezTo>
                      <a:cubicBezTo>
                        <a:pt x="110277" y="109368"/>
                        <a:pt x="100771" y="106515"/>
                        <a:pt x="88412" y="106515"/>
                      </a:cubicBezTo>
                      <a:cubicBezTo>
                        <a:pt x="71300" y="106515"/>
                        <a:pt x="58941" y="111270"/>
                        <a:pt x="51336" y="121731"/>
                      </a:cubicBezTo>
                      <a:cubicBezTo>
                        <a:pt x="43731" y="132192"/>
                        <a:pt x="39928" y="148360"/>
                        <a:pt x="39928" y="172135"/>
                      </a:cubicBezTo>
                      <a:lnTo>
                        <a:pt x="39928" y="266287"/>
                      </a:lnTo>
                      <a:lnTo>
                        <a:pt x="0" y="266287"/>
                      </a:lnTo>
                      <a:lnTo>
                        <a:pt x="0" y="0"/>
                      </a:lnTo>
                      <a:lnTo>
                        <a:pt x="39928" y="0"/>
                      </a:lnTo>
                      <a:lnTo>
                        <a:pt x="39928" y="67523"/>
                      </a:lnTo>
                      <a:cubicBezTo>
                        <a:pt x="39928" y="77984"/>
                        <a:pt x="38977" y="90347"/>
                        <a:pt x="38027" y="102710"/>
                      </a:cubicBezTo>
                      <a:lnTo>
                        <a:pt x="40879" y="102710"/>
                      </a:lnTo>
                      <a:cubicBezTo>
                        <a:pt x="46583" y="93200"/>
                        <a:pt x="54188" y="86543"/>
                        <a:pt x="63695" y="81788"/>
                      </a:cubicBezTo>
                      <a:cubicBezTo>
                        <a:pt x="73201" y="77033"/>
                        <a:pt x="84609" y="74180"/>
                        <a:pt x="97919" y="74180"/>
                      </a:cubicBezTo>
                      <a:cubicBezTo>
                        <a:pt x="143550" y="74180"/>
                        <a:pt x="166366" y="97004"/>
                        <a:pt x="166366" y="143605"/>
                      </a:cubicBezTo>
                      <a:lnTo>
                        <a:pt x="166366" y="265335"/>
                      </a:lnTo>
                      <a:close/>
                    </a:path>
                  </a:pathLst>
                </a:custGeom>
                <a:solidFill>
                  <a:srgbClr val="086575"/>
                </a:solidFill>
                <a:ln w="9497" cap="flat">
                  <a:noFill/>
                  <a:prstDash val="solid"/>
                  <a:miter/>
                </a:ln>
              </p:spPr>
              <p:txBody>
                <a:bodyPr rtlCol="0" anchor="ctr"/>
                <a:lstStyle/>
                <a:p>
                  <a:endParaRPr lang="en-US"/>
                </a:p>
              </p:txBody>
            </p:sp>
            <p:sp>
              <p:nvSpPr>
                <p:cNvPr id="403" name="Freeform 402">
                  <a:extLst>
                    <a:ext uri="{FF2B5EF4-FFF2-40B4-BE49-F238E27FC236}">
                      <a16:creationId xmlns:a16="http://schemas.microsoft.com/office/drawing/2014/main" id="{9CE16BF8-2D44-1C41-817E-BBE4C16F8A23}"/>
                    </a:ext>
                  </a:extLst>
                </p:cNvPr>
                <p:cNvSpPr/>
                <p:nvPr/>
              </p:nvSpPr>
              <p:spPr>
                <a:xfrm>
                  <a:off x="5261462" y="1758012"/>
                  <a:ext cx="158760" cy="194959"/>
                </a:xfrm>
                <a:custGeom>
                  <a:avLst/>
                  <a:gdLst>
                    <a:gd name="connsiteX0" fmla="*/ 131192 w 158760"/>
                    <a:gd name="connsiteY0" fmla="*/ 191156 h 194959"/>
                    <a:gd name="connsiteX1" fmla="*/ 123586 w 158760"/>
                    <a:gd name="connsiteY1" fmla="*/ 164527 h 194959"/>
                    <a:gd name="connsiteX2" fmla="*/ 121685 w 158760"/>
                    <a:gd name="connsiteY2" fmla="*/ 164527 h 194959"/>
                    <a:gd name="connsiteX3" fmla="*/ 94116 w 158760"/>
                    <a:gd name="connsiteY3" fmla="*/ 188303 h 194959"/>
                    <a:gd name="connsiteX4" fmla="*/ 58941 w 158760"/>
                    <a:gd name="connsiteY4" fmla="*/ 194960 h 194959"/>
                    <a:gd name="connsiteX5" fmla="*/ 15211 w 158760"/>
                    <a:gd name="connsiteY5" fmla="*/ 179743 h 194959"/>
                    <a:gd name="connsiteX6" fmla="*/ 0 w 158760"/>
                    <a:gd name="connsiteY6" fmla="*/ 136947 h 194959"/>
                    <a:gd name="connsiteX7" fmla="*/ 21865 w 158760"/>
                    <a:gd name="connsiteY7" fmla="*/ 93200 h 194959"/>
                    <a:gd name="connsiteX8" fmla="*/ 88412 w 158760"/>
                    <a:gd name="connsiteY8" fmla="*/ 77033 h 194959"/>
                    <a:gd name="connsiteX9" fmla="*/ 120734 w 158760"/>
                    <a:gd name="connsiteY9" fmla="*/ 76082 h 194959"/>
                    <a:gd name="connsiteX10" fmla="*/ 120734 w 158760"/>
                    <a:gd name="connsiteY10" fmla="*/ 65621 h 194959"/>
                    <a:gd name="connsiteX11" fmla="*/ 112178 w 158760"/>
                    <a:gd name="connsiteY11" fmla="*/ 38041 h 194959"/>
                    <a:gd name="connsiteX12" fmla="*/ 85560 w 158760"/>
                    <a:gd name="connsiteY12" fmla="*/ 29482 h 194959"/>
                    <a:gd name="connsiteX13" fmla="*/ 57991 w 158760"/>
                    <a:gd name="connsiteY13" fmla="*/ 34237 h 194959"/>
                    <a:gd name="connsiteX14" fmla="*/ 32323 w 158760"/>
                    <a:gd name="connsiteY14" fmla="*/ 44698 h 194959"/>
                    <a:gd name="connsiteX15" fmla="*/ 19013 w 158760"/>
                    <a:gd name="connsiteY15" fmla="*/ 16167 h 194959"/>
                    <a:gd name="connsiteX16" fmla="*/ 52287 w 158760"/>
                    <a:gd name="connsiteY16" fmla="*/ 3804 h 194959"/>
                    <a:gd name="connsiteX17" fmla="*/ 86511 w 158760"/>
                    <a:gd name="connsiteY17" fmla="*/ 0 h 194959"/>
                    <a:gd name="connsiteX18" fmla="*/ 140698 w 158760"/>
                    <a:gd name="connsiteY18" fmla="*/ 16167 h 194959"/>
                    <a:gd name="connsiteX19" fmla="*/ 158761 w 158760"/>
                    <a:gd name="connsiteY19" fmla="*/ 65621 h 194959"/>
                    <a:gd name="connsiteX20" fmla="*/ 158761 w 158760"/>
                    <a:gd name="connsiteY20" fmla="*/ 193058 h 194959"/>
                    <a:gd name="connsiteX21" fmla="*/ 131192 w 158760"/>
                    <a:gd name="connsiteY21" fmla="*/ 193058 h 194959"/>
                    <a:gd name="connsiteX22" fmla="*/ 71300 w 158760"/>
                    <a:gd name="connsiteY22" fmla="*/ 163576 h 194959"/>
                    <a:gd name="connsiteX23" fmla="*/ 106474 w 158760"/>
                    <a:gd name="connsiteY23" fmla="*/ 151213 h 194959"/>
                    <a:gd name="connsiteX24" fmla="*/ 119784 w 158760"/>
                    <a:gd name="connsiteY24" fmla="*/ 116976 h 194959"/>
                    <a:gd name="connsiteX25" fmla="*/ 119784 w 158760"/>
                    <a:gd name="connsiteY25" fmla="*/ 100808 h 194959"/>
                    <a:gd name="connsiteX26" fmla="*/ 95066 w 158760"/>
                    <a:gd name="connsiteY26" fmla="*/ 101760 h 194959"/>
                    <a:gd name="connsiteX27" fmla="*/ 54188 w 158760"/>
                    <a:gd name="connsiteY27" fmla="*/ 111270 h 194959"/>
                    <a:gd name="connsiteX28" fmla="*/ 40879 w 158760"/>
                    <a:gd name="connsiteY28" fmla="*/ 136947 h 194959"/>
                    <a:gd name="connsiteX29" fmla="*/ 48484 w 158760"/>
                    <a:gd name="connsiteY29" fmla="*/ 156919 h 194959"/>
                    <a:gd name="connsiteX30" fmla="*/ 71300 w 158760"/>
                    <a:gd name="connsiteY30" fmla="*/ 163576 h 19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8760" h="194959">
                      <a:moveTo>
                        <a:pt x="131192" y="191156"/>
                      </a:moveTo>
                      <a:lnTo>
                        <a:pt x="123586" y="164527"/>
                      </a:lnTo>
                      <a:lnTo>
                        <a:pt x="121685" y="164527"/>
                      </a:lnTo>
                      <a:cubicBezTo>
                        <a:pt x="112178" y="175939"/>
                        <a:pt x="103623" y="183547"/>
                        <a:pt x="94116" y="188303"/>
                      </a:cubicBezTo>
                      <a:cubicBezTo>
                        <a:pt x="84609" y="192107"/>
                        <a:pt x="73201" y="194960"/>
                        <a:pt x="58941" y="194960"/>
                      </a:cubicBezTo>
                      <a:cubicBezTo>
                        <a:pt x="39928" y="194960"/>
                        <a:pt x="25668" y="190205"/>
                        <a:pt x="15211" y="179743"/>
                      </a:cubicBezTo>
                      <a:cubicBezTo>
                        <a:pt x="4753" y="169282"/>
                        <a:pt x="0" y="155968"/>
                        <a:pt x="0" y="136947"/>
                      </a:cubicBezTo>
                      <a:cubicBezTo>
                        <a:pt x="0" y="116976"/>
                        <a:pt x="7605" y="102711"/>
                        <a:pt x="21865" y="93200"/>
                      </a:cubicBezTo>
                      <a:cubicBezTo>
                        <a:pt x="36125" y="83690"/>
                        <a:pt x="57991" y="77984"/>
                        <a:pt x="88412" y="77033"/>
                      </a:cubicBezTo>
                      <a:lnTo>
                        <a:pt x="120734" y="76082"/>
                      </a:lnTo>
                      <a:lnTo>
                        <a:pt x="120734" y="65621"/>
                      </a:lnTo>
                      <a:cubicBezTo>
                        <a:pt x="120734" y="53257"/>
                        <a:pt x="117883" y="44698"/>
                        <a:pt x="112178" y="38041"/>
                      </a:cubicBezTo>
                      <a:cubicBezTo>
                        <a:pt x="106474" y="32335"/>
                        <a:pt x="97919" y="29482"/>
                        <a:pt x="85560" y="29482"/>
                      </a:cubicBezTo>
                      <a:cubicBezTo>
                        <a:pt x="76053" y="29482"/>
                        <a:pt x="66547" y="31384"/>
                        <a:pt x="57991" y="34237"/>
                      </a:cubicBezTo>
                      <a:cubicBezTo>
                        <a:pt x="49435" y="37090"/>
                        <a:pt x="40879" y="40894"/>
                        <a:pt x="32323" y="44698"/>
                      </a:cubicBezTo>
                      <a:lnTo>
                        <a:pt x="19013" y="16167"/>
                      </a:lnTo>
                      <a:cubicBezTo>
                        <a:pt x="29471" y="10461"/>
                        <a:pt x="40879" y="6657"/>
                        <a:pt x="52287" y="3804"/>
                      </a:cubicBezTo>
                      <a:cubicBezTo>
                        <a:pt x="63695" y="951"/>
                        <a:pt x="76053" y="0"/>
                        <a:pt x="86511" y="0"/>
                      </a:cubicBezTo>
                      <a:cubicBezTo>
                        <a:pt x="110277" y="0"/>
                        <a:pt x="128340" y="5706"/>
                        <a:pt x="140698" y="16167"/>
                      </a:cubicBezTo>
                      <a:cubicBezTo>
                        <a:pt x="153057" y="26629"/>
                        <a:pt x="158761" y="42796"/>
                        <a:pt x="158761" y="65621"/>
                      </a:cubicBezTo>
                      <a:lnTo>
                        <a:pt x="158761" y="193058"/>
                      </a:lnTo>
                      <a:lnTo>
                        <a:pt x="131192" y="193058"/>
                      </a:lnTo>
                      <a:close/>
                      <a:moveTo>
                        <a:pt x="71300" y="163576"/>
                      </a:moveTo>
                      <a:cubicBezTo>
                        <a:pt x="85560" y="163576"/>
                        <a:pt x="97919" y="159772"/>
                        <a:pt x="106474" y="151213"/>
                      </a:cubicBezTo>
                      <a:cubicBezTo>
                        <a:pt x="115030" y="142654"/>
                        <a:pt x="119784" y="131241"/>
                        <a:pt x="119784" y="116976"/>
                      </a:cubicBezTo>
                      <a:lnTo>
                        <a:pt x="119784" y="100808"/>
                      </a:lnTo>
                      <a:lnTo>
                        <a:pt x="95066" y="101760"/>
                      </a:lnTo>
                      <a:cubicBezTo>
                        <a:pt x="76053" y="102711"/>
                        <a:pt x="62744" y="105564"/>
                        <a:pt x="54188" y="111270"/>
                      </a:cubicBezTo>
                      <a:cubicBezTo>
                        <a:pt x="45632" y="116976"/>
                        <a:pt x="40879" y="125535"/>
                        <a:pt x="40879" y="136947"/>
                      </a:cubicBezTo>
                      <a:cubicBezTo>
                        <a:pt x="40879" y="145507"/>
                        <a:pt x="43731" y="152164"/>
                        <a:pt x="48484" y="156919"/>
                      </a:cubicBezTo>
                      <a:cubicBezTo>
                        <a:pt x="54188" y="161674"/>
                        <a:pt x="61793" y="163576"/>
                        <a:pt x="71300" y="163576"/>
                      </a:cubicBezTo>
                      <a:close/>
                    </a:path>
                  </a:pathLst>
                </a:custGeom>
                <a:solidFill>
                  <a:srgbClr val="086575"/>
                </a:solidFill>
                <a:ln w="9497" cap="flat">
                  <a:noFill/>
                  <a:prstDash val="solid"/>
                  <a:miter/>
                </a:ln>
              </p:spPr>
              <p:txBody>
                <a:bodyPr rtlCol="0" anchor="ctr"/>
                <a:lstStyle/>
                <a:p>
                  <a:endParaRPr lang="en-US"/>
                </a:p>
              </p:txBody>
            </p:sp>
            <p:sp>
              <p:nvSpPr>
                <p:cNvPr id="404" name="Freeform 403">
                  <a:extLst>
                    <a:ext uri="{FF2B5EF4-FFF2-40B4-BE49-F238E27FC236}">
                      <a16:creationId xmlns:a16="http://schemas.microsoft.com/office/drawing/2014/main" id="{E2B763C6-2D20-1A4A-A4B6-5D8192C25DAF}"/>
                    </a:ext>
                  </a:extLst>
                </p:cNvPr>
                <p:cNvSpPr/>
                <p:nvPr/>
              </p:nvSpPr>
              <p:spPr>
                <a:xfrm>
                  <a:off x="5480115" y="1757061"/>
                  <a:ext cx="167317" cy="193057"/>
                </a:xfrm>
                <a:custGeom>
                  <a:avLst/>
                  <a:gdLst>
                    <a:gd name="connsiteX0" fmla="*/ 164465 w 167317"/>
                    <a:gd name="connsiteY0" fmla="*/ 192107 h 193057"/>
                    <a:gd name="connsiteX1" fmla="*/ 124537 w 167317"/>
                    <a:gd name="connsiteY1" fmla="*/ 192107 h 193057"/>
                    <a:gd name="connsiteX2" fmla="*/ 124537 w 167317"/>
                    <a:gd name="connsiteY2" fmla="*/ 76082 h 193057"/>
                    <a:gd name="connsiteX3" fmla="*/ 115981 w 167317"/>
                    <a:gd name="connsiteY3" fmla="*/ 43747 h 193057"/>
                    <a:gd name="connsiteX4" fmla="*/ 88412 w 167317"/>
                    <a:gd name="connsiteY4" fmla="*/ 33286 h 193057"/>
                    <a:gd name="connsiteX5" fmla="*/ 51336 w 167317"/>
                    <a:gd name="connsiteY5" fmla="*/ 48502 h 193057"/>
                    <a:gd name="connsiteX6" fmla="*/ 39928 w 167317"/>
                    <a:gd name="connsiteY6" fmla="*/ 98906 h 193057"/>
                    <a:gd name="connsiteX7" fmla="*/ 39928 w 167317"/>
                    <a:gd name="connsiteY7" fmla="*/ 193058 h 193057"/>
                    <a:gd name="connsiteX8" fmla="*/ 0 w 167317"/>
                    <a:gd name="connsiteY8" fmla="*/ 193058 h 193057"/>
                    <a:gd name="connsiteX9" fmla="*/ 0 w 167317"/>
                    <a:gd name="connsiteY9" fmla="*/ 3804 h 193057"/>
                    <a:gd name="connsiteX10" fmla="*/ 31372 w 167317"/>
                    <a:gd name="connsiteY10" fmla="*/ 3804 h 193057"/>
                    <a:gd name="connsiteX11" fmla="*/ 37076 w 167317"/>
                    <a:gd name="connsiteY11" fmla="*/ 28531 h 193057"/>
                    <a:gd name="connsiteX12" fmla="*/ 38977 w 167317"/>
                    <a:gd name="connsiteY12" fmla="*/ 28531 h 193057"/>
                    <a:gd name="connsiteX13" fmla="*/ 63695 w 167317"/>
                    <a:gd name="connsiteY13" fmla="*/ 7608 h 193057"/>
                    <a:gd name="connsiteX14" fmla="*/ 98869 w 167317"/>
                    <a:gd name="connsiteY14" fmla="*/ 0 h 193057"/>
                    <a:gd name="connsiteX15" fmla="*/ 167317 w 167317"/>
                    <a:gd name="connsiteY15" fmla="*/ 69425 h 193057"/>
                    <a:gd name="connsiteX16" fmla="*/ 167317 w 167317"/>
                    <a:gd name="connsiteY16" fmla="*/ 192107 h 19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317" h="193057">
                      <a:moveTo>
                        <a:pt x="164465" y="192107"/>
                      </a:moveTo>
                      <a:lnTo>
                        <a:pt x="124537" y="192107"/>
                      </a:lnTo>
                      <a:lnTo>
                        <a:pt x="124537" y="76082"/>
                      </a:lnTo>
                      <a:cubicBezTo>
                        <a:pt x="124537" y="61817"/>
                        <a:pt x="121685" y="50404"/>
                        <a:pt x="115981" y="43747"/>
                      </a:cubicBezTo>
                      <a:cubicBezTo>
                        <a:pt x="110277" y="36139"/>
                        <a:pt x="100771" y="33286"/>
                        <a:pt x="88412" y="33286"/>
                      </a:cubicBezTo>
                      <a:cubicBezTo>
                        <a:pt x="71300" y="33286"/>
                        <a:pt x="58941" y="38041"/>
                        <a:pt x="51336" y="48502"/>
                      </a:cubicBezTo>
                      <a:cubicBezTo>
                        <a:pt x="43731" y="58963"/>
                        <a:pt x="39928" y="75131"/>
                        <a:pt x="39928" y="98906"/>
                      </a:cubicBezTo>
                      <a:lnTo>
                        <a:pt x="39928" y="193058"/>
                      </a:lnTo>
                      <a:lnTo>
                        <a:pt x="0" y="193058"/>
                      </a:lnTo>
                      <a:lnTo>
                        <a:pt x="0" y="3804"/>
                      </a:lnTo>
                      <a:lnTo>
                        <a:pt x="31372" y="3804"/>
                      </a:lnTo>
                      <a:lnTo>
                        <a:pt x="37076" y="28531"/>
                      </a:lnTo>
                      <a:lnTo>
                        <a:pt x="38977" y="28531"/>
                      </a:lnTo>
                      <a:cubicBezTo>
                        <a:pt x="44681" y="19971"/>
                        <a:pt x="53237" y="12363"/>
                        <a:pt x="63695" y="7608"/>
                      </a:cubicBezTo>
                      <a:cubicBezTo>
                        <a:pt x="74152" y="2853"/>
                        <a:pt x="85560" y="0"/>
                        <a:pt x="98869" y="0"/>
                      </a:cubicBezTo>
                      <a:cubicBezTo>
                        <a:pt x="144501" y="0"/>
                        <a:pt x="167317" y="22825"/>
                        <a:pt x="167317" y="69425"/>
                      </a:cubicBezTo>
                      <a:lnTo>
                        <a:pt x="167317" y="192107"/>
                      </a:lnTo>
                      <a:close/>
                    </a:path>
                  </a:pathLst>
                </a:custGeom>
                <a:solidFill>
                  <a:srgbClr val="086575"/>
                </a:solidFill>
                <a:ln w="9497" cap="flat">
                  <a:noFill/>
                  <a:prstDash val="solid"/>
                  <a:miter/>
                </a:ln>
              </p:spPr>
              <p:txBody>
                <a:bodyPr rtlCol="0" anchor="ctr"/>
                <a:lstStyle/>
                <a:p>
                  <a:endParaRPr lang="en-US"/>
                </a:p>
              </p:txBody>
            </p:sp>
            <p:sp>
              <p:nvSpPr>
                <p:cNvPr id="405" name="Freeform 404">
                  <a:extLst>
                    <a:ext uri="{FF2B5EF4-FFF2-40B4-BE49-F238E27FC236}">
                      <a16:creationId xmlns:a16="http://schemas.microsoft.com/office/drawing/2014/main" id="{0E1389C8-8488-E648-B2CB-0E7E628C23CB}"/>
                    </a:ext>
                  </a:extLst>
                </p:cNvPr>
                <p:cNvSpPr/>
                <p:nvPr/>
              </p:nvSpPr>
              <p:spPr>
                <a:xfrm>
                  <a:off x="5675952" y="1754207"/>
                  <a:ext cx="184428" cy="276747"/>
                </a:xfrm>
                <a:custGeom>
                  <a:avLst/>
                  <a:gdLst>
                    <a:gd name="connsiteX0" fmla="*/ 184429 w 184428"/>
                    <a:gd name="connsiteY0" fmla="*/ 5706 h 276747"/>
                    <a:gd name="connsiteX1" fmla="*/ 184429 w 184428"/>
                    <a:gd name="connsiteY1" fmla="*/ 27580 h 276747"/>
                    <a:gd name="connsiteX2" fmla="*/ 152106 w 184428"/>
                    <a:gd name="connsiteY2" fmla="*/ 33286 h 276747"/>
                    <a:gd name="connsiteX3" fmla="*/ 159712 w 184428"/>
                    <a:gd name="connsiteY3" fmla="*/ 47551 h 276747"/>
                    <a:gd name="connsiteX4" fmla="*/ 162564 w 184428"/>
                    <a:gd name="connsiteY4" fmla="*/ 65621 h 276747"/>
                    <a:gd name="connsiteX5" fmla="*/ 142600 w 184428"/>
                    <a:gd name="connsiteY5" fmla="*/ 111270 h 276747"/>
                    <a:gd name="connsiteX6" fmla="*/ 87461 w 184428"/>
                    <a:gd name="connsiteY6" fmla="*/ 128388 h 276747"/>
                    <a:gd name="connsiteX7" fmla="*/ 71300 w 184428"/>
                    <a:gd name="connsiteY7" fmla="*/ 127437 h 276747"/>
                    <a:gd name="connsiteX8" fmla="*/ 57990 w 184428"/>
                    <a:gd name="connsiteY8" fmla="*/ 146458 h 276747"/>
                    <a:gd name="connsiteX9" fmla="*/ 63695 w 184428"/>
                    <a:gd name="connsiteY9" fmla="*/ 155968 h 276747"/>
                    <a:gd name="connsiteX10" fmla="*/ 85560 w 184428"/>
                    <a:gd name="connsiteY10" fmla="*/ 158821 h 276747"/>
                    <a:gd name="connsiteX11" fmla="*/ 118833 w 184428"/>
                    <a:gd name="connsiteY11" fmla="*/ 158821 h 276747"/>
                    <a:gd name="connsiteX12" fmla="*/ 166366 w 184428"/>
                    <a:gd name="connsiteY12" fmla="*/ 172135 h 276747"/>
                    <a:gd name="connsiteX13" fmla="*/ 182528 w 184428"/>
                    <a:gd name="connsiteY13" fmla="*/ 210176 h 276747"/>
                    <a:gd name="connsiteX14" fmla="*/ 155909 w 184428"/>
                    <a:gd name="connsiteY14" fmla="*/ 259629 h 276747"/>
                    <a:gd name="connsiteX15" fmla="*/ 78905 w 184428"/>
                    <a:gd name="connsiteY15" fmla="*/ 276748 h 276747"/>
                    <a:gd name="connsiteX16" fmla="*/ 19964 w 184428"/>
                    <a:gd name="connsiteY16" fmla="*/ 263433 h 276747"/>
                    <a:gd name="connsiteX17" fmla="*/ 0 w 184428"/>
                    <a:gd name="connsiteY17" fmla="*/ 224442 h 276747"/>
                    <a:gd name="connsiteX18" fmla="*/ 11408 w 184428"/>
                    <a:gd name="connsiteY18" fmla="*/ 194960 h 276747"/>
                    <a:gd name="connsiteX19" fmla="*/ 41829 w 184428"/>
                    <a:gd name="connsiteY19" fmla="*/ 178792 h 276747"/>
                    <a:gd name="connsiteX20" fmla="*/ 28520 w 184428"/>
                    <a:gd name="connsiteY20" fmla="*/ 167380 h 276747"/>
                    <a:gd name="connsiteX21" fmla="*/ 23767 w 184428"/>
                    <a:gd name="connsiteY21" fmla="*/ 151213 h 276747"/>
                    <a:gd name="connsiteX22" fmla="*/ 29471 w 184428"/>
                    <a:gd name="connsiteY22" fmla="*/ 133143 h 276747"/>
                    <a:gd name="connsiteX23" fmla="*/ 47533 w 184428"/>
                    <a:gd name="connsiteY23" fmla="*/ 118878 h 276747"/>
                    <a:gd name="connsiteX24" fmla="*/ 23767 w 184428"/>
                    <a:gd name="connsiteY24" fmla="*/ 97955 h 276747"/>
                    <a:gd name="connsiteX25" fmla="*/ 14260 w 184428"/>
                    <a:gd name="connsiteY25" fmla="*/ 64670 h 276747"/>
                    <a:gd name="connsiteX26" fmla="*/ 33273 w 184428"/>
                    <a:gd name="connsiteY26" fmla="*/ 17118 h 276747"/>
                    <a:gd name="connsiteX27" fmla="*/ 88412 w 184428"/>
                    <a:gd name="connsiteY27" fmla="*/ 0 h 276747"/>
                    <a:gd name="connsiteX28" fmla="*/ 105524 w 184428"/>
                    <a:gd name="connsiteY28" fmla="*/ 951 h 276747"/>
                    <a:gd name="connsiteX29" fmla="*/ 118833 w 184428"/>
                    <a:gd name="connsiteY29" fmla="*/ 2853 h 276747"/>
                    <a:gd name="connsiteX30" fmla="*/ 184429 w 184428"/>
                    <a:gd name="connsiteY30" fmla="*/ 2853 h 276747"/>
                    <a:gd name="connsiteX31" fmla="*/ 35175 w 184428"/>
                    <a:gd name="connsiteY31" fmla="*/ 224442 h 276747"/>
                    <a:gd name="connsiteX32" fmla="*/ 46583 w 184428"/>
                    <a:gd name="connsiteY32" fmla="*/ 244413 h 276747"/>
                    <a:gd name="connsiteX33" fmla="*/ 79856 w 184428"/>
                    <a:gd name="connsiteY33" fmla="*/ 251070 h 276747"/>
                    <a:gd name="connsiteX34" fmla="*/ 128340 w 184428"/>
                    <a:gd name="connsiteY34" fmla="*/ 241560 h 276747"/>
                    <a:gd name="connsiteX35" fmla="*/ 144501 w 184428"/>
                    <a:gd name="connsiteY35" fmla="*/ 216833 h 276747"/>
                    <a:gd name="connsiteX36" fmla="*/ 135945 w 184428"/>
                    <a:gd name="connsiteY36" fmla="*/ 199715 h 276747"/>
                    <a:gd name="connsiteX37" fmla="*/ 103622 w 184428"/>
                    <a:gd name="connsiteY37" fmla="*/ 194960 h 276747"/>
                    <a:gd name="connsiteX38" fmla="*/ 73201 w 184428"/>
                    <a:gd name="connsiteY38" fmla="*/ 194960 h 276747"/>
                    <a:gd name="connsiteX39" fmla="*/ 45632 w 184428"/>
                    <a:gd name="connsiteY39" fmla="*/ 203519 h 276747"/>
                    <a:gd name="connsiteX40" fmla="*/ 35175 w 184428"/>
                    <a:gd name="connsiteY40" fmla="*/ 224442 h 276747"/>
                    <a:gd name="connsiteX41" fmla="*/ 52287 w 184428"/>
                    <a:gd name="connsiteY41" fmla="*/ 66572 h 276747"/>
                    <a:gd name="connsiteX42" fmla="*/ 61793 w 184428"/>
                    <a:gd name="connsiteY42" fmla="*/ 94151 h 276747"/>
                    <a:gd name="connsiteX43" fmla="*/ 88412 w 184428"/>
                    <a:gd name="connsiteY43" fmla="*/ 103662 h 276747"/>
                    <a:gd name="connsiteX44" fmla="*/ 123586 w 184428"/>
                    <a:gd name="connsiteY44" fmla="*/ 66572 h 276747"/>
                    <a:gd name="connsiteX45" fmla="*/ 115030 w 184428"/>
                    <a:gd name="connsiteY45" fmla="*/ 38041 h 276747"/>
                    <a:gd name="connsiteX46" fmla="*/ 88412 w 184428"/>
                    <a:gd name="connsiteY46" fmla="*/ 27580 h 276747"/>
                    <a:gd name="connsiteX47" fmla="*/ 61793 w 184428"/>
                    <a:gd name="connsiteY47" fmla="*/ 37090 h 276747"/>
                    <a:gd name="connsiteX48" fmla="*/ 52287 w 184428"/>
                    <a:gd name="connsiteY48" fmla="*/ 66572 h 27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84428" h="276747">
                      <a:moveTo>
                        <a:pt x="184429" y="5706"/>
                      </a:moveTo>
                      <a:lnTo>
                        <a:pt x="184429" y="27580"/>
                      </a:lnTo>
                      <a:lnTo>
                        <a:pt x="152106" y="33286"/>
                      </a:lnTo>
                      <a:cubicBezTo>
                        <a:pt x="154958" y="37090"/>
                        <a:pt x="157810" y="41845"/>
                        <a:pt x="159712" y="47551"/>
                      </a:cubicBezTo>
                      <a:cubicBezTo>
                        <a:pt x="161613" y="53257"/>
                        <a:pt x="162564" y="59914"/>
                        <a:pt x="162564" y="65621"/>
                      </a:cubicBezTo>
                      <a:cubicBezTo>
                        <a:pt x="162564" y="85592"/>
                        <a:pt x="155909" y="100809"/>
                        <a:pt x="142600" y="111270"/>
                      </a:cubicBezTo>
                      <a:cubicBezTo>
                        <a:pt x="129290" y="122682"/>
                        <a:pt x="110277" y="128388"/>
                        <a:pt x="87461" y="128388"/>
                      </a:cubicBezTo>
                      <a:cubicBezTo>
                        <a:pt x="81757" y="128388"/>
                        <a:pt x="76053" y="128388"/>
                        <a:pt x="71300" y="127437"/>
                      </a:cubicBezTo>
                      <a:cubicBezTo>
                        <a:pt x="62744" y="133143"/>
                        <a:pt x="57990" y="138849"/>
                        <a:pt x="57990" y="146458"/>
                      </a:cubicBezTo>
                      <a:cubicBezTo>
                        <a:pt x="57990" y="151213"/>
                        <a:pt x="59892" y="154066"/>
                        <a:pt x="63695" y="155968"/>
                      </a:cubicBezTo>
                      <a:cubicBezTo>
                        <a:pt x="67497" y="157870"/>
                        <a:pt x="75102" y="158821"/>
                        <a:pt x="85560" y="158821"/>
                      </a:cubicBezTo>
                      <a:lnTo>
                        <a:pt x="118833" y="158821"/>
                      </a:lnTo>
                      <a:cubicBezTo>
                        <a:pt x="139748" y="158821"/>
                        <a:pt x="155909" y="163576"/>
                        <a:pt x="166366" y="172135"/>
                      </a:cubicBezTo>
                      <a:cubicBezTo>
                        <a:pt x="176824" y="180694"/>
                        <a:pt x="182528" y="194009"/>
                        <a:pt x="182528" y="210176"/>
                      </a:cubicBezTo>
                      <a:cubicBezTo>
                        <a:pt x="182528" y="232050"/>
                        <a:pt x="173972" y="248217"/>
                        <a:pt x="155909" y="259629"/>
                      </a:cubicBezTo>
                      <a:cubicBezTo>
                        <a:pt x="137846" y="271042"/>
                        <a:pt x="113129" y="276748"/>
                        <a:pt x="78905" y="276748"/>
                      </a:cubicBezTo>
                      <a:cubicBezTo>
                        <a:pt x="53237" y="276748"/>
                        <a:pt x="33273" y="271993"/>
                        <a:pt x="19964" y="263433"/>
                      </a:cubicBezTo>
                      <a:cubicBezTo>
                        <a:pt x="6655" y="253923"/>
                        <a:pt x="0" y="241560"/>
                        <a:pt x="0" y="224442"/>
                      </a:cubicBezTo>
                      <a:cubicBezTo>
                        <a:pt x="0" y="213029"/>
                        <a:pt x="3803" y="202568"/>
                        <a:pt x="11408" y="194960"/>
                      </a:cubicBezTo>
                      <a:cubicBezTo>
                        <a:pt x="19013" y="187352"/>
                        <a:pt x="29471" y="181646"/>
                        <a:pt x="41829" y="178792"/>
                      </a:cubicBezTo>
                      <a:cubicBezTo>
                        <a:pt x="36125" y="176890"/>
                        <a:pt x="32323" y="173086"/>
                        <a:pt x="28520" y="167380"/>
                      </a:cubicBezTo>
                      <a:cubicBezTo>
                        <a:pt x="24717" y="162625"/>
                        <a:pt x="23767" y="156919"/>
                        <a:pt x="23767" y="151213"/>
                      </a:cubicBezTo>
                      <a:cubicBezTo>
                        <a:pt x="23767" y="144556"/>
                        <a:pt x="25668" y="137898"/>
                        <a:pt x="29471" y="133143"/>
                      </a:cubicBezTo>
                      <a:cubicBezTo>
                        <a:pt x="33273" y="128388"/>
                        <a:pt x="38977" y="123633"/>
                        <a:pt x="47533" y="118878"/>
                      </a:cubicBezTo>
                      <a:cubicBezTo>
                        <a:pt x="38027" y="115074"/>
                        <a:pt x="29471" y="107466"/>
                        <a:pt x="23767" y="97955"/>
                      </a:cubicBezTo>
                      <a:cubicBezTo>
                        <a:pt x="18063" y="88445"/>
                        <a:pt x="14260" y="77033"/>
                        <a:pt x="14260" y="64670"/>
                      </a:cubicBezTo>
                      <a:cubicBezTo>
                        <a:pt x="14260" y="43747"/>
                        <a:pt x="20915" y="28531"/>
                        <a:pt x="33273" y="17118"/>
                      </a:cubicBezTo>
                      <a:cubicBezTo>
                        <a:pt x="46583" y="5706"/>
                        <a:pt x="64645" y="0"/>
                        <a:pt x="88412" y="0"/>
                      </a:cubicBezTo>
                      <a:cubicBezTo>
                        <a:pt x="94116" y="0"/>
                        <a:pt x="99820" y="0"/>
                        <a:pt x="105524" y="951"/>
                      </a:cubicBezTo>
                      <a:cubicBezTo>
                        <a:pt x="111228" y="1902"/>
                        <a:pt x="115981" y="2853"/>
                        <a:pt x="118833" y="2853"/>
                      </a:cubicBezTo>
                      <a:lnTo>
                        <a:pt x="184429" y="2853"/>
                      </a:lnTo>
                      <a:close/>
                      <a:moveTo>
                        <a:pt x="35175" y="224442"/>
                      </a:moveTo>
                      <a:cubicBezTo>
                        <a:pt x="35175" y="233001"/>
                        <a:pt x="38977" y="239658"/>
                        <a:pt x="46583" y="244413"/>
                      </a:cubicBezTo>
                      <a:cubicBezTo>
                        <a:pt x="54188" y="249168"/>
                        <a:pt x="65596" y="251070"/>
                        <a:pt x="79856" y="251070"/>
                      </a:cubicBezTo>
                      <a:cubicBezTo>
                        <a:pt x="101721" y="251070"/>
                        <a:pt x="117882" y="248217"/>
                        <a:pt x="128340" y="241560"/>
                      </a:cubicBezTo>
                      <a:cubicBezTo>
                        <a:pt x="138797" y="234903"/>
                        <a:pt x="144501" y="227295"/>
                        <a:pt x="144501" y="216833"/>
                      </a:cubicBezTo>
                      <a:cubicBezTo>
                        <a:pt x="144501" y="208274"/>
                        <a:pt x="141649" y="202568"/>
                        <a:pt x="135945" y="199715"/>
                      </a:cubicBezTo>
                      <a:cubicBezTo>
                        <a:pt x="130241" y="195911"/>
                        <a:pt x="118833" y="194960"/>
                        <a:pt x="103622" y="194960"/>
                      </a:cubicBezTo>
                      <a:lnTo>
                        <a:pt x="73201" y="194960"/>
                      </a:lnTo>
                      <a:cubicBezTo>
                        <a:pt x="61793" y="194960"/>
                        <a:pt x="52287" y="197813"/>
                        <a:pt x="45632" y="203519"/>
                      </a:cubicBezTo>
                      <a:cubicBezTo>
                        <a:pt x="38977" y="209225"/>
                        <a:pt x="35175" y="214931"/>
                        <a:pt x="35175" y="224442"/>
                      </a:cubicBezTo>
                      <a:close/>
                      <a:moveTo>
                        <a:pt x="52287" y="66572"/>
                      </a:moveTo>
                      <a:cubicBezTo>
                        <a:pt x="52287" y="77984"/>
                        <a:pt x="55139" y="87494"/>
                        <a:pt x="61793" y="94151"/>
                      </a:cubicBezTo>
                      <a:cubicBezTo>
                        <a:pt x="67497" y="100809"/>
                        <a:pt x="77004" y="103662"/>
                        <a:pt x="88412" y="103662"/>
                      </a:cubicBezTo>
                      <a:cubicBezTo>
                        <a:pt x="111228" y="103662"/>
                        <a:pt x="123586" y="91298"/>
                        <a:pt x="123586" y="66572"/>
                      </a:cubicBezTo>
                      <a:cubicBezTo>
                        <a:pt x="123586" y="54208"/>
                        <a:pt x="120734" y="44698"/>
                        <a:pt x="115030" y="38041"/>
                      </a:cubicBezTo>
                      <a:cubicBezTo>
                        <a:pt x="109326" y="31384"/>
                        <a:pt x="100770" y="27580"/>
                        <a:pt x="88412" y="27580"/>
                      </a:cubicBezTo>
                      <a:cubicBezTo>
                        <a:pt x="77004" y="27580"/>
                        <a:pt x="67497" y="30433"/>
                        <a:pt x="61793" y="37090"/>
                      </a:cubicBezTo>
                      <a:cubicBezTo>
                        <a:pt x="55139" y="44698"/>
                        <a:pt x="52287" y="54208"/>
                        <a:pt x="52287" y="66572"/>
                      </a:cubicBezTo>
                      <a:close/>
                    </a:path>
                  </a:pathLst>
                </a:custGeom>
                <a:solidFill>
                  <a:srgbClr val="086575"/>
                </a:solidFill>
                <a:ln w="9497" cap="flat">
                  <a:noFill/>
                  <a:prstDash val="solid"/>
                  <a:miter/>
                </a:ln>
              </p:spPr>
              <p:txBody>
                <a:bodyPr rtlCol="0" anchor="ctr"/>
                <a:lstStyle/>
                <a:p>
                  <a:endParaRPr lang="en-US"/>
                </a:p>
              </p:txBody>
            </p:sp>
            <p:sp>
              <p:nvSpPr>
                <p:cNvPr id="406" name="Freeform 405">
                  <a:extLst>
                    <a:ext uri="{FF2B5EF4-FFF2-40B4-BE49-F238E27FC236}">
                      <a16:creationId xmlns:a16="http://schemas.microsoft.com/office/drawing/2014/main" id="{9009CF6F-619B-1044-B420-B1FEFC40EB41}"/>
                    </a:ext>
                  </a:extLst>
                </p:cNvPr>
                <p:cNvSpPr/>
                <p:nvPr/>
              </p:nvSpPr>
              <p:spPr>
                <a:xfrm>
                  <a:off x="5883197" y="1756110"/>
                  <a:ext cx="167316" cy="196861"/>
                </a:xfrm>
                <a:custGeom>
                  <a:avLst/>
                  <a:gdLst>
                    <a:gd name="connsiteX0" fmla="*/ 94116 w 167316"/>
                    <a:gd name="connsiteY0" fmla="*/ 196862 h 196861"/>
                    <a:gd name="connsiteX1" fmla="*/ 24717 w 167316"/>
                    <a:gd name="connsiteY1" fmla="*/ 171184 h 196861"/>
                    <a:gd name="connsiteX2" fmla="*/ 0 w 167316"/>
                    <a:gd name="connsiteY2" fmla="*/ 99857 h 196861"/>
                    <a:gd name="connsiteX3" fmla="*/ 22816 w 167316"/>
                    <a:gd name="connsiteY3" fmla="*/ 26629 h 196861"/>
                    <a:gd name="connsiteX4" fmla="*/ 86510 w 167316"/>
                    <a:gd name="connsiteY4" fmla="*/ 0 h 196861"/>
                    <a:gd name="connsiteX5" fmla="*/ 145452 w 167316"/>
                    <a:gd name="connsiteY5" fmla="*/ 22825 h 196861"/>
                    <a:gd name="connsiteX6" fmla="*/ 167317 w 167316"/>
                    <a:gd name="connsiteY6" fmla="*/ 85592 h 196861"/>
                    <a:gd name="connsiteX7" fmla="*/ 167317 w 167316"/>
                    <a:gd name="connsiteY7" fmla="*/ 107466 h 196861"/>
                    <a:gd name="connsiteX8" fmla="*/ 41829 w 167316"/>
                    <a:gd name="connsiteY8" fmla="*/ 107466 h 196861"/>
                    <a:gd name="connsiteX9" fmla="*/ 57040 w 167316"/>
                    <a:gd name="connsiteY9" fmla="*/ 150262 h 196861"/>
                    <a:gd name="connsiteX10" fmla="*/ 96968 w 167316"/>
                    <a:gd name="connsiteY10" fmla="*/ 165478 h 196861"/>
                    <a:gd name="connsiteX11" fmla="*/ 128340 w 167316"/>
                    <a:gd name="connsiteY11" fmla="*/ 162625 h 196861"/>
                    <a:gd name="connsiteX12" fmla="*/ 159712 w 167316"/>
                    <a:gd name="connsiteY12" fmla="*/ 152164 h 196861"/>
                    <a:gd name="connsiteX13" fmla="*/ 159712 w 167316"/>
                    <a:gd name="connsiteY13" fmla="*/ 184499 h 196861"/>
                    <a:gd name="connsiteX14" fmla="*/ 130241 w 167316"/>
                    <a:gd name="connsiteY14" fmla="*/ 194009 h 196861"/>
                    <a:gd name="connsiteX15" fmla="*/ 94116 w 167316"/>
                    <a:gd name="connsiteY15" fmla="*/ 196862 h 196861"/>
                    <a:gd name="connsiteX16" fmla="*/ 87461 w 167316"/>
                    <a:gd name="connsiteY16" fmla="*/ 30433 h 196861"/>
                    <a:gd name="connsiteX17" fmla="*/ 57040 w 167316"/>
                    <a:gd name="connsiteY17" fmla="*/ 42796 h 196861"/>
                    <a:gd name="connsiteX18" fmla="*/ 43730 w 167316"/>
                    <a:gd name="connsiteY18" fmla="*/ 77984 h 196861"/>
                    <a:gd name="connsiteX19" fmla="*/ 129290 w 167316"/>
                    <a:gd name="connsiteY19" fmla="*/ 77984 h 196861"/>
                    <a:gd name="connsiteX20" fmla="*/ 117882 w 167316"/>
                    <a:gd name="connsiteY20" fmla="*/ 42796 h 196861"/>
                    <a:gd name="connsiteX21" fmla="*/ 87461 w 167316"/>
                    <a:gd name="connsiteY21" fmla="*/ 30433 h 19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7316" h="196861">
                      <a:moveTo>
                        <a:pt x="94116" y="196862"/>
                      </a:moveTo>
                      <a:cubicBezTo>
                        <a:pt x="64645" y="196862"/>
                        <a:pt x="41829" y="188303"/>
                        <a:pt x="24717" y="171184"/>
                      </a:cubicBezTo>
                      <a:cubicBezTo>
                        <a:pt x="8556" y="154066"/>
                        <a:pt x="0" y="130290"/>
                        <a:pt x="0" y="99857"/>
                      </a:cubicBezTo>
                      <a:cubicBezTo>
                        <a:pt x="0" y="68474"/>
                        <a:pt x="7605" y="44698"/>
                        <a:pt x="22816" y="26629"/>
                      </a:cubicBezTo>
                      <a:cubicBezTo>
                        <a:pt x="38027" y="8559"/>
                        <a:pt x="58941" y="0"/>
                        <a:pt x="86510" y="0"/>
                      </a:cubicBezTo>
                      <a:cubicBezTo>
                        <a:pt x="111228" y="0"/>
                        <a:pt x="131192" y="7608"/>
                        <a:pt x="145452" y="22825"/>
                      </a:cubicBezTo>
                      <a:cubicBezTo>
                        <a:pt x="159712" y="38041"/>
                        <a:pt x="167317" y="58963"/>
                        <a:pt x="167317" y="85592"/>
                      </a:cubicBezTo>
                      <a:lnTo>
                        <a:pt x="167317" y="107466"/>
                      </a:lnTo>
                      <a:lnTo>
                        <a:pt x="41829" y="107466"/>
                      </a:lnTo>
                      <a:cubicBezTo>
                        <a:pt x="42780" y="125535"/>
                        <a:pt x="47533" y="139800"/>
                        <a:pt x="57040" y="150262"/>
                      </a:cubicBezTo>
                      <a:cubicBezTo>
                        <a:pt x="66547" y="159772"/>
                        <a:pt x="79856" y="165478"/>
                        <a:pt x="96968" y="165478"/>
                      </a:cubicBezTo>
                      <a:cubicBezTo>
                        <a:pt x="108376" y="165478"/>
                        <a:pt x="118833" y="164527"/>
                        <a:pt x="128340" y="162625"/>
                      </a:cubicBezTo>
                      <a:cubicBezTo>
                        <a:pt x="137846" y="160723"/>
                        <a:pt x="148304" y="156919"/>
                        <a:pt x="159712" y="152164"/>
                      </a:cubicBezTo>
                      <a:lnTo>
                        <a:pt x="159712" y="184499"/>
                      </a:lnTo>
                      <a:cubicBezTo>
                        <a:pt x="150205" y="189254"/>
                        <a:pt x="139748" y="192107"/>
                        <a:pt x="130241" y="194009"/>
                      </a:cubicBezTo>
                      <a:cubicBezTo>
                        <a:pt x="118833" y="194960"/>
                        <a:pt x="107425" y="196862"/>
                        <a:pt x="94116" y="196862"/>
                      </a:cubicBezTo>
                      <a:close/>
                      <a:moveTo>
                        <a:pt x="87461" y="30433"/>
                      </a:moveTo>
                      <a:cubicBezTo>
                        <a:pt x="75102" y="30433"/>
                        <a:pt x="64645" y="34237"/>
                        <a:pt x="57040" y="42796"/>
                      </a:cubicBezTo>
                      <a:cubicBezTo>
                        <a:pt x="49435" y="51355"/>
                        <a:pt x="44681" y="62768"/>
                        <a:pt x="43730" y="77984"/>
                      </a:cubicBezTo>
                      <a:lnTo>
                        <a:pt x="129290" y="77984"/>
                      </a:lnTo>
                      <a:cubicBezTo>
                        <a:pt x="129290" y="62768"/>
                        <a:pt x="125488" y="50404"/>
                        <a:pt x="117882" y="42796"/>
                      </a:cubicBezTo>
                      <a:cubicBezTo>
                        <a:pt x="110277" y="35188"/>
                        <a:pt x="99820" y="30433"/>
                        <a:pt x="87461" y="30433"/>
                      </a:cubicBezTo>
                      <a:close/>
                    </a:path>
                  </a:pathLst>
                </a:custGeom>
                <a:solidFill>
                  <a:srgbClr val="086575"/>
                </a:solidFill>
                <a:ln w="9497" cap="flat">
                  <a:noFill/>
                  <a:prstDash val="solid"/>
                  <a:miter/>
                </a:ln>
              </p:spPr>
              <p:txBody>
                <a:bodyPr rtlCol="0" anchor="ctr"/>
                <a:lstStyle/>
                <a:p>
                  <a:endParaRPr lang="en-US"/>
                </a:p>
              </p:txBody>
            </p:sp>
          </p:grpSp>
          <p:grpSp>
            <p:nvGrpSpPr>
              <p:cNvPr id="364" name="Graphic 2">
                <a:extLst>
                  <a:ext uri="{FF2B5EF4-FFF2-40B4-BE49-F238E27FC236}">
                    <a16:creationId xmlns:a16="http://schemas.microsoft.com/office/drawing/2014/main" id="{4BE501B0-94E9-8F4A-B88F-3539F739BCA5}"/>
                  </a:ext>
                </a:extLst>
              </p:cNvPr>
              <p:cNvGrpSpPr/>
              <p:nvPr/>
            </p:nvGrpSpPr>
            <p:grpSpPr>
              <a:xfrm>
                <a:off x="4449594" y="1366190"/>
                <a:ext cx="1063793" cy="348074"/>
                <a:chOff x="4449594" y="1366190"/>
                <a:chExt cx="1063793" cy="348074"/>
              </a:xfrm>
              <a:solidFill>
                <a:srgbClr val="086575"/>
              </a:solidFill>
            </p:grpSpPr>
            <p:sp>
              <p:nvSpPr>
                <p:cNvPr id="369" name="Freeform 368">
                  <a:extLst>
                    <a:ext uri="{FF2B5EF4-FFF2-40B4-BE49-F238E27FC236}">
                      <a16:creationId xmlns:a16="http://schemas.microsoft.com/office/drawing/2014/main" id="{B08FA35A-E698-E943-B723-2E2E715654B5}"/>
                    </a:ext>
                  </a:extLst>
                </p:cNvPr>
                <p:cNvSpPr/>
                <p:nvPr/>
              </p:nvSpPr>
              <p:spPr>
                <a:xfrm>
                  <a:off x="4449594" y="1366190"/>
                  <a:ext cx="172070" cy="270090"/>
                </a:xfrm>
                <a:custGeom>
                  <a:avLst/>
                  <a:gdLst>
                    <a:gd name="connsiteX0" fmla="*/ 75102 w 172070"/>
                    <a:gd name="connsiteY0" fmla="*/ 270091 h 270090"/>
                    <a:gd name="connsiteX1" fmla="*/ 19964 w 172070"/>
                    <a:gd name="connsiteY1" fmla="*/ 244413 h 270090"/>
                    <a:gd name="connsiteX2" fmla="*/ 0 w 172070"/>
                    <a:gd name="connsiteY2" fmla="*/ 172135 h 270090"/>
                    <a:gd name="connsiteX3" fmla="*/ 19964 w 172070"/>
                    <a:gd name="connsiteY3" fmla="*/ 99857 h 270090"/>
                    <a:gd name="connsiteX4" fmla="*/ 76053 w 172070"/>
                    <a:gd name="connsiteY4" fmla="*/ 74180 h 270090"/>
                    <a:gd name="connsiteX5" fmla="*/ 133093 w 172070"/>
                    <a:gd name="connsiteY5" fmla="*/ 101759 h 270090"/>
                    <a:gd name="connsiteX6" fmla="*/ 134994 w 172070"/>
                    <a:gd name="connsiteY6" fmla="*/ 101759 h 270090"/>
                    <a:gd name="connsiteX7" fmla="*/ 132142 w 172070"/>
                    <a:gd name="connsiteY7" fmla="*/ 69425 h 270090"/>
                    <a:gd name="connsiteX8" fmla="*/ 132142 w 172070"/>
                    <a:gd name="connsiteY8" fmla="*/ 0 h 270090"/>
                    <a:gd name="connsiteX9" fmla="*/ 172070 w 172070"/>
                    <a:gd name="connsiteY9" fmla="*/ 0 h 270090"/>
                    <a:gd name="connsiteX10" fmla="*/ 172070 w 172070"/>
                    <a:gd name="connsiteY10" fmla="*/ 266287 h 270090"/>
                    <a:gd name="connsiteX11" fmla="*/ 140698 w 172070"/>
                    <a:gd name="connsiteY11" fmla="*/ 266287 h 270090"/>
                    <a:gd name="connsiteX12" fmla="*/ 134044 w 172070"/>
                    <a:gd name="connsiteY12" fmla="*/ 241560 h 270090"/>
                    <a:gd name="connsiteX13" fmla="*/ 132142 w 172070"/>
                    <a:gd name="connsiteY13" fmla="*/ 241560 h 270090"/>
                    <a:gd name="connsiteX14" fmla="*/ 75102 w 172070"/>
                    <a:gd name="connsiteY14" fmla="*/ 270091 h 270090"/>
                    <a:gd name="connsiteX15" fmla="*/ 86510 w 172070"/>
                    <a:gd name="connsiteY15" fmla="*/ 236805 h 270090"/>
                    <a:gd name="connsiteX16" fmla="*/ 122636 w 172070"/>
                    <a:gd name="connsiteY16" fmla="*/ 222539 h 270090"/>
                    <a:gd name="connsiteX17" fmla="*/ 134044 w 172070"/>
                    <a:gd name="connsiteY17" fmla="*/ 176890 h 270090"/>
                    <a:gd name="connsiteX18" fmla="*/ 134044 w 172070"/>
                    <a:gd name="connsiteY18" fmla="*/ 171184 h 270090"/>
                    <a:gd name="connsiteX19" fmla="*/ 122636 w 172070"/>
                    <a:gd name="connsiteY19" fmla="*/ 120780 h 270090"/>
                    <a:gd name="connsiteX20" fmla="*/ 86510 w 172070"/>
                    <a:gd name="connsiteY20" fmla="*/ 105564 h 270090"/>
                    <a:gd name="connsiteX21" fmla="*/ 54188 w 172070"/>
                    <a:gd name="connsiteY21" fmla="*/ 122682 h 270090"/>
                    <a:gd name="connsiteX22" fmla="*/ 42780 w 172070"/>
                    <a:gd name="connsiteY22" fmla="*/ 172135 h 270090"/>
                    <a:gd name="connsiteX23" fmla="*/ 54188 w 172070"/>
                    <a:gd name="connsiteY23" fmla="*/ 219686 h 270090"/>
                    <a:gd name="connsiteX24" fmla="*/ 86510 w 172070"/>
                    <a:gd name="connsiteY24" fmla="*/ 236805 h 27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2070" h="270090">
                      <a:moveTo>
                        <a:pt x="75102" y="270091"/>
                      </a:moveTo>
                      <a:cubicBezTo>
                        <a:pt x="51336" y="270091"/>
                        <a:pt x="33273" y="261531"/>
                        <a:pt x="19964" y="244413"/>
                      </a:cubicBezTo>
                      <a:cubicBezTo>
                        <a:pt x="6655" y="227295"/>
                        <a:pt x="0" y="203519"/>
                        <a:pt x="0" y="172135"/>
                      </a:cubicBezTo>
                      <a:cubicBezTo>
                        <a:pt x="0" y="140751"/>
                        <a:pt x="6655" y="116976"/>
                        <a:pt x="19964" y="99857"/>
                      </a:cubicBezTo>
                      <a:cubicBezTo>
                        <a:pt x="33273" y="82739"/>
                        <a:pt x="52287" y="74180"/>
                        <a:pt x="76053" y="74180"/>
                      </a:cubicBezTo>
                      <a:cubicBezTo>
                        <a:pt x="100770" y="74180"/>
                        <a:pt x="119784" y="83690"/>
                        <a:pt x="133093" y="101759"/>
                      </a:cubicBezTo>
                      <a:lnTo>
                        <a:pt x="134994" y="101759"/>
                      </a:lnTo>
                      <a:cubicBezTo>
                        <a:pt x="133093" y="88445"/>
                        <a:pt x="132142" y="77033"/>
                        <a:pt x="132142" y="69425"/>
                      </a:cubicBezTo>
                      <a:lnTo>
                        <a:pt x="132142" y="0"/>
                      </a:lnTo>
                      <a:lnTo>
                        <a:pt x="172070" y="0"/>
                      </a:lnTo>
                      <a:lnTo>
                        <a:pt x="172070" y="266287"/>
                      </a:lnTo>
                      <a:lnTo>
                        <a:pt x="140698" y="266287"/>
                      </a:lnTo>
                      <a:lnTo>
                        <a:pt x="134044" y="241560"/>
                      </a:lnTo>
                      <a:lnTo>
                        <a:pt x="132142" y="241560"/>
                      </a:lnTo>
                      <a:cubicBezTo>
                        <a:pt x="118833" y="260580"/>
                        <a:pt x="99820" y="270091"/>
                        <a:pt x="75102" y="270091"/>
                      </a:cubicBezTo>
                      <a:close/>
                      <a:moveTo>
                        <a:pt x="86510" y="236805"/>
                      </a:moveTo>
                      <a:cubicBezTo>
                        <a:pt x="102672" y="236805"/>
                        <a:pt x="115030" y="232050"/>
                        <a:pt x="122636" y="222539"/>
                      </a:cubicBezTo>
                      <a:cubicBezTo>
                        <a:pt x="130241" y="213029"/>
                        <a:pt x="134044" y="197813"/>
                        <a:pt x="134044" y="176890"/>
                      </a:cubicBezTo>
                      <a:lnTo>
                        <a:pt x="134044" y="171184"/>
                      </a:lnTo>
                      <a:cubicBezTo>
                        <a:pt x="134044" y="147409"/>
                        <a:pt x="130241" y="130290"/>
                        <a:pt x="122636" y="120780"/>
                      </a:cubicBezTo>
                      <a:cubicBezTo>
                        <a:pt x="115030" y="110319"/>
                        <a:pt x="102672" y="105564"/>
                        <a:pt x="86510" y="105564"/>
                      </a:cubicBezTo>
                      <a:cubicBezTo>
                        <a:pt x="72251" y="105564"/>
                        <a:pt x="61793" y="111270"/>
                        <a:pt x="54188" y="122682"/>
                      </a:cubicBezTo>
                      <a:cubicBezTo>
                        <a:pt x="46583" y="134094"/>
                        <a:pt x="42780" y="150262"/>
                        <a:pt x="42780" y="172135"/>
                      </a:cubicBezTo>
                      <a:cubicBezTo>
                        <a:pt x="42780" y="193058"/>
                        <a:pt x="46583" y="209225"/>
                        <a:pt x="54188" y="219686"/>
                      </a:cubicBezTo>
                      <a:cubicBezTo>
                        <a:pt x="59892" y="232050"/>
                        <a:pt x="71300" y="236805"/>
                        <a:pt x="86510" y="236805"/>
                      </a:cubicBezTo>
                      <a:close/>
                    </a:path>
                  </a:pathLst>
                </a:custGeom>
                <a:solidFill>
                  <a:srgbClr val="086575"/>
                </a:solidFill>
                <a:ln w="9497" cap="flat">
                  <a:noFill/>
                  <a:prstDash val="solid"/>
                  <a:miter/>
                </a:ln>
              </p:spPr>
              <p:txBody>
                <a:bodyPr rtlCol="0" anchor="ctr"/>
                <a:lstStyle/>
                <a:p>
                  <a:endParaRPr lang="en-US"/>
                </a:p>
              </p:txBody>
            </p:sp>
            <p:sp>
              <p:nvSpPr>
                <p:cNvPr id="370" name="Freeform 369">
                  <a:extLst>
                    <a:ext uri="{FF2B5EF4-FFF2-40B4-BE49-F238E27FC236}">
                      <a16:creationId xmlns:a16="http://schemas.microsoft.com/office/drawing/2014/main" id="{CDC568FF-0DFE-3047-A105-72AA4397921E}"/>
                    </a:ext>
                  </a:extLst>
                </p:cNvPr>
                <p:cNvSpPr/>
                <p:nvPr/>
              </p:nvSpPr>
              <p:spPr>
                <a:xfrm>
                  <a:off x="4668247" y="1439419"/>
                  <a:ext cx="167316" cy="196861"/>
                </a:xfrm>
                <a:custGeom>
                  <a:avLst/>
                  <a:gdLst>
                    <a:gd name="connsiteX0" fmla="*/ 94116 w 167316"/>
                    <a:gd name="connsiteY0" fmla="*/ 196862 h 196861"/>
                    <a:gd name="connsiteX1" fmla="*/ 24717 w 167316"/>
                    <a:gd name="connsiteY1" fmla="*/ 171184 h 196861"/>
                    <a:gd name="connsiteX2" fmla="*/ 0 w 167316"/>
                    <a:gd name="connsiteY2" fmla="*/ 99857 h 196861"/>
                    <a:gd name="connsiteX3" fmla="*/ 22816 w 167316"/>
                    <a:gd name="connsiteY3" fmla="*/ 26629 h 196861"/>
                    <a:gd name="connsiteX4" fmla="*/ 86510 w 167316"/>
                    <a:gd name="connsiteY4" fmla="*/ 0 h 196861"/>
                    <a:gd name="connsiteX5" fmla="*/ 145452 w 167316"/>
                    <a:gd name="connsiteY5" fmla="*/ 22825 h 196861"/>
                    <a:gd name="connsiteX6" fmla="*/ 167317 w 167316"/>
                    <a:gd name="connsiteY6" fmla="*/ 85592 h 196861"/>
                    <a:gd name="connsiteX7" fmla="*/ 167317 w 167316"/>
                    <a:gd name="connsiteY7" fmla="*/ 107466 h 196861"/>
                    <a:gd name="connsiteX8" fmla="*/ 40879 w 167316"/>
                    <a:gd name="connsiteY8" fmla="*/ 107466 h 196861"/>
                    <a:gd name="connsiteX9" fmla="*/ 56089 w 167316"/>
                    <a:gd name="connsiteY9" fmla="*/ 150262 h 196861"/>
                    <a:gd name="connsiteX10" fmla="*/ 96017 w 167316"/>
                    <a:gd name="connsiteY10" fmla="*/ 165478 h 196861"/>
                    <a:gd name="connsiteX11" fmla="*/ 127389 w 167316"/>
                    <a:gd name="connsiteY11" fmla="*/ 162625 h 196861"/>
                    <a:gd name="connsiteX12" fmla="*/ 158761 w 167316"/>
                    <a:gd name="connsiteY12" fmla="*/ 152164 h 196861"/>
                    <a:gd name="connsiteX13" fmla="*/ 158761 w 167316"/>
                    <a:gd name="connsiteY13" fmla="*/ 184499 h 196861"/>
                    <a:gd name="connsiteX14" fmla="*/ 129290 w 167316"/>
                    <a:gd name="connsiteY14" fmla="*/ 194009 h 196861"/>
                    <a:gd name="connsiteX15" fmla="*/ 94116 w 167316"/>
                    <a:gd name="connsiteY15" fmla="*/ 196862 h 196861"/>
                    <a:gd name="connsiteX16" fmla="*/ 86510 w 167316"/>
                    <a:gd name="connsiteY16" fmla="*/ 30433 h 196861"/>
                    <a:gd name="connsiteX17" fmla="*/ 56089 w 167316"/>
                    <a:gd name="connsiteY17" fmla="*/ 42796 h 196861"/>
                    <a:gd name="connsiteX18" fmla="*/ 42780 w 167316"/>
                    <a:gd name="connsiteY18" fmla="*/ 77984 h 196861"/>
                    <a:gd name="connsiteX19" fmla="*/ 128340 w 167316"/>
                    <a:gd name="connsiteY19" fmla="*/ 77984 h 196861"/>
                    <a:gd name="connsiteX20" fmla="*/ 116932 w 167316"/>
                    <a:gd name="connsiteY20" fmla="*/ 42796 h 196861"/>
                    <a:gd name="connsiteX21" fmla="*/ 86510 w 167316"/>
                    <a:gd name="connsiteY21" fmla="*/ 30433 h 19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7316" h="196861">
                      <a:moveTo>
                        <a:pt x="94116" y="196862"/>
                      </a:moveTo>
                      <a:cubicBezTo>
                        <a:pt x="64645" y="196862"/>
                        <a:pt x="41829" y="188303"/>
                        <a:pt x="24717" y="171184"/>
                      </a:cubicBezTo>
                      <a:cubicBezTo>
                        <a:pt x="8556" y="154066"/>
                        <a:pt x="0" y="130290"/>
                        <a:pt x="0" y="99857"/>
                      </a:cubicBezTo>
                      <a:cubicBezTo>
                        <a:pt x="0" y="68474"/>
                        <a:pt x="7605" y="44698"/>
                        <a:pt x="22816" y="26629"/>
                      </a:cubicBezTo>
                      <a:cubicBezTo>
                        <a:pt x="38027" y="8559"/>
                        <a:pt x="58941" y="0"/>
                        <a:pt x="86510" y="0"/>
                      </a:cubicBezTo>
                      <a:cubicBezTo>
                        <a:pt x="111228" y="0"/>
                        <a:pt x="131192" y="7608"/>
                        <a:pt x="145452" y="22825"/>
                      </a:cubicBezTo>
                      <a:cubicBezTo>
                        <a:pt x="159712" y="38041"/>
                        <a:pt x="167317" y="58963"/>
                        <a:pt x="167317" y="85592"/>
                      </a:cubicBezTo>
                      <a:lnTo>
                        <a:pt x="167317" y="107466"/>
                      </a:lnTo>
                      <a:lnTo>
                        <a:pt x="40879" y="107466"/>
                      </a:lnTo>
                      <a:cubicBezTo>
                        <a:pt x="41829" y="125535"/>
                        <a:pt x="46583" y="139800"/>
                        <a:pt x="56089" y="150262"/>
                      </a:cubicBezTo>
                      <a:cubicBezTo>
                        <a:pt x="65596" y="159772"/>
                        <a:pt x="78905" y="165478"/>
                        <a:pt x="96017" y="165478"/>
                      </a:cubicBezTo>
                      <a:cubicBezTo>
                        <a:pt x="107425" y="165478"/>
                        <a:pt x="117882" y="164527"/>
                        <a:pt x="127389" y="162625"/>
                      </a:cubicBezTo>
                      <a:cubicBezTo>
                        <a:pt x="136896" y="160723"/>
                        <a:pt x="147353" y="156919"/>
                        <a:pt x="158761" y="152164"/>
                      </a:cubicBezTo>
                      <a:lnTo>
                        <a:pt x="158761" y="184499"/>
                      </a:lnTo>
                      <a:cubicBezTo>
                        <a:pt x="149254" y="189254"/>
                        <a:pt x="138797" y="192107"/>
                        <a:pt x="129290" y="194009"/>
                      </a:cubicBezTo>
                      <a:cubicBezTo>
                        <a:pt x="117882" y="194960"/>
                        <a:pt x="106474" y="196862"/>
                        <a:pt x="94116" y="196862"/>
                      </a:cubicBezTo>
                      <a:close/>
                      <a:moveTo>
                        <a:pt x="86510" y="30433"/>
                      </a:moveTo>
                      <a:cubicBezTo>
                        <a:pt x="74152" y="30433"/>
                        <a:pt x="63695" y="34237"/>
                        <a:pt x="56089" y="42796"/>
                      </a:cubicBezTo>
                      <a:cubicBezTo>
                        <a:pt x="48484" y="51355"/>
                        <a:pt x="43731" y="62768"/>
                        <a:pt x="42780" y="77984"/>
                      </a:cubicBezTo>
                      <a:lnTo>
                        <a:pt x="128340" y="77984"/>
                      </a:lnTo>
                      <a:cubicBezTo>
                        <a:pt x="128340" y="62768"/>
                        <a:pt x="124537" y="50404"/>
                        <a:pt x="116932" y="42796"/>
                      </a:cubicBezTo>
                      <a:cubicBezTo>
                        <a:pt x="109326" y="35188"/>
                        <a:pt x="98869" y="30433"/>
                        <a:pt x="86510" y="30433"/>
                      </a:cubicBezTo>
                      <a:close/>
                    </a:path>
                  </a:pathLst>
                </a:custGeom>
                <a:solidFill>
                  <a:srgbClr val="086575"/>
                </a:solidFill>
                <a:ln w="9497" cap="flat">
                  <a:noFill/>
                  <a:prstDash val="solid"/>
                  <a:miter/>
                </a:ln>
              </p:spPr>
              <p:txBody>
                <a:bodyPr rtlCol="0" anchor="ctr"/>
                <a:lstStyle/>
                <a:p>
                  <a:endParaRPr lang="en-US"/>
                </a:p>
              </p:txBody>
            </p:sp>
            <p:sp>
              <p:nvSpPr>
                <p:cNvPr id="371" name="Freeform 370">
                  <a:extLst>
                    <a:ext uri="{FF2B5EF4-FFF2-40B4-BE49-F238E27FC236}">
                      <a16:creationId xmlns:a16="http://schemas.microsoft.com/office/drawing/2014/main" id="{126A38D8-3B1C-604C-B962-D400F250AF62}"/>
                    </a:ext>
                  </a:extLst>
                </p:cNvPr>
                <p:cNvSpPr/>
                <p:nvPr/>
              </p:nvSpPr>
              <p:spPr>
                <a:xfrm>
                  <a:off x="4868837" y="1438468"/>
                  <a:ext cx="139747" cy="197812"/>
                </a:xfrm>
                <a:custGeom>
                  <a:avLst/>
                  <a:gdLst>
                    <a:gd name="connsiteX0" fmla="*/ 139748 w 139747"/>
                    <a:gd name="connsiteY0" fmla="*/ 139800 h 197812"/>
                    <a:gd name="connsiteX1" fmla="*/ 119784 w 139747"/>
                    <a:gd name="connsiteY1" fmla="*/ 182596 h 197812"/>
                    <a:gd name="connsiteX2" fmla="*/ 61793 w 139747"/>
                    <a:gd name="connsiteY2" fmla="*/ 197813 h 197812"/>
                    <a:gd name="connsiteX3" fmla="*/ 951 w 139747"/>
                    <a:gd name="connsiteY3" fmla="*/ 186401 h 197812"/>
                    <a:gd name="connsiteX4" fmla="*/ 951 w 139747"/>
                    <a:gd name="connsiteY4" fmla="*/ 151213 h 197812"/>
                    <a:gd name="connsiteX5" fmla="*/ 62744 w 139747"/>
                    <a:gd name="connsiteY5" fmla="*/ 166429 h 197812"/>
                    <a:gd name="connsiteX6" fmla="*/ 99820 w 139747"/>
                    <a:gd name="connsiteY6" fmla="*/ 143605 h 197812"/>
                    <a:gd name="connsiteX7" fmla="*/ 96017 w 139747"/>
                    <a:gd name="connsiteY7" fmla="*/ 131241 h 197812"/>
                    <a:gd name="connsiteX8" fmla="*/ 82708 w 139747"/>
                    <a:gd name="connsiteY8" fmla="*/ 121731 h 197812"/>
                    <a:gd name="connsiteX9" fmla="*/ 56089 w 139747"/>
                    <a:gd name="connsiteY9" fmla="*/ 110319 h 197812"/>
                    <a:gd name="connsiteX10" fmla="*/ 11408 w 139747"/>
                    <a:gd name="connsiteY10" fmla="*/ 84641 h 197812"/>
                    <a:gd name="connsiteX11" fmla="*/ 0 w 139747"/>
                    <a:gd name="connsiteY11" fmla="*/ 51355 h 197812"/>
                    <a:gd name="connsiteX12" fmla="*/ 19964 w 139747"/>
                    <a:gd name="connsiteY12" fmla="*/ 13314 h 197812"/>
                    <a:gd name="connsiteX13" fmla="*/ 73201 w 139747"/>
                    <a:gd name="connsiteY13" fmla="*/ 0 h 197812"/>
                    <a:gd name="connsiteX14" fmla="*/ 135945 w 139747"/>
                    <a:gd name="connsiteY14" fmla="*/ 13314 h 197812"/>
                    <a:gd name="connsiteX15" fmla="*/ 122636 w 139747"/>
                    <a:gd name="connsiteY15" fmla="*/ 43747 h 197812"/>
                    <a:gd name="connsiteX16" fmla="*/ 71300 w 139747"/>
                    <a:gd name="connsiteY16" fmla="*/ 31384 h 197812"/>
                    <a:gd name="connsiteX17" fmla="*/ 39928 w 139747"/>
                    <a:gd name="connsiteY17" fmla="*/ 49453 h 197812"/>
                    <a:gd name="connsiteX18" fmla="*/ 48484 w 139747"/>
                    <a:gd name="connsiteY18" fmla="*/ 64670 h 197812"/>
                    <a:gd name="connsiteX19" fmla="*/ 84609 w 139747"/>
                    <a:gd name="connsiteY19" fmla="*/ 81788 h 197812"/>
                    <a:gd name="connsiteX20" fmla="*/ 118833 w 139747"/>
                    <a:gd name="connsiteY20" fmla="*/ 97955 h 197812"/>
                    <a:gd name="connsiteX21" fmla="*/ 134994 w 139747"/>
                    <a:gd name="connsiteY21" fmla="*/ 115074 h 197812"/>
                    <a:gd name="connsiteX22" fmla="*/ 139748 w 139747"/>
                    <a:gd name="connsiteY22" fmla="*/ 139800 h 19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747" h="197812">
                      <a:moveTo>
                        <a:pt x="139748" y="139800"/>
                      </a:moveTo>
                      <a:cubicBezTo>
                        <a:pt x="139748" y="157870"/>
                        <a:pt x="133093" y="172135"/>
                        <a:pt x="119784" y="182596"/>
                      </a:cubicBezTo>
                      <a:cubicBezTo>
                        <a:pt x="106474" y="193058"/>
                        <a:pt x="87461" y="197813"/>
                        <a:pt x="61793" y="197813"/>
                      </a:cubicBezTo>
                      <a:cubicBezTo>
                        <a:pt x="36125" y="197813"/>
                        <a:pt x="16161" y="194009"/>
                        <a:pt x="951" y="186401"/>
                      </a:cubicBezTo>
                      <a:lnTo>
                        <a:pt x="951" y="151213"/>
                      </a:lnTo>
                      <a:cubicBezTo>
                        <a:pt x="22816" y="161674"/>
                        <a:pt x="43731" y="166429"/>
                        <a:pt x="62744" y="166429"/>
                      </a:cubicBezTo>
                      <a:cubicBezTo>
                        <a:pt x="87461" y="166429"/>
                        <a:pt x="99820" y="158821"/>
                        <a:pt x="99820" y="143605"/>
                      </a:cubicBezTo>
                      <a:cubicBezTo>
                        <a:pt x="99820" y="138849"/>
                        <a:pt x="98869" y="135045"/>
                        <a:pt x="96017" y="131241"/>
                      </a:cubicBezTo>
                      <a:cubicBezTo>
                        <a:pt x="93165" y="128388"/>
                        <a:pt x="88412" y="124584"/>
                        <a:pt x="82708" y="121731"/>
                      </a:cubicBezTo>
                      <a:cubicBezTo>
                        <a:pt x="76053" y="117927"/>
                        <a:pt x="67497" y="114123"/>
                        <a:pt x="56089" y="110319"/>
                      </a:cubicBezTo>
                      <a:cubicBezTo>
                        <a:pt x="34224" y="101759"/>
                        <a:pt x="19964" y="93200"/>
                        <a:pt x="11408" y="84641"/>
                      </a:cubicBezTo>
                      <a:cubicBezTo>
                        <a:pt x="3803" y="76082"/>
                        <a:pt x="0" y="65621"/>
                        <a:pt x="0" y="51355"/>
                      </a:cubicBezTo>
                      <a:cubicBezTo>
                        <a:pt x="0" y="35188"/>
                        <a:pt x="6655" y="22825"/>
                        <a:pt x="19964" y="13314"/>
                      </a:cubicBezTo>
                      <a:cubicBezTo>
                        <a:pt x="33273" y="3804"/>
                        <a:pt x="50385" y="0"/>
                        <a:pt x="73201" y="0"/>
                      </a:cubicBezTo>
                      <a:cubicBezTo>
                        <a:pt x="95066" y="0"/>
                        <a:pt x="116932" y="4755"/>
                        <a:pt x="135945" y="13314"/>
                      </a:cubicBezTo>
                      <a:lnTo>
                        <a:pt x="122636" y="43747"/>
                      </a:lnTo>
                      <a:cubicBezTo>
                        <a:pt x="102672" y="35188"/>
                        <a:pt x="84609" y="31384"/>
                        <a:pt x="71300" y="31384"/>
                      </a:cubicBezTo>
                      <a:cubicBezTo>
                        <a:pt x="50385" y="31384"/>
                        <a:pt x="39928" y="37090"/>
                        <a:pt x="39928" y="49453"/>
                      </a:cubicBezTo>
                      <a:cubicBezTo>
                        <a:pt x="39928" y="55159"/>
                        <a:pt x="42780" y="60866"/>
                        <a:pt x="48484" y="64670"/>
                      </a:cubicBezTo>
                      <a:cubicBezTo>
                        <a:pt x="54188" y="68474"/>
                        <a:pt x="66546" y="74180"/>
                        <a:pt x="84609" y="81788"/>
                      </a:cubicBezTo>
                      <a:cubicBezTo>
                        <a:pt x="99820" y="87494"/>
                        <a:pt x="111228" y="93200"/>
                        <a:pt x="118833" y="97955"/>
                      </a:cubicBezTo>
                      <a:cubicBezTo>
                        <a:pt x="125488" y="102711"/>
                        <a:pt x="131192" y="108417"/>
                        <a:pt x="134994" y="115074"/>
                      </a:cubicBezTo>
                      <a:cubicBezTo>
                        <a:pt x="137846" y="122682"/>
                        <a:pt x="139748" y="131241"/>
                        <a:pt x="139748" y="139800"/>
                      </a:cubicBezTo>
                      <a:close/>
                    </a:path>
                  </a:pathLst>
                </a:custGeom>
                <a:solidFill>
                  <a:srgbClr val="086575"/>
                </a:solidFill>
                <a:ln w="9497" cap="flat">
                  <a:noFill/>
                  <a:prstDash val="solid"/>
                  <a:miter/>
                </a:ln>
              </p:spPr>
              <p:txBody>
                <a:bodyPr rtlCol="0" anchor="ctr"/>
                <a:lstStyle/>
                <a:p>
                  <a:endParaRPr lang="en-US"/>
                </a:p>
              </p:txBody>
            </p:sp>
            <p:sp>
              <p:nvSpPr>
                <p:cNvPr id="372" name="Freeform 371">
                  <a:extLst>
                    <a:ext uri="{FF2B5EF4-FFF2-40B4-BE49-F238E27FC236}">
                      <a16:creationId xmlns:a16="http://schemas.microsoft.com/office/drawing/2014/main" id="{F726C983-6EDA-2643-97C8-C11901D8D3F3}"/>
                    </a:ext>
                  </a:extLst>
                </p:cNvPr>
                <p:cNvSpPr/>
                <p:nvPr/>
              </p:nvSpPr>
              <p:spPr>
                <a:xfrm>
                  <a:off x="5049464" y="1370945"/>
                  <a:ext cx="44681" cy="261531"/>
                </a:xfrm>
                <a:custGeom>
                  <a:avLst/>
                  <a:gdLst>
                    <a:gd name="connsiteX0" fmla="*/ 0 w 44681"/>
                    <a:gd name="connsiteY0" fmla="*/ 21873 h 261531"/>
                    <a:gd name="connsiteX1" fmla="*/ 5704 w 44681"/>
                    <a:gd name="connsiteY1" fmla="*/ 5706 h 261531"/>
                    <a:gd name="connsiteX2" fmla="*/ 22816 w 44681"/>
                    <a:gd name="connsiteY2" fmla="*/ 0 h 261531"/>
                    <a:gd name="connsiteX3" fmla="*/ 38977 w 44681"/>
                    <a:gd name="connsiteY3" fmla="*/ 5706 h 261531"/>
                    <a:gd name="connsiteX4" fmla="*/ 44681 w 44681"/>
                    <a:gd name="connsiteY4" fmla="*/ 21873 h 261531"/>
                    <a:gd name="connsiteX5" fmla="*/ 38977 w 44681"/>
                    <a:gd name="connsiteY5" fmla="*/ 38041 h 261531"/>
                    <a:gd name="connsiteX6" fmla="*/ 22816 w 44681"/>
                    <a:gd name="connsiteY6" fmla="*/ 43747 h 261531"/>
                    <a:gd name="connsiteX7" fmla="*/ 5704 w 44681"/>
                    <a:gd name="connsiteY7" fmla="*/ 38041 h 261531"/>
                    <a:gd name="connsiteX8" fmla="*/ 0 w 44681"/>
                    <a:gd name="connsiteY8" fmla="*/ 21873 h 261531"/>
                    <a:gd name="connsiteX9" fmla="*/ 42780 w 44681"/>
                    <a:gd name="connsiteY9" fmla="*/ 261531 h 261531"/>
                    <a:gd name="connsiteX10" fmla="*/ 2852 w 44681"/>
                    <a:gd name="connsiteY10" fmla="*/ 261531 h 261531"/>
                    <a:gd name="connsiteX11" fmla="*/ 2852 w 44681"/>
                    <a:gd name="connsiteY11" fmla="*/ 72278 h 261531"/>
                    <a:gd name="connsiteX12" fmla="*/ 42780 w 44681"/>
                    <a:gd name="connsiteY12" fmla="*/ 72278 h 261531"/>
                    <a:gd name="connsiteX13" fmla="*/ 42780 w 44681"/>
                    <a:gd name="connsiteY13" fmla="*/ 261531 h 26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681" h="261531">
                      <a:moveTo>
                        <a:pt x="0" y="21873"/>
                      </a:moveTo>
                      <a:cubicBezTo>
                        <a:pt x="0" y="14265"/>
                        <a:pt x="1901" y="9510"/>
                        <a:pt x="5704" y="5706"/>
                      </a:cubicBezTo>
                      <a:cubicBezTo>
                        <a:pt x="9507" y="1902"/>
                        <a:pt x="15211" y="0"/>
                        <a:pt x="22816" y="0"/>
                      </a:cubicBezTo>
                      <a:cubicBezTo>
                        <a:pt x="29471" y="0"/>
                        <a:pt x="35175" y="1902"/>
                        <a:pt x="38977" y="5706"/>
                      </a:cubicBezTo>
                      <a:cubicBezTo>
                        <a:pt x="42780" y="9510"/>
                        <a:pt x="44681" y="15216"/>
                        <a:pt x="44681" y="21873"/>
                      </a:cubicBezTo>
                      <a:cubicBezTo>
                        <a:pt x="44681" y="28531"/>
                        <a:pt x="42780" y="34237"/>
                        <a:pt x="38977" y="38041"/>
                      </a:cubicBezTo>
                      <a:cubicBezTo>
                        <a:pt x="35175" y="41845"/>
                        <a:pt x="29471" y="43747"/>
                        <a:pt x="22816" y="43747"/>
                      </a:cubicBezTo>
                      <a:cubicBezTo>
                        <a:pt x="15211" y="43747"/>
                        <a:pt x="9507" y="41845"/>
                        <a:pt x="5704" y="38041"/>
                      </a:cubicBezTo>
                      <a:cubicBezTo>
                        <a:pt x="1901" y="34237"/>
                        <a:pt x="0" y="28531"/>
                        <a:pt x="0" y="21873"/>
                      </a:cubicBezTo>
                      <a:close/>
                      <a:moveTo>
                        <a:pt x="42780" y="261531"/>
                      </a:moveTo>
                      <a:lnTo>
                        <a:pt x="2852" y="261531"/>
                      </a:lnTo>
                      <a:lnTo>
                        <a:pt x="2852" y="72278"/>
                      </a:lnTo>
                      <a:lnTo>
                        <a:pt x="42780" y="72278"/>
                      </a:lnTo>
                      <a:lnTo>
                        <a:pt x="42780" y="261531"/>
                      </a:lnTo>
                      <a:close/>
                    </a:path>
                  </a:pathLst>
                </a:custGeom>
                <a:solidFill>
                  <a:srgbClr val="086575"/>
                </a:solidFill>
                <a:ln w="9497" cap="flat">
                  <a:noFill/>
                  <a:prstDash val="solid"/>
                  <a:miter/>
                </a:ln>
              </p:spPr>
              <p:txBody>
                <a:bodyPr rtlCol="0" anchor="ctr"/>
                <a:lstStyle/>
                <a:p>
                  <a:endParaRPr lang="en-US"/>
                </a:p>
              </p:txBody>
            </p:sp>
            <p:sp>
              <p:nvSpPr>
                <p:cNvPr id="399" name="Freeform 398">
                  <a:extLst>
                    <a:ext uri="{FF2B5EF4-FFF2-40B4-BE49-F238E27FC236}">
                      <a16:creationId xmlns:a16="http://schemas.microsoft.com/office/drawing/2014/main" id="{8B9D7222-797C-044D-8E1B-3F145662B9A3}"/>
                    </a:ext>
                  </a:extLst>
                </p:cNvPr>
                <p:cNvSpPr/>
                <p:nvPr/>
              </p:nvSpPr>
              <p:spPr>
                <a:xfrm>
                  <a:off x="5124566" y="1437517"/>
                  <a:ext cx="184428" cy="276747"/>
                </a:xfrm>
                <a:custGeom>
                  <a:avLst/>
                  <a:gdLst>
                    <a:gd name="connsiteX0" fmla="*/ 184429 w 184428"/>
                    <a:gd name="connsiteY0" fmla="*/ 5706 h 276747"/>
                    <a:gd name="connsiteX1" fmla="*/ 184429 w 184428"/>
                    <a:gd name="connsiteY1" fmla="*/ 27580 h 276747"/>
                    <a:gd name="connsiteX2" fmla="*/ 152106 w 184428"/>
                    <a:gd name="connsiteY2" fmla="*/ 33286 h 276747"/>
                    <a:gd name="connsiteX3" fmla="*/ 159712 w 184428"/>
                    <a:gd name="connsiteY3" fmla="*/ 47551 h 276747"/>
                    <a:gd name="connsiteX4" fmla="*/ 162564 w 184428"/>
                    <a:gd name="connsiteY4" fmla="*/ 65621 h 276747"/>
                    <a:gd name="connsiteX5" fmla="*/ 142600 w 184428"/>
                    <a:gd name="connsiteY5" fmla="*/ 111270 h 276747"/>
                    <a:gd name="connsiteX6" fmla="*/ 87461 w 184428"/>
                    <a:gd name="connsiteY6" fmla="*/ 128388 h 276747"/>
                    <a:gd name="connsiteX7" fmla="*/ 71300 w 184428"/>
                    <a:gd name="connsiteY7" fmla="*/ 127437 h 276747"/>
                    <a:gd name="connsiteX8" fmla="*/ 57990 w 184428"/>
                    <a:gd name="connsiteY8" fmla="*/ 146458 h 276747"/>
                    <a:gd name="connsiteX9" fmla="*/ 63695 w 184428"/>
                    <a:gd name="connsiteY9" fmla="*/ 155968 h 276747"/>
                    <a:gd name="connsiteX10" fmla="*/ 85560 w 184428"/>
                    <a:gd name="connsiteY10" fmla="*/ 158821 h 276747"/>
                    <a:gd name="connsiteX11" fmla="*/ 118833 w 184428"/>
                    <a:gd name="connsiteY11" fmla="*/ 158821 h 276747"/>
                    <a:gd name="connsiteX12" fmla="*/ 166366 w 184428"/>
                    <a:gd name="connsiteY12" fmla="*/ 172135 h 276747"/>
                    <a:gd name="connsiteX13" fmla="*/ 182528 w 184428"/>
                    <a:gd name="connsiteY13" fmla="*/ 210176 h 276747"/>
                    <a:gd name="connsiteX14" fmla="*/ 155909 w 184428"/>
                    <a:gd name="connsiteY14" fmla="*/ 259629 h 276747"/>
                    <a:gd name="connsiteX15" fmla="*/ 78905 w 184428"/>
                    <a:gd name="connsiteY15" fmla="*/ 276748 h 276747"/>
                    <a:gd name="connsiteX16" fmla="*/ 19964 w 184428"/>
                    <a:gd name="connsiteY16" fmla="*/ 263433 h 276747"/>
                    <a:gd name="connsiteX17" fmla="*/ 0 w 184428"/>
                    <a:gd name="connsiteY17" fmla="*/ 224441 h 276747"/>
                    <a:gd name="connsiteX18" fmla="*/ 11408 w 184428"/>
                    <a:gd name="connsiteY18" fmla="*/ 194960 h 276747"/>
                    <a:gd name="connsiteX19" fmla="*/ 41829 w 184428"/>
                    <a:gd name="connsiteY19" fmla="*/ 178792 h 276747"/>
                    <a:gd name="connsiteX20" fmla="*/ 28520 w 184428"/>
                    <a:gd name="connsiteY20" fmla="*/ 167380 h 276747"/>
                    <a:gd name="connsiteX21" fmla="*/ 23767 w 184428"/>
                    <a:gd name="connsiteY21" fmla="*/ 151213 h 276747"/>
                    <a:gd name="connsiteX22" fmla="*/ 29471 w 184428"/>
                    <a:gd name="connsiteY22" fmla="*/ 133143 h 276747"/>
                    <a:gd name="connsiteX23" fmla="*/ 47533 w 184428"/>
                    <a:gd name="connsiteY23" fmla="*/ 118878 h 276747"/>
                    <a:gd name="connsiteX24" fmla="*/ 23767 w 184428"/>
                    <a:gd name="connsiteY24" fmla="*/ 97955 h 276747"/>
                    <a:gd name="connsiteX25" fmla="*/ 14260 w 184428"/>
                    <a:gd name="connsiteY25" fmla="*/ 64670 h 276747"/>
                    <a:gd name="connsiteX26" fmla="*/ 33273 w 184428"/>
                    <a:gd name="connsiteY26" fmla="*/ 17118 h 276747"/>
                    <a:gd name="connsiteX27" fmla="*/ 88412 w 184428"/>
                    <a:gd name="connsiteY27" fmla="*/ 0 h 276747"/>
                    <a:gd name="connsiteX28" fmla="*/ 105524 w 184428"/>
                    <a:gd name="connsiteY28" fmla="*/ 951 h 276747"/>
                    <a:gd name="connsiteX29" fmla="*/ 118833 w 184428"/>
                    <a:gd name="connsiteY29" fmla="*/ 2853 h 276747"/>
                    <a:gd name="connsiteX30" fmla="*/ 184429 w 184428"/>
                    <a:gd name="connsiteY30" fmla="*/ 2853 h 276747"/>
                    <a:gd name="connsiteX31" fmla="*/ 36125 w 184428"/>
                    <a:gd name="connsiteY31" fmla="*/ 224441 h 276747"/>
                    <a:gd name="connsiteX32" fmla="*/ 47533 w 184428"/>
                    <a:gd name="connsiteY32" fmla="*/ 244413 h 276747"/>
                    <a:gd name="connsiteX33" fmla="*/ 80807 w 184428"/>
                    <a:gd name="connsiteY33" fmla="*/ 251070 h 276747"/>
                    <a:gd name="connsiteX34" fmla="*/ 129290 w 184428"/>
                    <a:gd name="connsiteY34" fmla="*/ 241560 h 276747"/>
                    <a:gd name="connsiteX35" fmla="*/ 145452 w 184428"/>
                    <a:gd name="connsiteY35" fmla="*/ 216833 h 276747"/>
                    <a:gd name="connsiteX36" fmla="*/ 136896 w 184428"/>
                    <a:gd name="connsiteY36" fmla="*/ 199715 h 276747"/>
                    <a:gd name="connsiteX37" fmla="*/ 104573 w 184428"/>
                    <a:gd name="connsiteY37" fmla="*/ 194960 h 276747"/>
                    <a:gd name="connsiteX38" fmla="*/ 74152 w 184428"/>
                    <a:gd name="connsiteY38" fmla="*/ 194960 h 276747"/>
                    <a:gd name="connsiteX39" fmla="*/ 46583 w 184428"/>
                    <a:gd name="connsiteY39" fmla="*/ 203519 h 276747"/>
                    <a:gd name="connsiteX40" fmla="*/ 36125 w 184428"/>
                    <a:gd name="connsiteY40" fmla="*/ 224441 h 276747"/>
                    <a:gd name="connsiteX41" fmla="*/ 53237 w 184428"/>
                    <a:gd name="connsiteY41" fmla="*/ 66572 h 276747"/>
                    <a:gd name="connsiteX42" fmla="*/ 62744 w 184428"/>
                    <a:gd name="connsiteY42" fmla="*/ 94151 h 276747"/>
                    <a:gd name="connsiteX43" fmla="*/ 89362 w 184428"/>
                    <a:gd name="connsiteY43" fmla="*/ 103662 h 276747"/>
                    <a:gd name="connsiteX44" fmla="*/ 124537 w 184428"/>
                    <a:gd name="connsiteY44" fmla="*/ 66572 h 276747"/>
                    <a:gd name="connsiteX45" fmla="*/ 115981 w 184428"/>
                    <a:gd name="connsiteY45" fmla="*/ 38041 h 276747"/>
                    <a:gd name="connsiteX46" fmla="*/ 89362 w 184428"/>
                    <a:gd name="connsiteY46" fmla="*/ 27580 h 276747"/>
                    <a:gd name="connsiteX47" fmla="*/ 62744 w 184428"/>
                    <a:gd name="connsiteY47" fmla="*/ 37090 h 276747"/>
                    <a:gd name="connsiteX48" fmla="*/ 53237 w 184428"/>
                    <a:gd name="connsiteY48" fmla="*/ 66572 h 27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84428" h="276747">
                      <a:moveTo>
                        <a:pt x="184429" y="5706"/>
                      </a:moveTo>
                      <a:lnTo>
                        <a:pt x="184429" y="27580"/>
                      </a:lnTo>
                      <a:lnTo>
                        <a:pt x="152106" y="33286"/>
                      </a:lnTo>
                      <a:cubicBezTo>
                        <a:pt x="154958" y="37090"/>
                        <a:pt x="157810" y="41845"/>
                        <a:pt x="159712" y="47551"/>
                      </a:cubicBezTo>
                      <a:cubicBezTo>
                        <a:pt x="161613" y="53257"/>
                        <a:pt x="162564" y="59914"/>
                        <a:pt x="162564" y="65621"/>
                      </a:cubicBezTo>
                      <a:cubicBezTo>
                        <a:pt x="162564" y="85592"/>
                        <a:pt x="155909" y="100808"/>
                        <a:pt x="142600" y="111270"/>
                      </a:cubicBezTo>
                      <a:cubicBezTo>
                        <a:pt x="129290" y="122682"/>
                        <a:pt x="110277" y="128388"/>
                        <a:pt x="87461" y="128388"/>
                      </a:cubicBezTo>
                      <a:cubicBezTo>
                        <a:pt x="81757" y="128388"/>
                        <a:pt x="76053" y="128388"/>
                        <a:pt x="71300" y="127437"/>
                      </a:cubicBezTo>
                      <a:cubicBezTo>
                        <a:pt x="62744" y="133143"/>
                        <a:pt x="57990" y="138849"/>
                        <a:pt x="57990" y="146458"/>
                      </a:cubicBezTo>
                      <a:cubicBezTo>
                        <a:pt x="57990" y="151213"/>
                        <a:pt x="59892" y="154066"/>
                        <a:pt x="63695" y="155968"/>
                      </a:cubicBezTo>
                      <a:cubicBezTo>
                        <a:pt x="67497" y="157870"/>
                        <a:pt x="75102" y="158821"/>
                        <a:pt x="85560" y="158821"/>
                      </a:cubicBezTo>
                      <a:lnTo>
                        <a:pt x="118833" y="158821"/>
                      </a:lnTo>
                      <a:cubicBezTo>
                        <a:pt x="139748" y="158821"/>
                        <a:pt x="155909" y="163576"/>
                        <a:pt x="166366" y="172135"/>
                      </a:cubicBezTo>
                      <a:cubicBezTo>
                        <a:pt x="176824" y="180694"/>
                        <a:pt x="182528" y="194009"/>
                        <a:pt x="182528" y="210176"/>
                      </a:cubicBezTo>
                      <a:cubicBezTo>
                        <a:pt x="182528" y="232050"/>
                        <a:pt x="173972" y="248217"/>
                        <a:pt x="155909" y="259629"/>
                      </a:cubicBezTo>
                      <a:cubicBezTo>
                        <a:pt x="137846" y="271042"/>
                        <a:pt x="113129" y="276748"/>
                        <a:pt x="78905" y="276748"/>
                      </a:cubicBezTo>
                      <a:cubicBezTo>
                        <a:pt x="53237" y="276748"/>
                        <a:pt x="33273" y="271993"/>
                        <a:pt x="19964" y="263433"/>
                      </a:cubicBezTo>
                      <a:cubicBezTo>
                        <a:pt x="6655" y="253923"/>
                        <a:pt x="0" y="241560"/>
                        <a:pt x="0" y="224441"/>
                      </a:cubicBezTo>
                      <a:cubicBezTo>
                        <a:pt x="0" y="213029"/>
                        <a:pt x="3803" y="202568"/>
                        <a:pt x="11408" y="194960"/>
                      </a:cubicBezTo>
                      <a:cubicBezTo>
                        <a:pt x="19013" y="187352"/>
                        <a:pt x="29471" y="181645"/>
                        <a:pt x="41829" y="178792"/>
                      </a:cubicBezTo>
                      <a:cubicBezTo>
                        <a:pt x="36125" y="176890"/>
                        <a:pt x="32323" y="173086"/>
                        <a:pt x="28520" y="167380"/>
                      </a:cubicBezTo>
                      <a:cubicBezTo>
                        <a:pt x="24717" y="162625"/>
                        <a:pt x="23767" y="156919"/>
                        <a:pt x="23767" y="151213"/>
                      </a:cubicBezTo>
                      <a:cubicBezTo>
                        <a:pt x="23767" y="144556"/>
                        <a:pt x="25668" y="137898"/>
                        <a:pt x="29471" y="133143"/>
                      </a:cubicBezTo>
                      <a:cubicBezTo>
                        <a:pt x="33273" y="128388"/>
                        <a:pt x="38977" y="123633"/>
                        <a:pt x="47533" y="118878"/>
                      </a:cubicBezTo>
                      <a:cubicBezTo>
                        <a:pt x="38027" y="115074"/>
                        <a:pt x="29471" y="107466"/>
                        <a:pt x="23767" y="97955"/>
                      </a:cubicBezTo>
                      <a:cubicBezTo>
                        <a:pt x="18063" y="88445"/>
                        <a:pt x="14260" y="77033"/>
                        <a:pt x="14260" y="64670"/>
                      </a:cubicBezTo>
                      <a:cubicBezTo>
                        <a:pt x="14260" y="43747"/>
                        <a:pt x="20915" y="28531"/>
                        <a:pt x="33273" y="17118"/>
                      </a:cubicBezTo>
                      <a:cubicBezTo>
                        <a:pt x="46583" y="5706"/>
                        <a:pt x="64645" y="0"/>
                        <a:pt x="88412" y="0"/>
                      </a:cubicBezTo>
                      <a:cubicBezTo>
                        <a:pt x="94116" y="0"/>
                        <a:pt x="99820" y="0"/>
                        <a:pt x="105524" y="951"/>
                      </a:cubicBezTo>
                      <a:cubicBezTo>
                        <a:pt x="111228" y="1902"/>
                        <a:pt x="115981" y="2853"/>
                        <a:pt x="118833" y="2853"/>
                      </a:cubicBezTo>
                      <a:lnTo>
                        <a:pt x="184429" y="2853"/>
                      </a:lnTo>
                      <a:close/>
                      <a:moveTo>
                        <a:pt x="36125" y="224441"/>
                      </a:moveTo>
                      <a:cubicBezTo>
                        <a:pt x="36125" y="233001"/>
                        <a:pt x="39928" y="239658"/>
                        <a:pt x="47533" y="244413"/>
                      </a:cubicBezTo>
                      <a:cubicBezTo>
                        <a:pt x="55139" y="249168"/>
                        <a:pt x="66547" y="251070"/>
                        <a:pt x="80807" y="251070"/>
                      </a:cubicBezTo>
                      <a:cubicBezTo>
                        <a:pt x="102672" y="251070"/>
                        <a:pt x="118833" y="248217"/>
                        <a:pt x="129290" y="241560"/>
                      </a:cubicBezTo>
                      <a:cubicBezTo>
                        <a:pt x="139748" y="234903"/>
                        <a:pt x="145452" y="227295"/>
                        <a:pt x="145452" y="216833"/>
                      </a:cubicBezTo>
                      <a:cubicBezTo>
                        <a:pt x="145452" y="208274"/>
                        <a:pt x="142600" y="202568"/>
                        <a:pt x="136896" y="199715"/>
                      </a:cubicBezTo>
                      <a:cubicBezTo>
                        <a:pt x="131192" y="195911"/>
                        <a:pt x="119784" y="194960"/>
                        <a:pt x="104573" y="194960"/>
                      </a:cubicBezTo>
                      <a:lnTo>
                        <a:pt x="74152" y="194960"/>
                      </a:lnTo>
                      <a:cubicBezTo>
                        <a:pt x="62744" y="194960"/>
                        <a:pt x="53237" y="197813"/>
                        <a:pt x="46583" y="203519"/>
                      </a:cubicBezTo>
                      <a:cubicBezTo>
                        <a:pt x="39928" y="209225"/>
                        <a:pt x="36125" y="214931"/>
                        <a:pt x="36125" y="224441"/>
                      </a:cubicBezTo>
                      <a:close/>
                      <a:moveTo>
                        <a:pt x="53237" y="66572"/>
                      </a:moveTo>
                      <a:cubicBezTo>
                        <a:pt x="53237" y="77984"/>
                        <a:pt x="56089" y="87494"/>
                        <a:pt x="62744" y="94151"/>
                      </a:cubicBezTo>
                      <a:cubicBezTo>
                        <a:pt x="68448" y="100808"/>
                        <a:pt x="77954" y="103662"/>
                        <a:pt x="89362" y="103662"/>
                      </a:cubicBezTo>
                      <a:cubicBezTo>
                        <a:pt x="112178" y="103662"/>
                        <a:pt x="124537" y="91298"/>
                        <a:pt x="124537" y="66572"/>
                      </a:cubicBezTo>
                      <a:cubicBezTo>
                        <a:pt x="124537" y="54208"/>
                        <a:pt x="121685" y="44698"/>
                        <a:pt x="115981" y="38041"/>
                      </a:cubicBezTo>
                      <a:cubicBezTo>
                        <a:pt x="110277" y="31384"/>
                        <a:pt x="101721" y="27580"/>
                        <a:pt x="89362" y="27580"/>
                      </a:cubicBezTo>
                      <a:cubicBezTo>
                        <a:pt x="77954" y="27580"/>
                        <a:pt x="68448" y="30433"/>
                        <a:pt x="62744" y="37090"/>
                      </a:cubicBezTo>
                      <a:cubicBezTo>
                        <a:pt x="56089" y="44698"/>
                        <a:pt x="53237" y="54208"/>
                        <a:pt x="53237" y="66572"/>
                      </a:cubicBezTo>
                      <a:close/>
                    </a:path>
                  </a:pathLst>
                </a:custGeom>
                <a:solidFill>
                  <a:srgbClr val="086575"/>
                </a:solidFill>
                <a:ln w="9497" cap="flat">
                  <a:noFill/>
                  <a:prstDash val="solid"/>
                  <a:miter/>
                </a:ln>
              </p:spPr>
              <p:txBody>
                <a:bodyPr rtlCol="0" anchor="ctr"/>
                <a:lstStyle/>
                <a:p>
                  <a:endParaRPr lang="en-US"/>
                </a:p>
              </p:txBody>
            </p:sp>
            <p:sp>
              <p:nvSpPr>
                <p:cNvPr id="400" name="Freeform 399">
                  <a:extLst>
                    <a:ext uri="{FF2B5EF4-FFF2-40B4-BE49-F238E27FC236}">
                      <a16:creationId xmlns:a16="http://schemas.microsoft.com/office/drawing/2014/main" id="{26DB28A3-6FAC-9F46-A0B8-248D8C30B13C}"/>
                    </a:ext>
                  </a:extLst>
                </p:cNvPr>
                <p:cNvSpPr/>
                <p:nvPr/>
              </p:nvSpPr>
              <p:spPr>
                <a:xfrm>
                  <a:off x="5346071" y="1439419"/>
                  <a:ext cx="167316" cy="194008"/>
                </a:xfrm>
                <a:custGeom>
                  <a:avLst/>
                  <a:gdLst>
                    <a:gd name="connsiteX0" fmla="*/ 164465 w 167316"/>
                    <a:gd name="connsiteY0" fmla="*/ 193058 h 194008"/>
                    <a:gd name="connsiteX1" fmla="*/ 124537 w 167316"/>
                    <a:gd name="connsiteY1" fmla="*/ 193058 h 194008"/>
                    <a:gd name="connsiteX2" fmla="*/ 124537 w 167316"/>
                    <a:gd name="connsiteY2" fmla="*/ 77033 h 194008"/>
                    <a:gd name="connsiteX3" fmla="*/ 115981 w 167316"/>
                    <a:gd name="connsiteY3" fmla="*/ 44698 h 194008"/>
                    <a:gd name="connsiteX4" fmla="*/ 88412 w 167316"/>
                    <a:gd name="connsiteY4" fmla="*/ 34237 h 194008"/>
                    <a:gd name="connsiteX5" fmla="*/ 51336 w 167316"/>
                    <a:gd name="connsiteY5" fmla="*/ 49453 h 194008"/>
                    <a:gd name="connsiteX6" fmla="*/ 39928 w 167316"/>
                    <a:gd name="connsiteY6" fmla="*/ 99857 h 194008"/>
                    <a:gd name="connsiteX7" fmla="*/ 39928 w 167316"/>
                    <a:gd name="connsiteY7" fmla="*/ 194009 h 194008"/>
                    <a:gd name="connsiteX8" fmla="*/ 0 w 167316"/>
                    <a:gd name="connsiteY8" fmla="*/ 194009 h 194008"/>
                    <a:gd name="connsiteX9" fmla="*/ 0 w 167316"/>
                    <a:gd name="connsiteY9" fmla="*/ 3804 h 194008"/>
                    <a:gd name="connsiteX10" fmla="*/ 31372 w 167316"/>
                    <a:gd name="connsiteY10" fmla="*/ 3804 h 194008"/>
                    <a:gd name="connsiteX11" fmla="*/ 37076 w 167316"/>
                    <a:gd name="connsiteY11" fmla="*/ 28531 h 194008"/>
                    <a:gd name="connsiteX12" fmla="*/ 38977 w 167316"/>
                    <a:gd name="connsiteY12" fmla="*/ 28531 h 194008"/>
                    <a:gd name="connsiteX13" fmla="*/ 63695 w 167316"/>
                    <a:gd name="connsiteY13" fmla="*/ 7608 h 194008"/>
                    <a:gd name="connsiteX14" fmla="*/ 98869 w 167316"/>
                    <a:gd name="connsiteY14" fmla="*/ 0 h 194008"/>
                    <a:gd name="connsiteX15" fmla="*/ 167317 w 167316"/>
                    <a:gd name="connsiteY15" fmla="*/ 69425 h 194008"/>
                    <a:gd name="connsiteX16" fmla="*/ 167317 w 167316"/>
                    <a:gd name="connsiteY16" fmla="*/ 193058 h 19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316" h="194008">
                      <a:moveTo>
                        <a:pt x="164465" y="193058"/>
                      </a:moveTo>
                      <a:lnTo>
                        <a:pt x="124537" y="193058"/>
                      </a:lnTo>
                      <a:lnTo>
                        <a:pt x="124537" y="77033"/>
                      </a:lnTo>
                      <a:cubicBezTo>
                        <a:pt x="124537" y="62768"/>
                        <a:pt x="121685" y="51355"/>
                        <a:pt x="115981" y="44698"/>
                      </a:cubicBezTo>
                      <a:cubicBezTo>
                        <a:pt x="110277" y="37090"/>
                        <a:pt x="100770" y="34237"/>
                        <a:pt x="88412" y="34237"/>
                      </a:cubicBezTo>
                      <a:cubicBezTo>
                        <a:pt x="71300" y="34237"/>
                        <a:pt x="58941" y="38992"/>
                        <a:pt x="51336" y="49453"/>
                      </a:cubicBezTo>
                      <a:cubicBezTo>
                        <a:pt x="43730" y="59914"/>
                        <a:pt x="39928" y="76082"/>
                        <a:pt x="39928" y="99857"/>
                      </a:cubicBezTo>
                      <a:lnTo>
                        <a:pt x="39928" y="194009"/>
                      </a:lnTo>
                      <a:lnTo>
                        <a:pt x="0" y="194009"/>
                      </a:lnTo>
                      <a:lnTo>
                        <a:pt x="0" y="3804"/>
                      </a:lnTo>
                      <a:lnTo>
                        <a:pt x="31372" y="3804"/>
                      </a:lnTo>
                      <a:lnTo>
                        <a:pt x="37076" y="28531"/>
                      </a:lnTo>
                      <a:lnTo>
                        <a:pt x="38977" y="28531"/>
                      </a:lnTo>
                      <a:cubicBezTo>
                        <a:pt x="44681" y="19971"/>
                        <a:pt x="53237" y="12363"/>
                        <a:pt x="63695" y="7608"/>
                      </a:cubicBezTo>
                      <a:cubicBezTo>
                        <a:pt x="74152" y="2853"/>
                        <a:pt x="85560" y="0"/>
                        <a:pt x="98869" y="0"/>
                      </a:cubicBezTo>
                      <a:cubicBezTo>
                        <a:pt x="144501" y="0"/>
                        <a:pt x="167317" y="22825"/>
                        <a:pt x="167317" y="69425"/>
                      </a:cubicBezTo>
                      <a:lnTo>
                        <a:pt x="167317" y="193058"/>
                      </a:lnTo>
                      <a:close/>
                    </a:path>
                  </a:pathLst>
                </a:custGeom>
                <a:solidFill>
                  <a:srgbClr val="086575"/>
                </a:solidFill>
                <a:ln w="9497" cap="flat">
                  <a:noFill/>
                  <a:prstDash val="solid"/>
                  <a:miter/>
                </a:ln>
              </p:spPr>
              <p:txBody>
                <a:bodyPr rtlCol="0" anchor="ctr"/>
                <a:lstStyle/>
                <a:p>
                  <a:endParaRPr lang="en-US"/>
                </a:p>
              </p:txBody>
            </p:sp>
          </p:grpSp>
          <p:grpSp>
            <p:nvGrpSpPr>
              <p:cNvPr id="365" name="Graphic 2">
                <a:extLst>
                  <a:ext uri="{FF2B5EF4-FFF2-40B4-BE49-F238E27FC236}">
                    <a16:creationId xmlns:a16="http://schemas.microsoft.com/office/drawing/2014/main" id="{0AD1F0A2-269E-2141-AB95-0B32E75F34AA}"/>
                  </a:ext>
                </a:extLst>
              </p:cNvPr>
              <p:cNvGrpSpPr/>
              <p:nvPr/>
            </p:nvGrpSpPr>
            <p:grpSpPr>
              <a:xfrm>
                <a:off x="5604652" y="1480313"/>
                <a:ext cx="260482" cy="153114"/>
                <a:chOff x="5604652" y="1480313"/>
                <a:chExt cx="260482" cy="153114"/>
              </a:xfrm>
              <a:solidFill>
                <a:srgbClr val="086575"/>
              </a:solidFill>
            </p:grpSpPr>
            <p:sp>
              <p:nvSpPr>
                <p:cNvPr id="366" name="Freeform 365">
                  <a:extLst>
                    <a:ext uri="{FF2B5EF4-FFF2-40B4-BE49-F238E27FC236}">
                      <a16:creationId xmlns:a16="http://schemas.microsoft.com/office/drawing/2014/main" id="{A72648C8-AFA2-5E44-829D-9832139653BB}"/>
                    </a:ext>
                  </a:extLst>
                </p:cNvPr>
                <p:cNvSpPr/>
                <p:nvPr/>
              </p:nvSpPr>
              <p:spPr>
                <a:xfrm>
                  <a:off x="5604652" y="1480313"/>
                  <a:ext cx="73201" cy="151212"/>
                </a:xfrm>
                <a:custGeom>
                  <a:avLst/>
                  <a:gdLst>
                    <a:gd name="connsiteX0" fmla="*/ 61793 w 73201"/>
                    <a:gd name="connsiteY0" fmla="*/ 58012 h 151212"/>
                    <a:gd name="connsiteX1" fmla="*/ 35175 w 73201"/>
                    <a:gd name="connsiteY1" fmla="*/ 58012 h 151212"/>
                    <a:gd name="connsiteX2" fmla="*/ 35175 w 73201"/>
                    <a:gd name="connsiteY2" fmla="*/ 151213 h 151212"/>
                    <a:gd name="connsiteX3" fmla="*/ 19013 w 73201"/>
                    <a:gd name="connsiteY3" fmla="*/ 151213 h 151212"/>
                    <a:gd name="connsiteX4" fmla="*/ 19013 w 73201"/>
                    <a:gd name="connsiteY4" fmla="*/ 58012 h 151212"/>
                    <a:gd name="connsiteX5" fmla="*/ 0 w 73201"/>
                    <a:gd name="connsiteY5" fmla="*/ 58012 h 151212"/>
                    <a:gd name="connsiteX6" fmla="*/ 0 w 73201"/>
                    <a:gd name="connsiteY6" fmla="*/ 50404 h 151212"/>
                    <a:gd name="connsiteX7" fmla="*/ 19013 w 73201"/>
                    <a:gd name="connsiteY7" fmla="*/ 44698 h 151212"/>
                    <a:gd name="connsiteX8" fmla="*/ 19013 w 73201"/>
                    <a:gd name="connsiteY8" fmla="*/ 38992 h 151212"/>
                    <a:gd name="connsiteX9" fmla="*/ 53237 w 73201"/>
                    <a:gd name="connsiteY9" fmla="*/ 0 h 151212"/>
                    <a:gd name="connsiteX10" fmla="*/ 73201 w 73201"/>
                    <a:gd name="connsiteY10" fmla="*/ 3804 h 151212"/>
                    <a:gd name="connsiteX11" fmla="*/ 69399 w 73201"/>
                    <a:gd name="connsiteY11" fmla="*/ 16167 h 151212"/>
                    <a:gd name="connsiteX12" fmla="*/ 53237 w 73201"/>
                    <a:gd name="connsiteY12" fmla="*/ 13314 h 151212"/>
                    <a:gd name="connsiteX13" fmla="*/ 39928 w 73201"/>
                    <a:gd name="connsiteY13" fmla="*/ 19020 h 151212"/>
                    <a:gd name="connsiteX14" fmla="*/ 35175 w 73201"/>
                    <a:gd name="connsiteY14" fmla="*/ 38041 h 151212"/>
                    <a:gd name="connsiteX15" fmla="*/ 35175 w 73201"/>
                    <a:gd name="connsiteY15" fmla="*/ 44698 h 151212"/>
                    <a:gd name="connsiteX16" fmla="*/ 61793 w 73201"/>
                    <a:gd name="connsiteY16" fmla="*/ 44698 h 151212"/>
                    <a:gd name="connsiteX17" fmla="*/ 61793 w 73201"/>
                    <a:gd name="connsiteY17" fmla="*/ 58012 h 15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201" h="151212">
                      <a:moveTo>
                        <a:pt x="61793" y="58012"/>
                      </a:moveTo>
                      <a:lnTo>
                        <a:pt x="35175" y="58012"/>
                      </a:lnTo>
                      <a:lnTo>
                        <a:pt x="35175" y="151213"/>
                      </a:lnTo>
                      <a:lnTo>
                        <a:pt x="19013" y="151213"/>
                      </a:lnTo>
                      <a:lnTo>
                        <a:pt x="19013" y="58012"/>
                      </a:lnTo>
                      <a:lnTo>
                        <a:pt x="0" y="58012"/>
                      </a:lnTo>
                      <a:lnTo>
                        <a:pt x="0" y="50404"/>
                      </a:lnTo>
                      <a:lnTo>
                        <a:pt x="19013" y="44698"/>
                      </a:lnTo>
                      <a:lnTo>
                        <a:pt x="19013" y="38992"/>
                      </a:lnTo>
                      <a:cubicBezTo>
                        <a:pt x="19013" y="13314"/>
                        <a:pt x="30421" y="0"/>
                        <a:pt x="53237" y="0"/>
                      </a:cubicBezTo>
                      <a:cubicBezTo>
                        <a:pt x="58941" y="0"/>
                        <a:pt x="65596" y="951"/>
                        <a:pt x="73201" y="3804"/>
                      </a:cubicBezTo>
                      <a:lnTo>
                        <a:pt x="69399" y="16167"/>
                      </a:lnTo>
                      <a:cubicBezTo>
                        <a:pt x="63695" y="14265"/>
                        <a:pt x="57990" y="13314"/>
                        <a:pt x="53237" y="13314"/>
                      </a:cubicBezTo>
                      <a:cubicBezTo>
                        <a:pt x="47533" y="13314"/>
                        <a:pt x="42780" y="15216"/>
                        <a:pt x="39928" y="19020"/>
                      </a:cubicBezTo>
                      <a:cubicBezTo>
                        <a:pt x="37076" y="22825"/>
                        <a:pt x="35175" y="29482"/>
                        <a:pt x="35175" y="38041"/>
                      </a:cubicBezTo>
                      <a:lnTo>
                        <a:pt x="35175" y="44698"/>
                      </a:lnTo>
                      <a:lnTo>
                        <a:pt x="61793" y="44698"/>
                      </a:lnTo>
                      <a:lnTo>
                        <a:pt x="61793" y="58012"/>
                      </a:lnTo>
                      <a:close/>
                    </a:path>
                  </a:pathLst>
                </a:custGeom>
                <a:solidFill>
                  <a:srgbClr val="086575"/>
                </a:solidFill>
                <a:ln w="9497" cap="flat">
                  <a:noFill/>
                  <a:prstDash val="solid"/>
                  <a:miter/>
                </a:ln>
              </p:spPr>
              <p:txBody>
                <a:bodyPr rtlCol="0" anchor="ctr"/>
                <a:lstStyle/>
                <a:p>
                  <a:endParaRPr lang="en-US"/>
                </a:p>
              </p:txBody>
            </p:sp>
            <p:sp>
              <p:nvSpPr>
                <p:cNvPr id="367" name="Freeform 366">
                  <a:extLst>
                    <a:ext uri="{FF2B5EF4-FFF2-40B4-BE49-F238E27FC236}">
                      <a16:creationId xmlns:a16="http://schemas.microsoft.com/office/drawing/2014/main" id="{AADDD1DF-2B30-064C-93E6-16D5C77A0975}"/>
                    </a:ext>
                  </a:extLst>
                </p:cNvPr>
                <p:cNvSpPr/>
                <p:nvPr/>
              </p:nvSpPr>
              <p:spPr>
                <a:xfrm>
                  <a:off x="5679754" y="1524060"/>
                  <a:ext cx="96967" cy="109367"/>
                </a:xfrm>
                <a:custGeom>
                  <a:avLst/>
                  <a:gdLst>
                    <a:gd name="connsiteX0" fmla="*/ 96968 w 96967"/>
                    <a:gd name="connsiteY0" fmla="*/ 55159 h 109367"/>
                    <a:gd name="connsiteX1" fmla="*/ 83659 w 96967"/>
                    <a:gd name="connsiteY1" fmla="*/ 95102 h 109367"/>
                    <a:gd name="connsiteX2" fmla="*/ 47533 w 96967"/>
                    <a:gd name="connsiteY2" fmla="*/ 109368 h 109367"/>
                    <a:gd name="connsiteX3" fmla="*/ 22816 w 96967"/>
                    <a:gd name="connsiteY3" fmla="*/ 102711 h 109367"/>
                    <a:gd name="connsiteX4" fmla="*/ 5704 w 96967"/>
                    <a:gd name="connsiteY4" fmla="*/ 83690 h 109367"/>
                    <a:gd name="connsiteX5" fmla="*/ 0 w 96967"/>
                    <a:gd name="connsiteY5" fmla="*/ 54208 h 109367"/>
                    <a:gd name="connsiteX6" fmla="*/ 13309 w 96967"/>
                    <a:gd name="connsiteY6" fmla="*/ 14265 h 109367"/>
                    <a:gd name="connsiteX7" fmla="*/ 49435 w 96967"/>
                    <a:gd name="connsiteY7" fmla="*/ 0 h 109367"/>
                    <a:gd name="connsiteX8" fmla="*/ 84609 w 96967"/>
                    <a:gd name="connsiteY8" fmla="*/ 14265 h 109367"/>
                    <a:gd name="connsiteX9" fmla="*/ 96968 w 96967"/>
                    <a:gd name="connsiteY9" fmla="*/ 55159 h 109367"/>
                    <a:gd name="connsiteX10" fmla="*/ 16161 w 96967"/>
                    <a:gd name="connsiteY10" fmla="*/ 55159 h 109367"/>
                    <a:gd name="connsiteX11" fmla="*/ 24717 w 96967"/>
                    <a:gd name="connsiteY11" fmla="*/ 85592 h 109367"/>
                    <a:gd name="connsiteX12" fmla="*/ 48484 w 96967"/>
                    <a:gd name="connsiteY12" fmla="*/ 96053 h 109367"/>
                    <a:gd name="connsiteX13" fmla="*/ 72251 w 96967"/>
                    <a:gd name="connsiteY13" fmla="*/ 85592 h 109367"/>
                    <a:gd name="connsiteX14" fmla="*/ 80807 w 96967"/>
                    <a:gd name="connsiteY14" fmla="*/ 55159 h 109367"/>
                    <a:gd name="connsiteX15" fmla="*/ 72251 w 96967"/>
                    <a:gd name="connsiteY15" fmla="*/ 24727 h 109367"/>
                    <a:gd name="connsiteX16" fmla="*/ 48484 w 96967"/>
                    <a:gd name="connsiteY16" fmla="*/ 14265 h 109367"/>
                    <a:gd name="connsiteX17" fmla="*/ 24717 w 96967"/>
                    <a:gd name="connsiteY17" fmla="*/ 24727 h 109367"/>
                    <a:gd name="connsiteX18" fmla="*/ 16161 w 96967"/>
                    <a:gd name="connsiteY18" fmla="*/ 55159 h 10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6967" h="109367">
                      <a:moveTo>
                        <a:pt x="96968" y="55159"/>
                      </a:moveTo>
                      <a:cubicBezTo>
                        <a:pt x="96968" y="72278"/>
                        <a:pt x="92214" y="85592"/>
                        <a:pt x="83659" y="95102"/>
                      </a:cubicBezTo>
                      <a:cubicBezTo>
                        <a:pt x="75103" y="104613"/>
                        <a:pt x="62744" y="109368"/>
                        <a:pt x="47533" y="109368"/>
                      </a:cubicBezTo>
                      <a:cubicBezTo>
                        <a:pt x="38027" y="109368"/>
                        <a:pt x="29471" y="107466"/>
                        <a:pt x="22816" y="102711"/>
                      </a:cubicBezTo>
                      <a:cubicBezTo>
                        <a:pt x="15211" y="97955"/>
                        <a:pt x="9507" y="92249"/>
                        <a:pt x="5704" y="83690"/>
                      </a:cubicBezTo>
                      <a:cubicBezTo>
                        <a:pt x="1901" y="75131"/>
                        <a:pt x="0" y="65621"/>
                        <a:pt x="0" y="54208"/>
                      </a:cubicBezTo>
                      <a:cubicBezTo>
                        <a:pt x="0" y="37090"/>
                        <a:pt x="4753" y="23776"/>
                        <a:pt x="13309" y="14265"/>
                      </a:cubicBezTo>
                      <a:cubicBezTo>
                        <a:pt x="21865" y="4755"/>
                        <a:pt x="34224" y="0"/>
                        <a:pt x="49435" y="0"/>
                      </a:cubicBezTo>
                      <a:cubicBezTo>
                        <a:pt x="64645" y="0"/>
                        <a:pt x="76053" y="4755"/>
                        <a:pt x="84609" y="14265"/>
                      </a:cubicBezTo>
                      <a:cubicBezTo>
                        <a:pt x="92214" y="24727"/>
                        <a:pt x="96968" y="38041"/>
                        <a:pt x="96968" y="55159"/>
                      </a:cubicBezTo>
                      <a:close/>
                      <a:moveTo>
                        <a:pt x="16161" y="55159"/>
                      </a:moveTo>
                      <a:cubicBezTo>
                        <a:pt x="16161" y="68474"/>
                        <a:pt x="19013" y="78935"/>
                        <a:pt x="24717" y="85592"/>
                      </a:cubicBezTo>
                      <a:cubicBezTo>
                        <a:pt x="30421" y="92249"/>
                        <a:pt x="38027" y="96053"/>
                        <a:pt x="48484" y="96053"/>
                      </a:cubicBezTo>
                      <a:cubicBezTo>
                        <a:pt x="58941" y="96053"/>
                        <a:pt x="66547" y="92249"/>
                        <a:pt x="72251" y="85592"/>
                      </a:cubicBezTo>
                      <a:cubicBezTo>
                        <a:pt x="77954" y="78935"/>
                        <a:pt x="80807" y="68474"/>
                        <a:pt x="80807" y="55159"/>
                      </a:cubicBezTo>
                      <a:cubicBezTo>
                        <a:pt x="80807" y="41845"/>
                        <a:pt x="77954" y="31384"/>
                        <a:pt x="72251" y="24727"/>
                      </a:cubicBezTo>
                      <a:cubicBezTo>
                        <a:pt x="66547" y="18069"/>
                        <a:pt x="58941" y="14265"/>
                        <a:pt x="48484" y="14265"/>
                      </a:cubicBezTo>
                      <a:cubicBezTo>
                        <a:pt x="38027" y="14265"/>
                        <a:pt x="30421" y="18069"/>
                        <a:pt x="24717" y="24727"/>
                      </a:cubicBezTo>
                      <a:cubicBezTo>
                        <a:pt x="19013" y="31384"/>
                        <a:pt x="16161" y="40894"/>
                        <a:pt x="16161" y="55159"/>
                      </a:cubicBezTo>
                      <a:close/>
                    </a:path>
                  </a:pathLst>
                </a:custGeom>
                <a:solidFill>
                  <a:srgbClr val="086575"/>
                </a:solidFill>
                <a:ln w="9497" cap="flat">
                  <a:noFill/>
                  <a:prstDash val="solid"/>
                  <a:miter/>
                </a:ln>
              </p:spPr>
              <p:txBody>
                <a:bodyPr rtlCol="0" anchor="ctr"/>
                <a:lstStyle/>
                <a:p>
                  <a:endParaRPr lang="en-US"/>
                </a:p>
              </p:txBody>
            </p:sp>
            <p:sp>
              <p:nvSpPr>
                <p:cNvPr id="368" name="Freeform 367">
                  <a:extLst>
                    <a:ext uri="{FF2B5EF4-FFF2-40B4-BE49-F238E27FC236}">
                      <a16:creationId xmlns:a16="http://schemas.microsoft.com/office/drawing/2014/main" id="{A05D3938-F832-C944-91C6-22143E27A2A3}"/>
                    </a:ext>
                  </a:extLst>
                </p:cNvPr>
                <p:cNvSpPr/>
                <p:nvPr/>
              </p:nvSpPr>
              <p:spPr>
                <a:xfrm>
                  <a:off x="5804292" y="1524060"/>
                  <a:ext cx="60842" cy="107465"/>
                </a:xfrm>
                <a:custGeom>
                  <a:avLst/>
                  <a:gdLst>
                    <a:gd name="connsiteX0" fmla="*/ 48484 w 60842"/>
                    <a:gd name="connsiteY0" fmla="*/ 0 h 107465"/>
                    <a:gd name="connsiteX1" fmla="*/ 60842 w 60842"/>
                    <a:gd name="connsiteY1" fmla="*/ 951 h 107465"/>
                    <a:gd name="connsiteX2" fmla="*/ 58941 w 60842"/>
                    <a:gd name="connsiteY2" fmla="*/ 16167 h 107465"/>
                    <a:gd name="connsiteX3" fmla="*/ 47533 w 60842"/>
                    <a:gd name="connsiteY3" fmla="*/ 14265 h 107465"/>
                    <a:gd name="connsiteX4" fmla="*/ 25668 w 60842"/>
                    <a:gd name="connsiteY4" fmla="*/ 24727 h 107465"/>
                    <a:gd name="connsiteX5" fmla="*/ 16161 w 60842"/>
                    <a:gd name="connsiteY5" fmla="*/ 50404 h 107465"/>
                    <a:gd name="connsiteX6" fmla="*/ 16161 w 60842"/>
                    <a:gd name="connsiteY6" fmla="*/ 107466 h 107465"/>
                    <a:gd name="connsiteX7" fmla="*/ 0 w 60842"/>
                    <a:gd name="connsiteY7" fmla="*/ 107466 h 107465"/>
                    <a:gd name="connsiteX8" fmla="*/ 0 w 60842"/>
                    <a:gd name="connsiteY8" fmla="*/ 1902 h 107465"/>
                    <a:gd name="connsiteX9" fmla="*/ 13309 w 60842"/>
                    <a:gd name="connsiteY9" fmla="*/ 1902 h 107465"/>
                    <a:gd name="connsiteX10" fmla="*/ 15211 w 60842"/>
                    <a:gd name="connsiteY10" fmla="*/ 21874 h 107465"/>
                    <a:gd name="connsiteX11" fmla="*/ 16161 w 60842"/>
                    <a:gd name="connsiteY11" fmla="*/ 21874 h 107465"/>
                    <a:gd name="connsiteX12" fmla="*/ 30421 w 60842"/>
                    <a:gd name="connsiteY12" fmla="*/ 5706 h 107465"/>
                    <a:gd name="connsiteX13" fmla="*/ 48484 w 60842"/>
                    <a:gd name="connsiteY13" fmla="*/ 0 h 10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842" h="107465">
                      <a:moveTo>
                        <a:pt x="48484" y="0"/>
                      </a:moveTo>
                      <a:cubicBezTo>
                        <a:pt x="53237" y="0"/>
                        <a:pt x="57040" y="0"/>
                        <a:pt x="60842" y="951"/>
                      </a:cubicBezTo>
                      <a:lnTo>
                        <a:pt x="58941" y="16167"/>
                      </a:lnTo>
                      <a:cubicBezTo>
                        <a:pt x="54188" y="15216"/>
                        <a:pt x="50385" y="14265"/>
                        <a:pt x="47533" y="14265"/>
                      </a:cubicBezTo>
                      <a:cubicBezTo>
                        <a:pt x="38977" y="14265"/>
                        <a:pt x="31372" y="18069"/>
                        <a:pt x="25668" y="24727"/>
                      </a:cubicBezTo>
                      <a:cubicBezTo>
                        <a:pt x="19964" y="31384"/>
                        <a:pt x="16161" y="39943"/>
                        <a:pt x="16161" y="50404"/>
                      </a:cubicBezTo>
                      <a:lnTo>
                        <a:pt x="16161" y="107466"/>
                      </a:lnTo>
                      <a:lnTo>
                        <a:pt x="0" y="107466"/>
                      </a:lnTo>
                      <a:lnTo>
                        <a:pt x="0" y="1902"/>
                      </a:lnTo>
                      <a:lnTo>
                        <a:pt x="13309" y="1902"/>
                      </a:lnTo>
                      <a:lnTo>
                        <a:pt x="15211" y="21874"/>
                      </a:lnTo>
                      <a:lnTo>
                        <a:pt x="16161" y="21874"/>
                      </a:lnTo>
                      <a:cubicBezTo>
                        <a:pt x="19964" y="15216"/>
                        <a:pt x="24717" y="9510"/>
                        <a:pt x="30421" y="5706"/>
                      </a:cubicBezTo>
                      <a:cubicBezTo>
                        <a:pt x="36125" y="1902"/>
                        <a:pt x="41829" y="0"/>
                        <a:pt x="48484" y="0"/>
                      </a:cubicBezTo>
                      <a:close/>
                    </a:path>
                  </a:pathLst>
                </a:custGeom>
                <a:solidFill>
                  <a:srgbClr val="086575"/>
                </a:solidFill>
                <a:ln w="9497"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6273074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Divider">
    <p:spTree>
      <p:nvGrpSpPr>
        <p:cNvPr id="1" name=""/>
        <p:cNvGrpSpPr/>
        <p:nvPr/>
      </p:nvGrpSpPr>
      <p:grpSpPr>
        <a:xfrm>
          <a:off x="0" y="0"/>
          <a:ext cx="0" cy="0"/>
          <a:chOff x="0" y="0"/>
          <a:chExt cx="0" cy="0"/>
        </a:xfrm>
      </p:grpSpPr>
      <p:sp>
        <p:nvSpPr>
          <p:cNvPr id="128" name="Freeform 127">
            <a:extLst>
              <a:ext uri="{FF2B5EF4-FFF2-40B4-BE49-F238E27FC236}">
                <a16:creationId xmlns:a16="http://schemas.microsoft.com/office/drawing/2014/main" id="{415C0FFF-A5FA-DB4E-AA28-BC65963C1B88}"/>
              </a:ext>
            </a:extLst>
          </p:cNvPr>
          <p:cNvSpPr/>
          <p:nvPr userDrawn="1"/>
        </p:nvSpPr>
        <p:spPr>
          <a:xfrm>
            <a:off x="293151" y="548276"/>
            <a:ext cx="6956072" cy="8528151"/>
          </a:xfrm>
          <a:custGeom>
            <a:avLst/>
            <a:gdLst>
              <a:gd name="connsiteX0" fmla="*/ 6837539 w 6837538"/>
              <a:gd name="connsiteY0" fmla="*/ 747378 h 7584050"/>
              <a:gd name="connsiteX1" fmla="*/ 6837539 w 6837538"/>
              <a:gd name="connsiteY1" fmla="*/ 7584051 h 7584050"/>
              <a:gd name="connsiteX2" fmla="*/ 1567906 w 6837538"/>
              <a:gd name="connsiteY2" fmla="*/ 7584051 h 7584050"/>
              <a:gd name="connsiteX3" fmla="*/ 0 w 6837538"/>
              <a:gd name="connsiteY3" fmla="*/ 6015782 h 7584050"/>
              <a:gd name="connsiteX4" fmla="*/ 0 w 6837538"/>
              <a:gd name="connsiteY4" fmla="*/ 0 h 7584050"/>
              <a:gd name="connsiteX5" fmla="*/ 6090334 w 6837538"/>
              <a:gd name="connsiteY5" fmla="*/ 0 h 7584050"/>
              <a:gd name="connsiteX6" fmla="*/ 6837539 w 6837538"/>
              <a:gd name="connsiteY6" fmla="*/ 747378 h 758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538" h="7584050">
                <a:moveTo>
                  <a:pt x="6837539" y="747378"/>
                </a:moveTo>
                <a:lnTo>
                  <a:pt x="6837539" y="7584051"/>
                </a:lnTo>
                <a:lnTo>
                  <a:pt x="1567906" y="7584051"/>
                </a:lnTo>
                <a:cubicBezTo>
                  <a:pt x="703108" y="7584051"/>
                  <a:pt x="0" y="6880780"/>
                  <a:pt x="0" y="6015782"/>
                </a:cubicBezTo>
                <a:lnTo>
                  <a:pt x="0" y="0"/>
                </a:lnTo>
                <a:lnTo>
                  <a:pt x="6090334" y="0"/>
                </a:lnTo>
                <a:cubicBezTo>
                  <a:pt x="6501910" y="0"/>
                  <a:pt x="6837539" y="333257"/>
                  <a:pt x="6837539" y="747378"/>
                </a:cubicBezTo>
                <a:close/>
              </a:path>
            </a:pathLst>
          </a:custGeom>
          <a:solidFill>
            <a:srgbClr val="086575"/>
          </a:solidFill>
          <a:ln w="24491"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9A1A2E40-53D7-A445-B3EA-EBA0F6C41D9E}"/>
              </a:ext>
            </a:extLst>
          </p:cNvPr>
          <p:cNvSpPr/>
          <p:nvPr userDrawn="1"/>
        </p:nvSpPr>
        <p:spPr>
          <a:xfrm>
            <a:off x="3429785" y="2639079"/>
            <a:ext cx="4147225"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1983D"/>
          </a:solidFill>
          <a:ln w="24491" cap="flat">
            <a:solidFill>
              <a:srgbClr val="F1983D"/>
            </a:solidFill>
            <a:prstDash val="solid"/>
            <a:miter/>
          </a:ln>
        </p:spPr>
        <p:txBody>
          <a:bodyPr rtlCol="0" anchor="ctr"/>
          <a:lstStyle/>
          <a:p>
            <a:endParaRPr lang="en-US">
              <a:solidFill>
                <a:schemeClr val="bg1"/>
              </a:solidFill>
            </a:endParaRPr>
          </a:p>
        </p:txBody>
      </p:sp>
      <p:sp>
        <p:nvSpPr>
          <p:cNvPr id="35" name="Rectangle 34">
            <a:extLst>
              <a:ext uri="{FF2B5EF4-FFF2-40B4-BE49-F238E27FC236}">
                <a16:creationId xmlns:a16="http://schemas.microsoft.com/office/drawing/2014/main" id="{A17F4E77-9304-C24C-80ED-D7D87F1596C2}"/>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3" name="Text Placeholder 3">
            <a:extLst>
              <a:ext uri="{FF2B5EF4-FFF2-40B4-BE49-F238E27FC236}">
                <a16:creationId xmlns:a16="http://schemas.microsoft.com/office/drawing/2014/main" id="{B8FD85B4-7D91-5042-9A1E-C5532C7322DD}"/>
              </a:ext>
            </a:extLst>
          </p:cNvPr>
          <p:cNvSpPr>
            <a:spLocks noGrp="1"/>
          </p:cNvSpPr>
          <p:nvPr>
            <p:ph type="body" sz="quarter" idx="14" hasCustomPrompt="1"/>
          </p:nvPr>
        </p:nvSpPr>
        <p:spPr>
          <a:xfrm>
            <a:off x="1804558" y="1615386"/>
            <a:ext cx="1952282" cy="1564946"/>
          </a:xfrm>
          <a:effectLst>
            <a:glow rad="127000">
              <a:srgbClr val="414141"/>
            </a:glow>
          </a:effectLst>
        </p:spPr>
        <p:txBody>
          <a:bodyPr>
            <a:noAutofit/>
          </a:bodyPr>
          <a:lstStyle>
            <a:lvl1pPr marL="0" indent="0" algn="ctr">
              <a:buNone/>
              <a:defRPr sz="10000" b="0">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104" name="Text Placeholder 3">
            <a:extLst>
              <a:ext uri="{FF2B5EF4-FFF2-40B4-BE49-F238E27FC236}">
                <a16:creationId xmlns:a16="http://schemas.microsoft.com/office/drawing/2014/main" id="{0C9DBD77-CF34-0846-A498-521E26D89BBF}"/>
              </a:ext>
            </a:extLst>
          </p:cNvPr>
          <p:cNvSpPr>
            <a:spLocks noGrp="1"/>
          </p:cNvSpPr>
          <p:nvPr>
            <p:ph type="body" sz="quarter" idx="15" hasCustomPrompt="1"/>
          </p:nvPr>
        </p:nvSpPr>
        <p:spPr>
          <a:xfrm>
            <a:off x="3429785" y="3124029"/>
            <a:ext cx="2930148" cy="2002900"/>
          </a:xfrm>
        </p:spPr>
        <p:txBody>
          <a:bodyPr>
            <a:noAutofit/>
          </a:bodyPr>
          <a:lstStyle>
            <a:lvl1pPr marL="0" indent="0" algn="l">
              <a:buNone/>
              <a:defRPr sz="3600" b="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dirty="0"/>
              <a:t>divider title</a:t>
            </a:r>
            <a:endParaRPr lang="en-US" dirty="0"/>
          </a:p>
        </p:txBody>
      </p:sp>
      <p:grpSp>
        <p:nvGrpSpPr>
          <p:cNvPr id="40" name="Graphic 2">
            <a:extLst>
              <a:ext uri="{FF2B5EF4-FFF2-40B4-BE49-F238E27FC236}">
                <a16:creationId xmlns:a16="http://schemas.microsoft.com/office/drawing/2014/main" id="{BF3D45EB-ECFA-B746-A961-139EDD99B490}"/>
              </a:ext>
            </a:extLst>
          </p:cNvPr>
          <p:cNvGrpSpPr/>
          <p:nvPr userDrawn="1"/>
        </p:nvGrpSpPr>
        <p:grpSpPr>
          <a:xfrm rot="10800000">
            <a:off x="-994844" y="4496242"/>
            <a:ext cx="4096842" cy="4123864"/>
            <a:chOff x="4112108" y="1054254"/>
            <a:chExt cx="1223505" cy="1231575"/>
          </a:xfrm>
          <a:solidFill>
            <a:srgbClr val="E25684"/>
          </a:solidFill>
        </p:grpSpPr>
        <p:sp>
          <p:nvSpPr>
            <p:cNvPr id="41" name="Freeform 40">
              <a:extLst>
                <a:ext uri="{FF2B5EF4-FFF2-40B4-BE49-F238E27FC236}">
                  <a16:creationId xmlns:a16="http://schemas.microsoft.com/office/drawing/2014/main" id="{ABEBEB3F-F473-9E4A-B5A2-F02C44392F19}"/>
                </a:ext>
              </a:extLst>
            </p:cNvPr>
            <p:cNvSpPr/>
            <p:nvPr/>
          </p:nvSpPr>
          <p:spPr>
            <a:xfrm>
              <a:off x="4112108" y="1054254"/>
              <a:ext cx="1223505" cy="1231575"/>
            </a:xfrm>
            <a:custGeom>
              <a:avLst/>
              <a:gdLst>
                <a:gd name="connsiteX0" fmla="*/ 644551 w 1223505"/>
                <a:gd name="connsiteY0" fmla="*/ 2853 h 1231575"/>
                <a:gd name="connsiteX1" fmla="*/ 415441 w 1223505"/>
                <a:gd name="connsiteY1" fmla="*/ 40894 h 1231575"/>
                <a:gd name="connsiteX2" fmla="*/ 207245 w 1223505"/>
                <a:gd name="connsiteY2" fmla="*/ 155968 h 1231575"/>
                <a:gd name="connsiteX3" fmla="*/ 57040 w 1223505"/>
                <a:gd name="connsiteY3" fmla="*/ 348075 h 1231575"/>
                <a:gd name="connsiteX4" fmla="*/ 0 w 1223505"/>
                <a:gd name="connsiteY4" fmla="*/ 617214 h 1231575"/>
                <a:gd name="connsiteX5" fmla="*/ 57040 w 1223505"/>
                <a:gd name="connsiteY5" fmla="*/ 885403 h 1231575"/>
                <a:gd name="connsiteX6" fmla="*/ 207245 w 1223505"/>
                <a:gd name="connsiteY6" fmla="*/ 1078460 h 1231575"/>
                <a:gd name="connsiteX7" fmla="*/ 415441 w 1223505"/>
                <a:gd name="connsiteY7" fmla="*/ 1193534 h 1231575"/>
                <a:gd name="connsiteX8" fmla="*/ 644551 w 1223505"/>
                <a:gd name="connsiteY8" fmla="*/ 1231575 h 1231575"/>
                <a:gd name="connsiteX9" fmla="*/ 937355 w 1223505"/>
                <a:gd name="connsiteY9" fmla="*/ 1231575 h 1231575"/>
                <a:gd name="connsiteX10" fmla="*/ 937355 w 1223505"/>
                <a:gd name="connsiteY10" fmla="*/ 1206849 h 1231575"/>
                <a:gd name="connsiteX11" fmla="*/ 644551 w 1223505"/>
                <a:gd name="connsiteY11" fmla="*/ 1206849 h 1231575"/>
                <a:gd name="connsiteX12" fmla="*/ 423046 w 1223505"/>
                <a:gd name="connsiteY12" fmla="*/ 1169759 h 1231575"/>
                <a:gd name="connsiteX13" fmla="*/ 222456 w 1223505"/>
                <a:gd name="connsiteY13" fmla="*/ 1058489 h 1231575"/>
                <a:gd name="connsiteX14" fmla="*/ 78905 w 1223505"/>
                <a:gd name="connsiteY14" fmla="*/ 873990 h 1231575"/>
                <a:gd name="connsiteX15" fmla="*/ 23767 w 1223505"/>
                <a:gd name="connsiteY15" fmla="*/ 616263 h 1231575"/>
                <a:gd name="connsiteX16" fmla="*/ 78905 w 1223505"/>
                <a:gd name="connsiteY16" fmla="*/ 357585 h 1231575"/>
                <a:gd name="connsiteX17" fmla="*/ 222456 w 1223505"/>
                <a:gd name="connsiteY17" fmla="*/ 173086 h 1231575"/>
                <a:gd name="connsiteX18" fmla="*/ 423046 w 1223505"/>
                <a:gd name="connsiteY18" fmla="*/ 61817 h 1231575"/>
                <a:gd name="connsiteX19" fmla="*/ 644551 w 1223505"/>
                <a:gd name="connsiteY19" fmla="*/ 24727 h 1231575"/>
                <a:gd name="connsiteX20" fmla="*/ 1223506 w 1223505"/>
                <a:gd name="connsiteY20" fmla="*/ 24727 h 1231575"/>
                <a:gd name="connsiteX21" fmla="*/ 1223506 w 1223505"/>
                <a:gd name="connsiteY21" fmla="*/ 0 h 1231575"/>
                <a:gd name="connsiteX22" fmla="*/ 644551 w 1223505"/>
                <a:gd name="connsiteY22" fmla="*/ 0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3505" h="1231575">
                  <a:moveTo>
                    <a:pt x="644551" y="2853"/>
                  </a:moveTo>
                  <a:cubicBezTo>
                    <a:pt x="568498" y="2853"/>
                    <a:pt x="491494" y="15216"/>
                    <a:pt x="415441" y="40894"/>
                  </a:cubicBezTo>
                  <a:cubicBezTo>
                    <a:pt x="339387" y="66572"/>
                    <a:pt x="269038" y="104613"/>
                    <a:pt x="207245" y="155968"/>
                  </a:cubicBezTo>
                  <a:cubicBezTo>
                    <a:pt x="145452" y="207323"/>
                    <a:pt x="95066" y="271993"/>
                    <a:pt x="57040" y="348075"/>
                  </a:cubicBezTo>
                  <a:cubicBezTo>
                    <a:pt x="19013" y="424156"/>
                    <a:pt x="0" y="514504"/>
                    <a:pt x="0" y="617214"/>
                  </a:cubicBezTo>
                  <a:cubicBezTo>
                    <a:pt x="0" y="718023"/>
                    <a:pt x="19013" y="808370"/>
                    <a:pt x="57040" y="885403"/>
                  </a:cubicBezTo>
                  <a:cubicBezTo>
                    <a:pt x="95066" y="961485"/>
                    <a:pt x="145452" y="1027105"/>
                    <a:pt x="207245" y="1078460"/>
                  </a:cubicBezTo>
                  <a:cubicBezTo>
                    <a:pt x="269038" y="1129816"/>
                    <a:pt x="338437" y="1168808"/>
                    <a:pt x="415441" y="1193534"/>
                  </a:cubicBezTo>
                  <a:cubicBezTo>
                    <a:pt x="491494" y="1219212"/>
                    <a:pt x="568498" y="1231575"/>
                    <a:pt x="644551" y="1231575"/>
                  </a:cubicBezTo>
                  <a:lnTo>
                    <a:pt x="937355" y="1231575"/>
                  </a:lnTo>
                  <a:lnTo>
                    <a:pt x="937355" y="1206849"/>
                  </a:lnTo>
                  <a:lnTo>
                    <a:pt x="644551" y="1206849"/>
                  </a:lnTo>
                  <a:cubicBezTo>
                    <a:pt x="571350" y="1206849"/>
                    <a:pt x="497198" y="1194485"/>
                    <a:pt x="423046" y="1169759"/>
                  </a:cubicBezTo>
                  <a:cubicBezTo>
                    <a:pt x="349845" y="1145032"/>
                    <a:pt x="282347" y="1107942"/>
                    <a:pt x="222456" y="1058489"/>
                  </a:cubicBezTo>
                  <a:cubicBezTo>
                    <a:pt x="163514" y="1009036"/>
                    <a:pt x="115030" y="947219"/>
                    <a:pt x="78905" y="873990"/>
                  </a:cubicBezTo>
                  <a:cubicBezTo>
                    <a:pt x="42780" y="800762"/>
                    <a:pt x="23767" y="714218"/>
                    <a:pt x="23767" y="616263"/>
                  </a:cubicBezTo>
                  <a:cubicBezTo>
                    <a:pt x="23767" y="517357"/>
                    <a:pt x="41829" y="430814"/>
                    <a:pt x="78905" y="357585"/>
                  </a:cubicBezTo>
                  <a:cubicBezTo>
                    <a:pt x="115030" y="284356"/>
                    <a:pt x="163514" y="222539"/>
                    <a:pt x="222456" y="173086"/>
                  </a:cubicBezTo>
                  <a:cubicBezTo>
                    <a:pt x="281397" y="123633"/>
                    <a:pt x="348894" y="86543"/>
                    <a:pt x="423046" y="61817"/>
                  </a:cubicBezTo>
                  <a:cubicBezTo>
                    <a:pt x="497198" y="37090"/>
                    <a:pt x="571350" y="24727"/>
                    <a:pt x="644551" y="24727"/>
                  </a:cubicBezTo>
                  <a:lnTo>
                    <a:pt x="1223506" y="24727"/>
                  </a:lnTo>
                  <a:lnTo>
                    <a:pt x="1223506" y="0"/>
                  </a:lnTo>
                  <a:lnTo>
                    <a:pt x="644551" y="0"/>
                  </a:lnTo>
                  <a:close/>
                </a:path>
              </a:pathLst>
            </a:custGeom>
            <a:grpFill/>
            <a:ln w="9497"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C6C28628-62CB-9A42-8B48-68AB50621BC3}"/>
                </a:ext>
              </a:extLst>
            </p:cNvPr>
            <p:cNvSpPr/>
            <p:nvPr/>
          </p:nvSpPr>
          <p:spPr>
            <a:xfrm>
              <a:off x="4288932" y="1234884"/>
              <a:ext cx="765285" cy="875006"/>
            </a:xfrm>
            <a:custGeom>
              <a:avLst/>
              <a:gdLst>
                <a:gd name="connsiteX0" fmla="*/ 294706 w 765285"/>
                <a:gd name="connsiteY0" fmla="*/ 28596 h 875006"/>
                <a:gd name="connsiteX1" fmla="*/ 144501 w 765285"/>
                <a:gd name="connsiteY1" fmla="*/ 112286 h 875006"/>
                <a:gd name="connsiteX2" fmla="*/ 38977 w 765285"/>
                <a:gd name="connsiteY2" fmla="*/ 247331 h 875006"/>
                <a:gd name="connsiteX3" fmla="*/ 0 w 765285"/>
                <a:gd name="connsiteY3" fmla="*/ 437536 h 875006"/>
                <a:gd name="connsiteX4" fmla="*/ 38977 w 765285"/>
                <a:gd name="connsiteY4" fmla="*/ 626789 h 875006"/>
                <a:gd name="connsiteX5" fmla="*/ 143550 w 765285"/>
                <a:gd name="connsiteY5" fmla="*/ 761834 h 875006"/>
                <a:gd name="connsiteX6" fmla="*/ 293755 w 765285"/>
                <a:gd name="connsiteY6" fmla="*/ 845525 h 875006"/>
                <a:gd name="connsiteX7" fmla="*/ 467727 w 765285"/>
                <a:gd name="connsiteY7" fmla="*/ 875006 h 875006"/>
                <a:gd name="connsiteX8" fmla="*/ 635995 w 765285"/>
                <a:gd name="connsiteY8" fmla="*/ 875006 h 875006"/>
                <a:gd name="connsiteX9" fmla="*/ 665465 w 765285"/>
                <a:gd name="connsiteY9" fmla="*/ 875006 h 875006"/>
                <a:gd name="connsiteX10" fmla="*/ 665465 w 765285"/>
                <a:gd name="connsiteY10" fmla="*/ 850280 h 875006"/>
                <a:gd name="connsiteX11" fmla="*/ 635995 w 765285"/>
                <a:gd name="connsiteY11" fmla="*/ 850280 h 875006"/>
                <a:gd name="connsiteX12" fmla="*/ 467727 w 765285"/>
                <a:gd name="connsiteY12" fmla="*/ 850280 h 875006"/>
                <a:gd name="connsiteX13" fmla="*/ 301361 w 765285"/>
                <a:gd name="connsiteY13" fmla="*/ 822700 h 875006"/>
                <a:gd name="connsiteX14" fmla="*/ 158761 w 765285"/>
                <a:gd name="connsiteY14" fmla="*/ 743765 h 875006"/>
                <a:gd name="connsiteX15" fmla="*/ 59892 w 765285"/>
                <a:gd name="connsiteY15" fmla="*/ 616328 h 875006"/>
                <a:gd name="connsiteX16" fmla="*/ 23767 w 765285"/>
                <a:gd name="connsiteY16" fmla="*/ 437536 h 875006"/>
                <a:gd name="connsiteX17" fmla="*/ 59892 w 765285"/>
                <a:gd name="connsiteY17" fmla="*/ 258743 h 875006"/>
                <a:gd name="connsiteX18" fmla="*/ 158761 w 765285"/>
                <a:gd name="connsiteY18" fmla="*/ 131306 h 875006"/>
                <a:gd name="connsiteX19" fmla="*/ 301361 w 765285"/>
                <a:gd name="connsiteY19" fmla="*/ 52371 h 875006"/>
                <a:gd name="connsiteX20" fmla="*/ 467727 w 765285"/>
                <a:gd name="connsiteY20" fmla="*/ 24791 h 875006"/>
                <a:gd name="connsiteX21" fmla="*/ 765285 w 765285"/>
                <a:gd name="connsiteY21" fmla="*/ 24791 h 875006"/>
                <a:gd name="connsiteX22" fmla="*/ 765285 w 765285"/>
                <a:gd name="connsiteY22" fmla="*/ 65 h 875006"/>
                <a:gd name="connsiteX23" fmla="*/ 467727 w 765285"/>
                <a:gd name="connsiteY23" fmla="*/ 65 h 875006"/>
                <a:gd name="connsiteX24" fmla="*/ 294706 w 765285"/>
                <a:gd name="connsiteY24" fmla="*/ 28596 h 87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5285" h="875006">
                  <a:moveTo>
                    <a:pt x="294706" y="28596"/>
                  </a:moveTo>
                  <a:cubicBezTo>
                    <a:pt x="238617" y="47616"/>
                    <a:pt x="189182" y="74245"/>
                    <a:pt x="144501" y="112286"/>
                  </a:cubicBezTo>
                  <a:cubicBezTo>
                    <a:pt x="100770" y="148424"/>
                    <a:pt x="66547" y="192172"/>
                    <a:pt x="38977" y="247331"/>
                  </a:cubicBezTo>
                  <a:cubicBezTo>
                    <a:pt x="13309" y="298686"/>
                    <a:pt x="0" y="362405"/>
                    <a:pt x="0" y="437536"/>
                  </a:cubicBezTo>
                  <a:cubicBezTo>
                    <a:pt x="0" y="511715"/>
                    <a:pt x="13309" y="575434"/>
                    <a:pt x="38977" y="626789"/>
                  </a:cubicBezTo>
                  <a:cubicBezTo>
                    <a:pt x="66547" y="681949"/>
                    <a:pt x="100770" y="726647"/>
                    <a:pt x="143550" y="761834"/>
                  </a:cubicBezTo>
                  <a:cubicBezTo>
                    <a:pt x="188232" y="798924"/>
                    <a:pt x="237666" y="826504"/>
                    <a:pt x="293755" y="845525"/>
                  </a:cubicBezTo>
                  <a:cubicBezTo>
                    <a:pt x="351746" y="864545"/>
                    <a:pt x="410687" y="875006"/>
                    <a:pt x="467727" y="875006"/>
                  </a:cubicBezTo>
                  <a:lnTo>
                    <a:pt x="635995" y="875006"/>
                  </a:lnTo>
                  <a:lnTo>
                    <a:pt x="665465" y="875006"/>
                  </a:lnTo>
                  <a:lnTo>
                    <a:pt x="665465" y="850280"/>
                  </a:lnTo>
                  <a:lnTo>
                    <a:pt x="635995" y="850280"/>
                  </a:lnTo>
                  <a:lnTo>
                    <a:pt x="467727" y="850280"/>
                  </a:lnTo>
                  <a:cubicBezTo>
                    <a:pt x="413539" y="850280"/>
                    <a:pt x="357450" y="840769"/>
                    <a:pt x="301361" y="822700"/>
                  </a:cubicBezTo>
                  <a:cubicBezTo>
                    <a:pt x="248123" y="804631"/>
                    <a:pt x="201541" y="778953"/>
                    <a:pt x="158761" y="743765"/>
                  </a:cubicBezTo>
                  <a:cubicBezTo>
                    <a:pt x="117882" y="709528"/>
                    <a:pt x="85560" y="668634"/>
                    <a:pt x="59892" y="616328"/>
                  </a:cubicBezTo>
                  <a:cubicBezTo>
                    <a:pt x="36125" y="567826"/>
                    <a:pt x="23767" y="507911"/>
                    <a:pt x="23767" y="437536"/>
                  </a:cubicBezTo>
                  <a:cubicBezTo>
                    <a:pt x="23767" y="367160"/>
                    <a:pt x="36125" y="306294"/>
                    <a:pt x="59892" y="258743"/>
                  </a:cubicBezTo>
                  <a:cubicBezTo>
                    <a:pt x="85560" y="207388"/>
                    <a:pt x="117882" y="165543"/>
                    <a:pt x="158761" y="131306"/>
                  </a:cubicBezTo>
                  <a:cubicBezTo>
                    <a:pt x="201541" y="96118"/>
                    <a:pt x="248123" y="69490"/>
                    <a:pt x="301361" y="52371"/>
                  </a:cubicBezTo>
                  <a:cubicBezTo>
                    <a:pt x="357450" y="34302"/>
                    <a:pt x="413539" y="24791"/>
                    <a:pt x="467727" y="24791"/>
                  </a:cubicBezTo>
                  <a:lnTo>
                    <a:pt x="765285" y="24791"/>
                  </a:lnTo>
                  <a:lnTo>
                    <a:pt x="765285" y="65"/>
                  </a:lnTo>
                  <a:lnTo>
                    <a:pt x="467727" y="65"/>
                  </a:lnTo>
                  <a:cubicBezTo>
                    <a:pt x="411638" y="-886"/>
                    <a:pt x="352697" y="8624"/>
                    <a:pt x="294706" y="28596"/>
                  </a:cubicBezTo>
                  <a:close/>
                </a:path>
              </a:pathLst>
            </a:custGeom>
            <a:solidFill>
              <a:srgbClr val="F1983D"/>
            </a:solidFill>
            <a:ln w="9497" cap="flat">
              <a:noFill/>
              <a:prstDash val="solid"/>
              <a:miter/>
            </a:ln>
          </p:spPr>
          <p:txBody>
            <a:bodyPr rtlCol="0" anchor="ctr"/>
            <a:lstStyle/>
            <a:p>
              <a:endParaRPr lang="en-US"/>
            </a:p>
          </p:txBody>
        </p:sp>
      </p:grpSp>
      <p:sp>
        <p:nvSpPr>
          <p:cNvPr id="43" name="Freeform 42">
            <a:extLst>
              <a:ext uri="{FF2B5EF4-FFF2-40B4-BE49-F238E27FC236}">
                <a16:creationId xmlns:a16="http://schemas.microsoft.com/office/drawing/2014/main" id="{2E127FEC-8F93-5B4E-BC0E-D880035905C7}"/>
              </a:ext>
            </a:extLst>
          </p:cNvPr>
          <p:cNvSpPr/>
          <p:nvPr userDrawn="1"/>
        </p:nvSpPr>
        <p:spPr>
          <a:xfrm rot="5400000">
            <a:off x="-1785492" y="5176516"/>
            <a:ext cx="3804551" cy="338780"/>
          </a:xfrm>
          <a:custGeom>
            <a:avLst/>
            <a:gdLst>
              <a:gd name="connsiteX0" fmla="*/ 0 w 783223"/>
              <a:gd name="connsiteY0" fmla="*/ 0 h 719011"/>
              <a:gd name="connsiteX1" fmla="*/ 783224 w 783223"/>
              <a:gd name="connsiteY1" fmla="*/ 0 h 719011"/>
              <a:gd name="connsiteX2" fmla="*/ 783224 w 783223"/>
              <a:gd name="connsiteY2" fmla="*/ 719011 h 719011"/>
              <a:gd name="connsiteX3" fmla="*/ 0 w 783223"/>
              <a:gd name="connsiteY3" fmla="*/ 719011 h 719011"/>
            </a:gdLst>
            <a:ahLst/>
            <a:cxnLst>
              <a:cxn ang="0">
                <a:pos x="connsiteX0" y="connsiteY0"/>
              </a:cxn>
              <a:cxn ang="0">
                <a:pos x="connsiteX1" y="connsiteY1"/>
              </a:cxn>
              <a:cxn ang="0">
                <a:pos x="connsiteX2" y="connsiteY2"/>
              </a:cxn>
              <a:cxn ang="0">
                <a:pos x="connsiteX3" y="connsiteY3"/>
              </a:cxn>
            </a:cxnLst>
            <a:rect l="l" t="t" r="r" b="b"/>
            <a:pathLst>
              <a:path w="783223" h="719011">
                <a:moveTo>
                  <a:pt x="0" y="0"/>
                </a:moveTo>
                <a:lnTo>
                  <a:pt x="783224" y="0"/>
                </a:lnTo>
                <a:lnTo>
                  <a:pt x="783224" y="719011"/>
                </a:lnTo>
                <a:lnTo>
                  <a:pt x="0" y="719011"/>
                </a:lnTo>
                <a:close/>
              </a:path>
            </a:pathLst>
          </a:custGeom>
          <a:solidFill>
            <a:schemeClr val="bg1"/>
          </a:solidFill>
          <a:ln w="1307"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4" name="Freeform 43">
            <a:extLst>
              <a:ext uri="{FF2B5EF4-FFF2-40B4-BE49-F238E27FC236}">
                <a16:creationId xmlns:a16="http://schemas.microsoft.com/office/drawing/2014/main" id="{D0EFED32-2068-D24D-BF1E-639F83B8F80A}"/>
              </a:ext>
            </a:extLst>
          </p:cNvPr>
          <p:cNvSpPr/>
          <p:nvPr userDrawn="1"/>
        </p:nvSpPr>
        <p:spPr>
          <a:xfrm rot="5400000">
            <a:off x="-7068648" y="3783980"/>
            <a:ext cx="11061054" cy="3123849"/>
          </a:xfrm>
          <a:custGeom>
            <a:avLst/>
            <a:gdLst>
              <a:gd name="connsiteX0" fmla="*/ 0 w 783223"/>
              <a:gd name="connsiteY0" fmla="*/ 0 h 719011"/>
              <a:gd name="connsiteX1" fmla="*/ 783224 w 783223"/>
              <a:gd name="connsiteY1" fmla="*/ 0 h 719011"/>
              <a:gd name="connsiteX2" fmla="*/ 783224 w 783223"/>
              <a:gd name="connsiteY2" fmla="*/ 719011 h 719011"/>
              <a:gd name="connsiteX3" fmla="*/ 0 w 783223"/>
              <a:gd name="connsiteY3" fmla="*/ 719011 h 719011"/>
            </a:gdLst>
            <a:ahLst/>
            <a:cxnLst>
              <a:cxn ang="0">
                <a:pos x="connsiteX0" y="connsiteY0"/>
              </a:cxn>
              <a:cxn ang="0">
                <a:pos x="connsiteX1" y="connsiteY1"/>
              </a:cxn>
              <a:cxn ang="0">
                <a:pos x="connsiteX2" y="connsiteY2"/>
              </a:cxn>
              <a:cxn ang="0">
                <a:pos x="connsiteX3" y="connsiteY3"/>
              </a:cxn>
            </a:cxnLst>
            <a:rect l="l" t="t" r="r" b="b"/>
            <a:pathLst>
              <a:path w="783223" h="719011">
                <a:moveTo>
                  <a:pt x="0" y="0"/>
                </a:moveTo>
                <a:lnTo>
                  <a:pt x="783224" y="0"/>
                </a:lnTo>
                <a:lnTo>
                  <a:pt x="783224" y="719011"/>
                </a:lnTo>
                <a:lnTo>
                  <a:pt x="0" y="719011"/>
                </a:lnTo>
                <a:close/>
              </a:path>
            </a:pathLst>
          </a:custGeom>
          <a:solidFill>
            <a:srgbClr val="ECECEC"/>
          </a:solidFill>
          <a:ln w="1307"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Tree>
    <p:extLst>
      <p:ext uri="{BB962C8B-B14F-4D97-AF65-F5344CB8AC3E}">
        <p14:creationId xmlns:p14="http://schemas.microsoft.com/office/powerpoint/2010/main" val="4109085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128" name="Freeform 127">
            <a:extLst>
              <a:ext uri="{FF2B5EF4-FFF2-40B4-BE49-F238E27FC236}">
                <a16:creationId xmlns:a16="http://schemas.microsoft.com/office/drawing/2014/main" id="{415C0FFF-A5FA-DB4E-AA28-BC65963C1B88}"/>
              </a:ext>
            </a:extLst>
          </p:cNvPr>
          <p:cNvSpPr/>
          <p:nvPr userDrawn="1"/>
        </p:nvSpPr>
        <p:spPr>
          <a:xfrm>
            <a:off x="293151" y="548276"/>
            <a:ext cx="6956072" cy="7715525"/>
          </a:xfrm>
          <a:custGeom>
            <a:avLst/>
            <a:gdLst>
              <a:gd name="connsiteX0" fmla="*/ 6837539 w 6837538"/>
              <a:gd name="connsiteY0" fmla="*/ 747378 h 7584050"/>
              <a:gd name="connsiteX1" fmla="*/ 6837539 w 6837538"/>
              <a:gd name="connsiteY1" fmla="*/ 7584051 h 7584050"/>
              <a:gd name="connsiteX2" fmla="*/ 1567906 w 6837538"/>
              <a:gd name="connsiteY2" fmla="*/ 7584051 h 7584050"/>
              <a:gd name="connsiteX3" fmla="*/ 0 w 6837538"/>
              <a:gd name="connsiteY3" fmla="*/ 6015782 h 7584050"/>
              <a:gd name="connsiteX4" fmla="*/ 0 w 6837538"/>
              <a:gd name="connsiteY4" fmla="*/ 0 h 7584050"/>
              <a:gd name="connsiteX5" fmla="*/ 6090334 w 6837538"/>
              <a:gd name="connsiteY5" fmla="*/ 0 h 7584050"/>
              <a:gd name="connsiteX6" fmla="*/ 6837539 w 6837538"/>
              <a:gd name="connsiteY6" fmla="*/ 747378 h 758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538" h="7584050">
                <a:moveTo>
                  <a:pt x="6837539" y="747378"/>
                </a:moveTo>
                <a:lnTo>
                  <a:pt x="6837539" y="7584051"/>
                </a:lnTo>
                <a:lnTo>
                  <a:pt x="1567906" y="7584051"/>
                </a:lnTo>
                <a:cubicBezTo>
                  <a:pt x="703108" y="7584051"/>
                  <a:pt x="0" y="6880780"/>
                  <a:pt x="0" y="6015782"/>
                </a:cubicBezTo>
                <a:lnTo>
                  <a:pt x="0" y="0"/>
                </a:lnTo>
                <a:lnTo>
                  <a:pt x="6090334" y="0"/>
                </a:lnTo>
                <a:cubicBezTo>
                  <a:pt x="6501910" y="0"/>
                  <a:pt x="6837539" y="333257"/>
                  <a:pt x="6837539" y="747378"/>
                </a:cubicBezTo>
                <a:close/>
              </a:path>
            </a:pathLst>
          </a:custGeom>
          <a:solidFill>
            <a:srgbClr val="086575"/>
          </a:solidFill>
          <a:ln w="24491"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7946434C-27DC-A746-A41F-5CFCF0F0569F}"/>
              </a:ext>
            </a:extLst>
          </p:cNvPr>
          <p:cNvSpPr/>
          <p:nvPr userDrawn="1"/>
        </p:nvSpPr>
        <p:spPr>
          <a:xfrm>
            <a:off x="-22880" y="6938972"/>
            <a:ext cx="7661400" cy="730419"/>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F1983D"/>
          </a:solidFill>
          <a:ln w="24491" cap="flat">
            <a:noFill/>
            <a:prstDash val="solid"/>
            <a:miter/>
          </a:ln>
        </p:spPr>
        <p:txBody>
          <a:bodyPr rtlCol="0" anchor="ctr"/>
          <a:lstStyle/>
          <a:p>
            <a:endParaRPr lang="en-US"/>
          </a:p>
        </p:txBody>
      </p:sp>
      <p:sp>
        <p:nvSpPr>
          <p:cNvPr id="35" name="Rectangle 34">
            <a:extLst>
              <a:ext uri="{FF2B5EF4-FFF2-40B4-BE49-F238E27FC236}">
                <a16:creationId xmlns:a16="http://schemas.microsoft.com/office/drawing/2014/main" id="{A17F4E77-9304-C24C-80ED-D7D87F1596C2}"/>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pic>
        <p:nvPicPr>
          <p:cNvPr id="131" name="Picture 130">
            <a:extLst>
              <a:ext uri="{FF2B5EF4-FFF2-40B4-BE49-F238E27FC236}">
                <a16:creationId xmlns:a16="http://schemas.microsoft.com/office/drawing/2014/main" id="{D37DB86D-59DA-EA46-BCDC-208B6464528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693882" y="9793994"/>
            <a:ext cx="1184829" cy="272079"/>
          </a:xfrm>
          <a:prstGeom prst="rect">
            <a:avLst/>
          </a:prstGeom>
          <a:ln>
            <a:noFill/>
          </a:ln>
          <a:extLst>
            <a:ext uri="{53640926-AAD7-44D8-BBD7-CCE9431645EC}">
              <a14:shadowObscured xmlns:a14="http://schemas.microsoft.com/office/drawing/2010/main"/>
            </a:ext>
          </a:extLst>
        </p:spPr>
      </p:pic>
      <p:grpSp>
        <p:nvGrpSpPr>
          <p:cNvPr id="133" name="Graphic 95">
            <a:extLst>
              <a:ext uri="{FF2B5EF4-FFF2-40B4-BE49-F238E27FC236}">
                <a16:creationId xmlns:a16="http://schemas.microsoft.com/office/drawing/2014/main" id="{8129F1F1-C24E-3A49-A820-2D2ECD2C4921}"/>
              </a:ext>
            </a:extLst>
          </p:cNvPr>
          <p:cNvGrpSpPr/>
          <p:nvPr userDrawn="1"/>
        </p:nvGrpSpPr>
        <p:grpSpPr>
          <a:xfrm>
            <a:off x="649552" y="7054757"/>
            <a:ext cx="1509109" cy="423922"/>
            <a:chOff x="584588" y="9078286"/>
            <a:chExt cx="1509109" cy="423922"/>
          </a:xfrm>
          <a:solidFill>
            <a:srgbClr val="000000"/>
          </a:solidFill>
        </p:grpSpPr>
        <p:sp>
          <p:nvSpPr>
            <p:cNvPr id="134" name="Freeform 133">
              <a:extLst>
                <a:ext uri="{FF2B5EF4-FFF2-40B4-BE49-F238E27FC236}">
                  <a16:creationId xmlns:a16="http://schemas.microsoft.com/office/drawing/2014/main" id="{1C99DE21-8C39-474B-823B-0C8DE9230ECE}"/>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chemeClr val="bg1"/>
              </a:solid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6053054E-C672-6C44-8E78-96EF2D579426}"/>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chemeClr val="bg1"/>
              </a:solidFill>
              <a:prstDash val="solid"/>
              <a:miter/>
            </a:ln>
          </p:spPr>
          <p:txBody>
            <a:bodyPr rtlCol="0" anchor="ctr"/>
            <a:lstStyle/>
            <a:p>
              <a:endParaRPr lang="en-US"/>
            </a:p>
          </p:txBody>
        </p:sp>
      </p:grpSp>
      <p:sp>
        <p:nvSpPr>
          <p:cNvPr id="136" name="Text Placeholder 23">
            <a:extLst>
              <a:ext uri="{FF2B5EF4-FFF2-40B4-BE49-F238E27FC236}">
                <a16:creationId xmlns:a16="http://schemas.microsoft.com/office/drawing/2014/main" id="{09373A11-3EAD-EC44-AA0C-A7A037976990}"/>
              </a:ext>
            </a:extLst>
          </p:cNvPr>
          <p:cNvSpPr>
            <a:spLocks noGrp="1"/>
          </p:cNvSpPr>
          <p:nvPr userDrawn="1">
            <p:ph type="body" sz="quarter" idx="16" hasCustomPrompt="1"/>
          </p:nvPr>
        </p:nvSpPr>
        <p:spPr>
          <a:xfrm>
            <a:off x="3572329" y="2204228"/>
            <a:ext cx="2753320" cy="1447085"/>
          </a:xfrm>
        </p:spPr>
        <p:txBody>
          <a:bodyPr>
            <a:noAutofit/>
          </a:bodyPr>
          <a:lstStyle>
            <a:lvl1pPr marL="0" indent="0" algn="l">
              <a:buNone/>
              <a:defRPr sz="3600" b="1" i="0">
                <a:solidFill>
                  <a:schemeClr val="bg1"/>
                </a:solidFill>
                <a:latin typeface="Calibri" panose="020F0502020204030204" pitchFamily="34" charset="0"/>
                <a:cs typeface="Calibri" panose="020F0502020204030204" pitchFamily="34" charset="0"/>
              </a:defRPr>
            </a:lvl1pPr>
          </a:lstStyle>
          <a:p>
            <a:pPr lvl="0"/>
            <a:r>
              <a:rPr lang="en-US" dirty="0"/>
              <a:t>guide to            design for change</a:t>
            </a:r>
          </a:p>
        </p:txBody>
      </p:sp>
      <p:sp>
        <p:nvSpPr>
          <p:cNvPr id="137" name="Text Placeholder 23">
            <a:extLst>
              <a:ext uri="{FF2B5EF4-FFF2-40B4-BE49-F238E27FC236}">
                <a16:creationId xmlns:a16="http://schemas.microsoft.com/office/drawing/2014/main" id="{63CD11B2-1927-FD46-9D1A-71F96B2CC708}"/>
              </a:ext>
            </a:extLst>
          </p:cNvPr>
          <p:cNvSpPr>
            <a:spLocks noGrp="1"/>
          </p:cNvSpPr>
          <p:nvPr userDrawn="1">
            <p:ph type="body" sz="quarter" idx="17" hasCustomPrompt="1"/>
          </p:nvPr>
        </p:nvSpPr>
        <p:spPr>
          <a:xfrm>
            <a:off x="693882" y="7094020"/>
            <a:ext cx="1230818" cy="419205"/>
          </a:xfrm>
        </p:spPr>
        <p:txBody>
          <a:bodyP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2022 – 2024</a:t>
            </a:r>
          </a:p>
          <a:p>
            <a:pPr lvl="0"/>
            <a:r>
              <a:rPr lang="en-US" dirty="0"/>
              <a:t>Document Name</a:t>
            </a:r>
          </a:p>
        </p:txBody>
      </p:sp>
      <p:sp>
        <p:nvSpPr>
          <p:cNvPr id="138" name="Text Placeholder 23">
            <a:extLst>
              <a:ext uri="{FF2B5EF4-FFF2-40B4-BE49-F238E27FC236}">
                <a16:creationId xmlns:a16="http://schemas.microsoft.com/office/drawing/2014/main" id="{9C44D34E-65BF-2F43-91DC-2D1D48FCF194}"/>
              </a:ext>
            </a:extLst>
          </p:cNvPr>
          <p:cNvSpPr>
            <a:spLocks noGrp="1"/>
          </p:cNvSpPr>
          <p:nvPr userDrawn="1">
            <p:ph type="body" sz="quarter" idx="18" hasCustomPrompt="1"/>
          </p:nvPr>
        </p:nvSpPr>
        <p:spPr>
          <a:xfrm>
            <a:off x="2258149" y="7087490"/>
            <a:ext cx="1779692" cy="419205"/>
          </a:xfrm>
        </p:spPr>
        <p:txBody>
          <a:bodyP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grpSp>
        <p:nvGrpSpPr>
          <p:cNvPr id="202" name="Graphic 2">
            <a:extLst>
              <a:ext uri="{FF2B5EF4-FFF2-40B4-BE49-F238E27FC236}">
                <a16:creationId xmlns:a16="http://schemas.microsoft.com/office/drawing/2014/main" id="{F7937839-BA96-9447-9881-C2FEFAF928C2}"/>
              </a:ext>
            </a:extLst>
          </p:cNvPr>
          <p:cNvGrpSpPr/>
          <p:nvPr userDrawn="1"/>
        </p:nvGrpSpPr>
        <p:grpSpPr>
          <a:xfrm>
            <a:off x="4037841" y="8562178"/>
            <a:ext cx="3151222" cy="1615386"/>
            <a:chOff x="4112108" y="1054254"/>
            <a:chExt cx="2408066" cy="1234428"/>
          </a:xfrm>
        </p:grpSpPr>
        <p:grpSp>
          <p:nvGrpSpPr>
            <p:cNvPr id="203" name="Graphic 2">
              <a:extLst>
                <a:ext uri="{FF2B5EF4-FFF2-40B4-BE49-F238E27FC236}">
                  <a16:creationId xmlns:a16="http://schemas.microsoft.com/office/drawing/2014/main" id="{D7F7C3B4-4AC2-AC4E-A466-8B5134D7E5A5}"/>
                </a:ext>
              </a:extLst>
            </p:cNvPr>
            <p:cNvGrpSpPr/>
            <p:nvPr/>
          </p:nvGrpSpPr>
          <p:grpSpPr>
            <a:xfrm>
              <a:off x="5038056" y="1057107"/>
              <a:ext cx="1482118" cy="1231575"/>
              <a:chOff x="5038056" y="1057107"/>
              <a:chExt cx="1482118" cy="1231575"/>
            </a:xfrm>
            <a:solidFill>
              <a:srgbClr val="E25684"/>
            </a:solidFill>
          </p:grpSpPr>
          <p:sp>
            <p:nvSpPr>
              <p:cNvPr id="226" name="Freeform 225">
                <a:extLst>
                  <a:ext uri="{FF2B5EF4-FFF2-40B4-BE49-F238E27FC236}">
                    <a16:creationId xmlns:a16="http://schemas.microsoft.com/office/drawing/2014/main" id="{CAD8824D-520B-F54B-98A8-A99FA7A31C0A}"/>
                  </a:ext>
                </a:extLst>
              </p:cNvPr>
              <p:cNvSpPr/>
              <p:nvPr/>
            </p:nvSpPr>
            <p:spPr>
              <a:xfrm>
                <a:off x="5038056" y="2004327"/>
                <a:ext cx="156859" cy="273894"/>
              </a:xfrm>
              <a:custGeom>
                <a:avLst/>
                <a:gdLst>
                  <a:gd name="connsiteX0" fmla="*/ 130241 w 156859"/>
                  <a:gd name="connsiteY0" fmla="*/ 0 h 273894"/>
                  <a:gd name="connsiteX1" fmla="*/ 0 w 156859"/>
                  <a:gd name="connsiteY1" fmla="*/ 263433 h 273894"/>
                  <a:gd name="connsiteX2" fmla="*/ 21865 w 156859"/>
                  <a:gd name="connsiteY2" fmla="*/ 273895 h 273894"/>
                  <a:gd name="connsiteX3" fmla="*/ 156860 w 156859"/>
                  <a:gd name="connsiteY3" fmla="*/ 0 h 273894"/>
                  <a:gd name="connsiteX4" fmla="*/ 130241 w 156859"/>
                  <a:gd name="connsiteY4" fmla="*/ 0 h 273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859" h="273894">
                    <a:moveTo>
                      <a:pt x="130241" y="0"/>
                    </a:moveTo>
                    <a:lnTo>
                      <a:pt x="0" y="263433"/>
                    </a:lnTo>
                    <a:lnTo>
                      <a:pt x="21865" y="273895"/>
                    </a:lnTo>
                    <a:lnTo>
                      <a:pt x="156860" y="0"/>
                    </a:lnTo>
                    <a:cubicBezTo>
                      <a:pt x="148304" y="0"/>
                      <a:pt x="139748" y="0"/>
                      <a:pt x="130241" y="0"/>
                    </a:cubicBezTo>
                    <a:close/>
                  </a:path>
                </a:pathLst>
              </a:custGeom>
              <a:solidFill>
                <a:srgbClr val="E25684"/>
              </a:solidFill>
              <a:ln w="9497" cap="flat">
                <a:noFill/>
                <a:prstDash val="solid"/>
                <a:miter/>
              </a:ln>
            </p:spPr>
            <p:txBody>
              <a:bodyPr rtlCol="0" anchor="ctr"/>
              <a:lstStyle/>
              <a:p>
                <a:endParaRPr lang="en-US"/>
              </a:p>
            </p:txBody>
          </p:sp>
          <p:sp>
            <p:nvSpPr>
              <p:cNvPr id="227" name="Freeform 226">
                <a:extLst>
                  <a:ext uri="{FF2B5EF4-FFF2-40B4-BE49-F238E27FC236}">
                    <a16:creationId xmlns:a16="http://schemas.microsoft.com/office/drawing/2014/main" id="{5A886070-1B5D-A945-B89B-925F25C6BE0D}"/>
                  </a:ext>
                </a:extLst>
              </p:cNvPr>
              <p:cNvSpPr/>
              <p:nvPr/>
            </p:nvSpPr>
            <p:spPr>
              <a:xfrm>
                <a:off x="5496276" y="1057107"/>
                <a:ext cx="1023898" cy="1231575"/>
              </a:xfrm>
              <a:custGeom>
                <a:avLst/>
                <a:gdLst>
                  <a:gd name="connsiteX0" fmla="*/ 966826 w 1023898"/>
                  <a:gd name="connsiteY0" fmla="*/ 346172 h 1231575"/>
                  <a:gd name="connsiteX1" fmla="*/ 816621 w 1023898"/>
                  <a:gd name="connsiteY1" fmla="*/ 153115 h 1231575"/>
                  <a:gd name="connsiteX2" fmla="*/ 608425 w 1023898"/>
                  <a:gd name="connsiteY2" fmla="*/ 38041 h 1231575"/>
                  <a:gd name="connsiteX3" fmla="*/ 379315 w 1023898"/>
                  <a:gd name="connsiteY3" fmla="*/ 0 h 1231575"/>
                  <a:gd name="connsiteX4" fmla="*/ 138797 w 1023898"/>
                  <a:gd name="connsiteY4" fmla="*/ 0 h 1231575"/>
                  <a:gd name="connsiteX5" fmla="*/ 0 w 1023898"/>
                  <a:gd name="connsiteY5" fmla="*/ 281503 h 1231575"/>
                  <a:gd name="connsiteX6" fmla="*/ 26619 w 1023898"/>
                  <a:gd name="connsiteY6" fmla="*/ 281503 h 1231575"/>
                  <a:gd name="connsiteX7" fmla="*/ 153057 w 1023898"/>
                  <a:gd name="connsiteY7" fmla="*/ 24727 h 1231575"/>
                  <a:gd name="connsiteX8" fmla="*/ 379315 w 1023898"/>
                  <a:gd name="connsiteY8" fmla="*/ 24727 h 1231575"/>
                  <a:gd name="connsiteX9" fmla="*/ 600820 w 1023898"/>
                  <a:gd name="connsiteY9" fmla="*/ 61817 h 1231575"/>
                  <a:gd name="connsiteX10" fmla="*/ 801411 w 1023898"/>
                  <a:gd name="connsiteY10" fmla="*/ 173086 h 1231575"/>
                  <a:gd name="connsiteX11" fmla="*/ 944961 w 1023898"/>
                  <a:gd name="connsiteY11" fmla="*/ 357585 h 1231575"/>
                  <a:gd name="connsiteX12" fmla="*/ 1000099 w 1023898"/>
                  <a:gd name="connsiteY12" fmla="*/ 615312 h 1231575"/>
                  <a:gd name="connsiteX13" fmla="*/ 944961 w 1023898"/>
                  <a:gd name="connsiteY13" fmla="*/ 873990 h 1231575"/>
                  <a:gd name="connsiteX14" fmla="*/ 801411 w 1023898"/>
                  <a:gd name="connsiteY14" fmla="*/ 1058489 h 1231575"/>
                  <a:gd name="connsiteX15" fmla="*/ 600820 w 1023898"/>
                  <a:gd name="connsiteY15" fmla="*/ 1169759 h 1231575"/>
                  <a:gd name="connsiteX16" fmla="*/ 379315 w 1023898"/>
                  <a:gd name="connsiteY16" fmla="*/ 1206849 h 1231575"/>
                  <a:gd name="connsiteX17" fmla="*/ 7605 w 1023898"/>
                  <a:gd name="connsiteY17" fmla="*/ 1206849 h 1231575"/>
                  <a:gd name="connsiteX18" fmla="*/ 7605 w 1023898"/>
                  <a:gd name="connsiteY18" fmla="*/ 1231575 h 1231575"/>
                  <a:gd name="connsiteX19" fmla="*/ 379315 w 1023898"/>
                  <a:gd name="connsiteY19" fmla="*/ 1231575 h 1231575"/>
                  <a:gd name="connsiteX20" fmla="*/ 608425 w 1023898"/>
                  <a:gd name="connsiteY20" fmla="*/ 1193534 h 1231575"/>
                  <a:gd name="connsiteX21" fmla="*/ 816621 w 1023898"/>
                  <a:gd name="connsiteY21" fmla="*/ 1078460 h 1231575"/>
                  <a:gd name="connsiteX22" fmla="*/ 966826 w 1023898"/>
                  <a:gd name="connsiteY22" fmla="*/ 886354 h 1231575"/>
                  <a:gd name="connsiteX23" fmla="*/ 1023866 w 1023898"/>
                  <a:gd name="connsiteY23" fmla="*/ 617214 h 1231575"/>
                  <a:gd name="connsiteX24" fmla="*/ 966826 w 1023898"/>
                  <a:gd name="connsiteY24" fmla="*/ 346172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3898" h="1231575">
                    <a:moveTo>
                      <a:pt x="966826" y="346172"/>
                    </a:moveTo>
                    <a:cubicBezTo>
                      <a:pt x="928800" y="270091"/>
                      <a:pt x="878414" y="204470"/>
                      <a:pt x="816621" y="153115"/>
                    </a:cubicBezTo>
                    <a:cubicBezTo>
                      <a:pt x="754828" y="101759"/>
                      <a:pt x="685429" y="62768"/>
                      <a:pt x="608425" y="38041"/>
                    </a:cubicBezTo>
                    <a:cubicBezTo>
                      <a:pt x="532372" y="12363"/>
                      <a:pt x="455369" y="0"/>
                      <a:pt x="379315" y="0"/>
                    </a:cubicBezTo>
                    <a:lnTo>
                      <a:pt x="138797" y="0"/>
                    </a:lnTo>
                    <a:lnTo>
                      <a:pt x="0" y="281503"/>
                    </a:lnTo>
                    <a:lnTo>
                      <a:pt x="26619" y="281503"/>
                    </a:lnTo>
                    <a:lnTo>
                      <a:pt x="153057" y="24727"/>
                    </a:lnTo>
                    <a:lnTo>
                      <a:pt x="379315" y="24727"/>
                    </a:lnTo>
                    <a:cubicBezTo>
                      <a:pt x="452516" y="24727"/>
                      <a:pt x="526668" y="37090"/>
                      <a:pt x="600820" y="61817"/>
                    </a:cubicBezTo>
                    <a:cubicBezTo>
                      <a:pt x="674021" y="86543"/>
                      <a:pt x="741519" y="123633"/>
                      <a:pt x="801411" y="173086"/>
                    </a:cubicBezTo>
                    <a:cubicBezTo>
                      <a:pt x="860352" y="222539"/>
                      <a:pt x="908836" y="284356"/>
                      <a:pt x="944961" y="357585"/>
                    </a:cubicBezTo>
                    <a:cubicBezTo>
                      <a:pt x="981086" y="430814"/>
                      <a:pt x="1000099" y="517357"/>
                      <a:pt x="1000099" y="615312"/>
                    </a:cubicBezTo>
                    <a:cubicBezTo>
                      <a:pt x="1000099" y="714218"/>
                      <a:pt x="982037" y="800762"/>
                      <a:pt x="944961" y="873990"/>
                    </a:cubicBezTo>
                    <a:cubicBezTo>
                      <a:pt x="908836" y="947219"/>
                      <a:pt x="860352" y="1009036"/>
                      <a:pt x="801411" y="1058489"/>
                    </a:cubicBezTo>
                    <a:cubicBezTo>
                      <a:pt x="742469" y="1107942"/>
                      <a:pt x="674972" y="1145032"/>
                      <a:pt x="600820" y="1169759"/>
                    </a:cubicBezTo>
                    <a:cubicBezTo>
                      <a:pt x="526668" y="1194485"/>
                      <a:pt x="452516" y="1206849"/>
                      <a:pt x="379315" y="1206849"/>
                    </a:cubicBezTo>
                    <a:lnTo>
                      <a:pt x="7605" y="1206849"/>
                    </a:lnTo>
                    <a:lnTo>
                      <a:pt x="7605" y="1231575"/>
                    </a:lnTo>
                    <a:lnTo>
                      <a:pt x="379315" y="1231575"/>
                    </a:lnTo>
                    <a:cubicBezTo>
                      <a:pt x="455369" y="1231575"/>
                      <a:pt x="532372" y="1219212"/>
                      <a:pt x="608425" y="1193534"/>
                    </a:cubicBezTo>
                    <a:cubicBezTo>
                      <a:pt x="684479" y="1167857"/>
                      <a:pt x="754828" y="1129816"/>
                      <a:pt x="816621" y="1078460"/>
                    </a:cubicBezTo>
                    <a:cubicBezTo>
                      <a:pt x="878414" y="1027105"/>
                      <a:pt x="928800" y="962436"/>
                      <a:pt x="966826" y="886354"/>
                    </a:cubicBezTo>
                    <a:cubicBezTo>
                      <a:pt x="1004853" y="810272"/>
                      <a:pt x="1023866" y="719925"/>
                      <a:pt x="1023866" y="617214"/>
                    </a:cubicBezTo>
                    <a:cubicBezTo>
                      <a:pt x="1024817" y="513553"/>
                      <a:pt x="1004853" y="423205"/>
                      <a:pt x="966826" y="346172"/>
                    </a:cubicBezTo>
                    <a:close/>
                  </a:path>
                </a:pathLst>
              </a:custGeom>
              <a:solidFill>
                <a:srgbClr val="E25684"/>
              </a:solidFill>
              <a:ln w="9497" cap="flat">
                <a:noFill/>
                <a:prstDash val="solid"/>
                <a:miter/>
              </a:ln>
            </p:spPr>
            <p:txBody>
              <a:bodyPr rtlCol="0" anchor="ctr"/>
              <a:lstStyle/>
              <a:p>
                <a:endParaRPr lang="en-US"/>
              </a:p>
            </p:txBody>
          </p:sp>
          <p:sp>
            <p:nvSpPr>
              <p:cNvPr id="228" name="Freeform 227">
                <a:extLst>
                  <a:ext uri="{FF2B5EF4-FFF2-40B4-BE49-F238E27FC236}">
                    <a16:creationId xmlns:a16="http://schemas.microsoft.com/office/drawing/2014/main" id="{6BDCB28E-4CAC-744C-AD76-C5F5E2FEA8BC}"/>
                  </a:ext>
                </a:extLst>
              </p:cNvPr>
              <p:cNvSpPr/>
              <p:nvPr/>
            </p:nvSpPr>
            <p:spPr>
              <a:xfrm>
                <a:off x="5231991" y="2000760"/>
                <a:ext cx="161613" cy="271754"/>
              </a:xfrm>
              <a:custGeom>
                <a:avLst/>
                <a:gdLst>
                  <a:gd name="connsiteX0" fmla="*/ 133093 w 161613"/>
                  <a:gd name="connsiteY0" fmla="*/ 713 h 271754"/>
                  <a:gd name="connsiteX1" fmla="*/ 0 w 161613"/>
                  <a:gd name="connsiteY1" fmla="*/ 260343 h 271754"/>
                  <a:gd name="connsiteX2" fmla="*/ 21865 w 161613"/>
                  <a:gd name="connsiteY2" fmla="*/ 271755 h 271754"/>
                  <a:gd name="connsiteX3" fmla="*/ 161613 w 161613"/>
                  <a:gd name="connsiteY3" fmla="*/ 713 h 271754"/>
                  <a:gd name="connsiteX4" fmla="*/ 133093 w 161613"/>
                  <a:gd name="connsiteY4" fmla="*/ 713 h 271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13" h="271754">
                    <a:moveTo>
                      <a:pt x="133093" y="713"/>
                    </a:moveTo>
                    <a:lnTo>
                      <a:pt x="0" y="260343"/>
                    </a:lnTo>
                    <a:lnTo>
                      <a:pt x="21865" y="271755"/>
                    </a:lnTo>
                    <a:lnTo>
                      <a:pt x="161613" y="713"/>
                    </a:lnTo>
                    <a:cubicBezTo>
                      <a:pt x="151156" y="-238"/>
                      <a:pt x="141649" y="-238"/>
                      <a:pt x="133093" y="713"/>
                    </a:cubicBezTo>
                    <a:close/>
                  </a:path>
                </a:pathLst>
              </a:custGeom>
              <a:solidFill>
                <a:srgbClr val="E25684"/>
              </a:solidFill>
              <a:ln w="9497" cap="flat">
                <a:noFill/>
                <a:prstDash val="solid"/>
                <a:miter/>
              </a:ln>
            </p:spPr>
            <p:txBody>
              <a:bodyPr rtlCol="0" anchor="ctr"/>
              <a:lstStyle/>
              <a:p>
                <a:endParaRPr lang="en-US"/>
              </a:p>
            </p:txBody>
          </p:sp>
          <p:sp>
            <p:nvSpPr>
              <p:cNvPr id="229" name="Freeform 228">
                <a:extLst>
                  <a:ext uri="{FF2B5EF4-FFF2-40B4-BE49-F238E27FC236}">
                    <a16:creationId xmlns:a16="http://schemas.microsoft.com/office/drawing/2014/main" id="{61DCC5E9-3140-CA46-B745-FA8298D2C657}"/>
                  </a:ext>
                </a:extLst>
              </p:cNvPr>
              <p:cNvSpPr/>
              <p:nvPr/>
            </p:nvSpPr>
            <p:spPr>
              <a:xfrm>
                <a:off x="5705422" y="1233998"/>
                <a:ext cx="639797" cy="874941"/>
              </a:xfrm>
              <a:custGeom>
                <a:avLst/>
                <a:gdLst>
                  <a:gd name="connsiteX0" fmla="*/ 599870 w 639797"/>
                  <a:gd name="connsiteY0" fmla="*/ 248217 h 874941"/>
                  <a:gd name="connsiteX1" fmla="*/ 495296 w 639797"/>
                  <a:gd name="connsiteY1" fmla="*/ 113172 h 874941"/>
                  <a:gd name="connsiteX2" fmla="*/ 345091 w 639797"/>
                  <a:gd name="connsiteY2" fmla="*/ 29482 h 874941"/>
                  <a:gd name="connsiteX3" fmla="*/ 171120 w 639797"/>
                  <a:gd name="connsiteY3" fmla="*/ 0 h 874941"/>
                  <a:gd name="connsiteX4" fmla="*/ 54188 w 639797"/>
                  <a:gd name="connsiteY4" fmla="*/ 0 h 874941"/>
                  <a:gd name="connsiteX5" fmla="*/ 0 w 639797"/>
                  <a:gd name="connsiteY5" fmla="*/ 104613 h 874941"/>
                  <a:gd name="connsiteX6" fmla="*/ 27569 w 639797"/>
                  <a:gd name="connsiteY6" fmla="*/ 104613 h 874941"/>
                  <a:gd name="connsiteX7" fmla="*/ 68448 w 639797"/>
                  <a:gd name="connsiteY7" fmla="*/ 24727 h 874941"/>
                  <a:gd name="connsiteX8" fmla="*/ 171120 w 639797"/>
                  <a:gd name="connsiteY8" fmla="*/ 24727 h 874941"/>
                  <a:gd name="connsiteX9" fmla="*/ 337486 w 639797"/>
                  <a:gd name="connsiteY9" fmla="*/ 52306 h 874941"/>
                  <a:gd name="connsiteX10" fmla="*/ 480086 w 639797"/>
                  <a:gd name="connsiteY10" fmla="*/ 131241 h 874941"/>
                  <a:gd name="connsiteX11" fmla="*/ 578955 w 639797"/>
                  <a:gd name="connsiteY11" fmla="*/ 258678 h 874941"/>
                  <a:gd name="connsiteX12" fmla="*/ 615080 w 639797"/>
                  <a:gd name="connsiteY12" fmla="*/ 437471 h 874941"/>
                  <a:gd name="connsiteX13" fmla="*/ 578955 w 639797"/>
                  <a:gd name="connsiteY13" fmla="*/ 616263 h 874941"/>
                  <a:gd name="connsiteX14" fmla="*/ 480086 w 639797"/>
                  <a:gd name="connsiteY14" fmla="*/ 743700 h 874941"/>
                  <a:gd name="connsiteX15" fmla="*/ 337486 w 639797"/>
                  <a:gd name="connsiteY15" fmla="*/ 822635 h 874941"/>
                  <a:gd name="connsiteX16" fmla="*/ 171120 w 639797"/>
                  <a:gd name="connsiteY16" fmla="*/ 850215 h 874941"/>
                  <a:gd name="connsiteX17" fmla="*/ 56089 w 639797"/>
                  <a:gd name="connsiteY17" fmla="*/ 850215 h 874941"/>
                  <a:gd name="connsiteX18" fmla="*/ 56089 w 639797"/>
                  <a:gd name="connsiteY18" fmla="*/ 874941 h 874941"/>
                  <a:gd name="connsiteX19" fmla="*/ 171120 w 639797"/>
                  <a:gd name="connsiteY19" fmla="*/ 874941 h 874941"/>
                  <a:gd name="connsiteX20" fmla="*/ 345091 w 639797"/>
                  <a:gd name="connsiteY20" fmla="*/ 845460 h 874941"/>
                  <a:gd name="connsiteX21" fmla="*/ 495296 w 639797"/>
                  <a:gd name="connsiteY21" fmla="*/ 761770 h 874941"/>
                  <a:gd name="connsiteX22" fmla="*/ 600820 w 639797"/>
                  <a:gd name="connsiteY22" fmla="*/ 626724 h 874941"/>
                  <a:gd name="connsiteX23" fmla="*/ 639798 w 639797"/>
                  <a:gd name="connsiteY23" fmla="*/ 436520 h 874941"/>
                  <a:gd name="connsiteX24" fmla="*/ 599870 w 639797"/>
                  <a:gd name="connsiteY24" fmla="*/ 248217 h 874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9797" h="874941">
                    <a:moveTo>
                      <a:pt x="599870" y="248217"/>
                    </a:moveTo>
                    <a:cubicBezTo>
                      <a:pt x="572300" y="193058"/>
                      <a:pt x="538076" y="148360"/>
                      <a:pt x="495296" y="113172"/>
                    </a:cubicBezTo>
                    <a:cubicBezTo>
                      <a:pt x="450615" y="76082"/>
                      <a:pt x="401181" y="48502"/>
                      <a:pt x="345091" y="29482"/>
                    </a:cubicBezTo>
                    <a:cubicBezTo>
                      <a:pt x="287101" y="10461"/>
                      <a:pt x="228160" y="0"/>
                      <a:pt x="171120" y="0"/>
                    </a:cubicBezTo>
                    <a:lnTo>
                      <a:pt x="54188" y="0"/>
                    </a:lnTo>
                    <a:lnTo>
                      <a:pt x="0" y="104613"/>
                    </a:lnTo>
                    <a:lnTo>
                      <a:pt x="27569" y="104613"/>
                    </a:lnTo>
                    <a:lnTo>
                      <a:pt x="68448" y="24727"/>
                    </a:lnTo>
                    <a:lnTo>
                      <a:pt x="171120" y="24727"/>
                    </a:lnTo>
                    <a:cubicBezTo>
                      <a:pt x="225308" y="24727"/>
                      <a:pt x="281397" y="34237"/>
                      <a:pt x="337486" y="52306"/>
                    </a:cubicBezTo>
                    <a:cubicBezTo>
                      <a:pt x="390723" y="70376"/>
                      <a:pt x="437306" y="96053"/>
                      <a:pt x="480086" y="131241"/>
                    </a:cubicBezTo>
                    <a:cubicBezTo>
                      <a:pt x="520964" y="164527"/>
                      <a:pt x="553287" y="206372"/>
                      <a:pt x="578955" y="258678"/>
                    </a:cubicBezTo>
                    <a:cubicBezTo>
                      <a:pt x="602721" y="307181"/>
                      <a:pt x="615080" y="368046"/>
                      <a:pt x="615080" y="437471"/>
                    </a:cubicBezTo>
                    <a:cubicBezTo>
                      <a:pt x="615080" y="508797"/>
                      <a:pt x="602721" y="568712"/>
                      <a:pt x="578955" y="616263"/>
                    </a:cubicBezTo>
                    <a:cubicBezTo>
                      <a:pt x="553287" y="667618"/>
                      <a:pt x="520964" y="709463"/>
                      <a:pt x="480086" y="743700"/>
                    </a:cubicBezTo>
                    <a:cubicBezTo>
                      <a:pt x="437306" y="778888"/>
                      <a:pt x="390723" y="805517"/>
                      <a:pt x="337486" y="822635"/>
                    </a:cubicBezTo>
                    <a:cubicBezTo>
                      <a:pt x="281397" y="840705"/>
                      <a:pt x="225308" y="850215"/>
                      <a:pt x="171120" y="850215"/>
                    </a:cubicBezTo>
                    <a:lnTo>
                      <a:pt x="56089" y="850215"/>
                    </a:lnTo>
                    <a:lnTo>
                      <a:pt x="56089" y="874941"/>
                    </a:lnTo>
                    <a:lnTo>
                      <a:pt x="171120" y="874941"/>
                    </a:lnTo>
                    <a:cubicBezTo>
                      <a:pt x="228160" y="874941"/>
                      <a:pt x="286150" y="865431"/>
                      <a:pt x="345091" y="845460"/>
                    </a:cubicBezTo>
                    <a:cubicBezTo>
                      <a:pt x="401181" y="826439"/>
                      <a:pt x="450615" y="799811"/>
                      <a:pt x="495296" y="761770"/>
                    </a:cubicBezTo>
                    <a:cubicBezTo>
                      <a:pt x="539027" y="725631"/>
                      <a:pt x="573251" y="681884"/>
                      <a:pt x="600820" y="626724"/>
                    </a:cubicBezTo>
                    <a:cubicBezTo>
                      <a:pt x="626488" y="575369"/>
                      <a:pt x="639798" y="511651"/>
                      <a:pt x="639798" y="436520"/>
                    </a:cubicBezTo>
                    <a:cubicBezTo>
                      <a:pt x="638847" y="363291"/>
                      <a:pt x="625538" y="299572"/>
                      <a:pt x="599870" y="248217"/>
                    </a:cubicBezTo>
                    <a:close/>
                  </a:path>
                </a:pathLst>
              </a:custGeom>
              <a:solidFill>
                <a:srgbClr val="E25684"/>
              </a:solidFill>
              <a:ln w="9497" cap="flat">
                <a:noFill/>
                <a:prstDash val="solid"/>
                <a:miter/>
              </a:ln>
            </p:spPr>
            <p:txBody>
              <a:bodyPr rtlCol="0" anchor="ctr"/>
              <a:lstStyle/>
              <a:p>
                <a:endParaRPr lang="en-US"/>
              </a:p>
            </p:txBody>
          </p:sp>
        </p:grpSp>
        <p:grpSp>
          <p:nvGrpSpPr>
            <p:cNvPr id="204" name="Graphic 2">
              <a:extLst>
                <a:ext uri="{FF2B5EF4-FFF2-40B4-BE49-F238E27FC236}">
                  <a16:creationId xmlns:a16="http://schemas.microsoft.com/office/drawing/2014/main" id="{FFD71901-4A49-B24B-9EE4-0793D2240BC5}"/>
                </a:ext>
              </a:extLst>
            </p:cNvPr>
            <p:cNvGrpSpPr/>
            <p:nvPr/>
          </p:nvGrpSpPr>
          <p:grpSpPr>
            <a:xfrm>
              <a:off x="4112108" y="1054254"/>
              <a:ext cx="1223505" cy="1231575"/>
              <a:chOff x="4112108" y="1054254"/>
              <a:chExt cx="1223505" cy="1231575"/>
            </a:xfrm>
            <a:solidFill>
              <a:srgbClr val="F1983D"/>
            </a:solidFill>
          </p:grpSpPr>
          <p:sp>
            <p:nvSpPr>
              <p:cNvPr id="224" name="Freeform 223">
                <a:extLst>
                  <a:ext uri="{FF2B5EF4-FFF2-40B4-BE49-F238E27FC236}">
                    <a16:creationId xmlns:a16="http://schemas.microsoft.com/office/drawing/2014/main" id="{636D6CA8-DC8E-5545-AEA6-AD231C1905BB}"/>
                  </a:ext>
                </a:extLst>
              </p:cNvPr>
              <p:cNvSpPr/>
              <p:nvPr/>
            </p:nvSpPr>
            <p:spPr>
              <a:xfrm>
                <a:off x="4112108" y="1054254"/>
                <a:ext cx="1223505" cy="1231575"/>
              </a:xfrm>
              <a:custGeom>
                <a:avLst/>
                <a:gdLst>
                  <a:gd name="connsiteX0" fmla="*/ 644551 w 1223505"/>
                  <a:gd name="connsiteY0" fmla="*/ 2853 h 1231575"/>
                  <a:gd name="connsiteX1" fmla="*/ 415441 w 1223505"/>
                  <a:gd name="connsiteY1" fmla="*/ 40894 h 1231575"/>
                  <a:gd name="connsiteX2" fmla="*/ 207245 w 1223505"/>
                  <a:gd name="connsiteY2" fmla="*/ 155968 h 1231575"/>
                  <a:gd name="connsiteX3" fmla="*/ 57040 w 1223505"/>
                  <a:gd name="connsiteY3" fmla="*/ 348075 h 1231575"/>
                  <a:gd name="connsiteX4" fmla="*/ 0 w 1223505"/>
                  <a:gd name="connsiteY4" fmla="*/ 617214 h 1231575"/>
                  <a:gd name="connsiteX5" fmla="*/ 57040 w 1223505"/>
                  <a:gd name="connsiteY5" fmla="*/ 885403 h 1231575"/>
                  <a:gd name="connsiteX6" fmla="*/ 207245 w 1223505"/>
                  <a:gd name="connsiteY6" fmla="*/ 1078460 h 1231575"/>
                  <a:gd name="connsiteX7" fmla="*/ 415441 w 1223505"/>
                  <a:gd name="connsiteY7" fmla="*/ 1193534 h 1231575"/>
                  <a:gd name="connsiteX8" fmla="*/ 644551 w 1223505"/>
                  <a:gd name="connsiteY8" fmla="*/ 1231575 h 1231575"/>
                  <a:gd name="connsiteX9" fmla="*/ 937355 w 1223505"/>
                  <a:gd name="connsiteY9" fmla="*/ 1231575 h 1231575"/>
                  <a:gd name="connsiteX10" fmla="*/ 937355 w 1223505"/>
                  <a:gd name="connsiteY10" fmla="*/ 1206849 h 1231575"/>
                  <a:gd name="connsiteX11" fmla="*/ 644551 w 1223505"/>
                  <a:gd name="connsiteY11" fmla="*/ 1206849 h 1231575"/>
                  <a:gd name="connsiteX12" fmla="*/ 423046 w 1223505"/>
                  <a:gd name="connsiteY12" fmla="*/ 1169759 h 1231575"/>
                  <a:gd name="connsiteX13" fmla="*/ 222456 w 1223505"/>
                  <a:gd name="connsiteY13" fmla="*/ 1058489 h 1231575"/>
                  <a:gd name="connsiteX14" fmla="*/ 78905 w 1223505"/>
                  <a:gd name="connsiteY14" fmla="*/ 873990 h 1231575"/>
                  <a:gd name="connsiteX15" fmla="*/ 23767 w 1223505"/>
                  <a:gd name="connsiteY15" fmla="*/ 616263 h 1231575"/>
                  <a:gd name="connsiteX16" fmla="*/ 78905 w 1223505"/>
                  <a:gd name="connsiteY16" fmla="*/ 357585 h 1231575"/>
                  <a:gd name="connsiteX17" fmla="*/ 222456 w 1223505"/>
                  <a:gd name="connsiteY17" fmla="*/ 173086 h 1231575"/>
                  <a:gd name="connsiteX18" fmla="*/ 423046 w 1223505"/>
                  <a:gd name="connsiteY18" fmla="*/ 61817 h 1231575"/>
                  <a:gd name="connsiteX19" fmla="*/ 644551 w 1223505"/>
                  <a:gd name="connsiteY19" fmla="*/ 24727 h 1231575"/>
                  <a:gd name="connsiteX20" fmla="*/ 1223506 w 1223505"/>
                  <a:gd name="connsiteY20" fmla="*/ 24727 h 1231575"/>
                  <a:gd name="connsiteX21" fmla="*/ 1223506 w 1223505"/>
                  <a:gd name="connsiteY21" fmla="*/ 0 h 1231575"/>
                  <a:gd name="connsiteX22" fmla="*/ 644551 w 1223505"/>
                  <a:gd name="connsiteY22" fmla="*/ 0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3505" h="1231575">
                    <a:moveTo>
                      <a:pt x="644551" y="2853"/>
                    </a:moveTo>
                    <a:cubicBezTo>
                      <a:pt x="568498" y="2853"/>
                      <a:pt x="491494" y="15216"/>
                      <a:pt x="415441" y="40894"/>
                    </a:cubicBezTo>
                    <a:cubicBezTo>
                      <a:pt x="339387" y="66572"/>
                      <a:pt x="269038" y="104613"/>
                      <a:pt x="207245" y="155968"/>
                    </a:cubicBezTo>
                    <a:cubicBezTo>
                      <a:pt x="145452" y="207323"/>
                      <a:pt x="95066" y="271993"/>
                      <a:pt x="57040" y="348075"/>
                    </a:cubicBezTo>
                    <a:cubicBezTo>
                      <a:pt x="19013" y="424156"/>
                      <a:pt x="0" y="514504"/>
                      <a:pt x="0" y="617214"/>
                    </a:cubicBezTo>
                    <a:cubicBezTo>
                      <a:pt x="0" y="718023"/>
                      <a:pt x="19013" y="808370"/>
                      <a:pt x="57040" y="885403"/>
                    </a:cubicBezTo>
                    <a:cubicBezTo>
                      <a:pt x="95066" y="961485"/>
                      <a:pt x="145452" y="1027105"/>
                      <a:pt x="207245" y="1078460"/>
                    </a:cubicBezTo>
                    <a:cubicBezTo>
                      <a:pt x="269038" y="1129816"/>
                      <a:pt x="338437" y="1168808"/>
                      <a:pt x="415441" y="1193534"/>
                    </a:cubicBezTo>
                    <a:cubicBezTo>
                      <a:pt x="491494" y="1219212"/>
                      <a:pt x="568498" y="1231575"/>
                      <a:pt x="644551" y="1231575"/>
                    </a:cubicBezTo>
                    <a:lnTo>
                      <a:pt x="937355" y="1231575"/>
                    </a:lnTo>
                    <a:lnTo>
                      <a:pt x="937355" y="1206849"/>
                    </a:lnTo>
                    <a:lnTo>
                      <a:pt x="644551" y="1206849"/>
                    </a:lnTo>
                    <a:cubicBezTo>
                      <a:pt x="571350" y="1206849"/>
                      <a:pt x="497198" y="1194485"/>
                      <a:pt x="423046" y="1169759"/>
                    </a:cubicBezTo>
                    <a:cubicBezTo>
                      <a:pt x="349845" y="1145032"/>
                      <a:pt x="282347" y="1107942"/>
                      <a:pt x="222456" y="1058489"/>
                    </a:cubicBezTo>
                    <a:cubicBezTo>
                      <a:pt x="163514" y="1009036"/>
                      <a:pt x="115030" y="947219"/>
                      <a:pt x="78905" y="873990"/>
                    </a:cubicBezTo>
                    <a:cubicBezTo>
                      <a:pt x="42780" y="800762"/>
                      <a:pt x="23767" y="714218"/>
                      <a:pt x="23767" y="616263"/>
                    </a:cubicBezTo>
                    <a:cubicBezTo>
                      <a:pt x="23767" y="517357"/>
                      <a:pt x="41829" y="430814"/>
                      <a:pt x="78905" y="357585"/>
                    </a:cubicBezTo>
                    <a:cubicBezTo>
                      <a:pt x="115030" y="284356"/>
                      <a:pt x="163514" y="222539"/>
                      <a:pt x="222456" y="173086"/>
                    </a:cubicBezTo>
                    <a:cubicBezTo>
                      <a:pt x="281397" y="123633"/>
                      <a:pt x="348894" y="86543"/>
                      <a:pt x="423046" y="61817"/>
                    </a:cubicBezTo>
                    <a:cubicBezTo>
                      <a:pt x="497198" y="37090"/>
                      <a:pt x="571350" y="24727"/>
                      <a:pt x="644551" y="24727"/>
                    </a:cubicBezTo>
                    <a:lnTo>
                      <a:pt x="1223506" y="24727"/>
                    </a:lnTo>
                    <a:lnTo>
                      <a:pt x="1223506" y="0"/>
                    </a:lnTo>
                    <a:lnTo>
                      <a:pt x="644551" y="0"/>
                    </a:lnTo>
                    <a:close/>
                  </a:path>
                </a:pathLst>
              </a:custGeom>
              <a:solidFill>
                <a:srgbClr val="F1983D"/>
              </a:solidFill>
              <a:ln w="9497" cap="flat">
                <a:noFill/>
                <a:prstDash val="solid"/>
                <a:miter/>
              </a:ln>
            </p:spPr>
            <p:txBody>
              <a:bodyPr rtlCol="0" anchor="ctr"/>
              <a:lstStyle/>
              <a:p>
                <a:endParaRPr lang="en-US"/>
              </a:p>
            </p:txBody>
          </p:sp>
          <p:sp>
            <p:nvSpPr>
              <p:cNvPr id="225" name="Freeform 224">
                <a:extLst>
                  <a:ext uri="{FF2B5EF4-FFF2-40B4-BE49-F238E27FC236}">
                    <a16:creationId xmlns:a16="http://schemas.microsoft.com/office/drawing/2014/main" id="{662EF51C-10FD-CF48-A9E7-8F78FC59A115}"/>
                  </a:ext>
                </a:extLst>
              </p:cNvPr>
              <p:cNvSpPr/>
              <p:nvPr/>
            </p:nvSpPr>
            <p:spPr>
              <a:xfrm>
                <a:off x="4288932" y="1234884"/>
                <a:ext cx="765285" cy="875006"/>
              </a:xfrm>
              <a:custGeom>
                <a:avLst/>
                <a:gdLst>
                  <a:gd name="connsiteX0" fmla="*/ 294706 w 765285"/>
                  <a:gd name="connsiteY0" fmla="*/ 28596 h 875006"/>
                  <a:gd name="connsiteX1" fmla="*/ 144501 w 765285"/>
                  <a:gd name="connsiteY1" fmla="*/ 112286 h 875006"/>
                  <a:gd name="connsiteX2" fmla="*/ 38977 w 765285"/>
                  <a:gd name="connsiteY2" fmla="*/ 247331 h 875006"/>
                  <a:gd name="connsiteX3" fmla="*/ 0 w 765285"/>
                  <a:gd name="connsiteY3" fmla="*/ 437536 h 875006"/>
                  <a:gd name="connsiteX4" fmla="*/ 38977 w 765285"/>
                  <a:gd name="connsiteY4" fmla="*/ 626789 h 875006"/>
                  <a:gd name="connsiteX5" fmla="*/ 143550 w 765285"/>
                  <a:gd name="connsiteY5" fmla="*/ 761834 h 875006"/>
                  <a:gd name="connsiteX6" fmla="*/ 293755 w 765285"/>
                  <a:gd name="connsiteY6" fmla="*/ 845525 h 875006"/>
                  <a:gd name="connsiteX7" fmla="*/ 467727 w 765285"/>
                  <a:gd name="connsiteY7" fmla="*/ 875006 h 875006"/>
                  <a:gd name="connsiteX8" fmla="*/ 635995 w 765285"/>
                  <a:gd name="connsiteY8" fmla="*/ 875006 h 875006"/>
                  <a:gd name="connsiteX9" fmla="*/ 665465 w 765285"/>
                  <a:gd name="connsiteY9" fmla="*/ 875006 h 875006"/>
                  <a:gd name="connsiteX10" fmla="*/ 665465 w 765285"/>
                  <a:gd name="connsiteY10" fmla="*/ 850280 h 875006"/>
                  <a:gd name="connsiteX11" fmla="*/ 635995 w 765285"/>
                  <a:gd name="connsiteY11" fmla="*/ 850280 h 875006"/>
                  <a:gd name="connsiteX12" fmla="*/ 467727 w 765285"/>
                  <a:gd name="connsiteY12" fmla="*/ 850280 h 875006"/>
                  <a:gd name="connsiteX13" fmla="*/ 301361 w 765285"/>
                  <a:gd name="connsiteY13" fmla="*/ 822700 h 875006"/>
                  <a:gd name="connsiteX14" fmla="*/ 158761 w 765285"/>
                  <a:gd name="connsiteY14" fmla="*/ 743765 h 875006"/>
                  <a:gd name="connsiteX15" fmla="*/ 59892 w 765285"/>
                  <a:gd name="connsiteY15" fmla="*/ 616328 h 875006"/>
                  <a:gd name="connsiteX16" fmla="*/ 23767 w 765285"/>
                  <a:gd name="connsiteY16" fmla="*/ 437536 h 875006"/>
                  <a:gd name="connsiteX17" fmla="*/ 59892 w 765285"/>
                  <a:gd name="connsiteY17" fmla="*/ 258743 h 875006"/>
                  <a:gd name="connsiteX18" fmla="*/ 158761 w 765285"/>
                  <a:gd name="connsiteY18" fmla="*/ 131306 h 875006"/>
                  <a:gd name="connsiteX19" fmla="*/ 301361 w 765285"/>
                  <a:gd name="connsiteY19" fmla="*/ 52371 h 875006"/>
                  <a:gd name="connsiteX20" fmla="*/ 467727 w 765285"/>
                  <a:gd name="connsiteY20" fmla="*/ 24791 h 875006"/>
                  <a:gd name="connsiteX21" fmla="*/ 765285 w 765285"/>
                  <a:gd name="connsiteY21" fmla="*/ 24791 h 875006"/>
                  <a:gd name="connsiteX22" fmla="*/ 765285 w 765285"/>
                  <a:gd name="connsiteY22" fmla="*/ 65 h 875006"/>
                  <a:gd name="connsiteX23" fmla="*/ 467727 w 765285"/>
                  <a:gd name="connsiteY23" fmla="*/ 65 h 875006"/>
                  <a:gd name="connsiteX24" fmla="*/ 294706 w 765285"/>
                  <a:gd name="connsiteY24" fmla="*/ 28596 h 87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5285" h="875006">
                    <a:moveTo>
                      <a:pt x="294706" y="28596"/>
                    </a:moveTo>
                    <a:cubicBezTo>
                      <a:pt x="238617" y="47616"/>
                      <a:pt x="189182" y="74245"/>
                      <a:pt x="144501" y="112286"/>
                    </a:cubicBezTo>
                    <a:cubicBezTo>
                      <a:pt x="100770" y="148424"/>
                      <a:pt x="66547" y="192172"/>
                      <a:pt x="38977" y="247331"/>
                    </a:cubicBezTo>
                    <a:cubicBezTo>
                      <a:pt x="13309" y="298686"/>
                      <a:pt x="0" y="362405"/>
                      <a:pt x="0" y="437536"/>
                    </a:cubicBezTo>
                    <a:cubicBezTo>
                      <a:pt x="0" y="511715"/>
                      <a:pt x="13309" y="575434"/>
                      <a:pt x="38977" y="626789"/>
                    </a:cubicBezTo>
                    <a:cubicBezTo>
                      <a:pt x="66547" y="681949"/>
                      <a:pt x="100770" y="726647"/>
                      <a:pt x="143550" y="761834"/>
                    </a:cubicBezTo>
                    <a:cubicBezTo>
                      <a:pt x="188232" y="798924"/>
                      <a:pt x="237666" y="826504"/>
                      <a:pt x="293755" y="845525"/>
                    </a:cubicBezTo>
                    <a:cubicBezTo>
                      <a:pt x="351746" y="864545"/>
                      <a:pt x="410687" y="875006"/>
                      <a:pt x="467727" y="875006"/>
                    </a:cubicBezTo>
                    <a:lnTo>
                      <a:pt x="635995" y="875006"/>
                    </a:lnTo>
                    <a:lnTo>
                      <a:pt x="665465" y="875006"/>
                    </a:lnTo>
                    <a:lnTo>
                      <a:pt x="665465" y="850280"/>
                    </a:lnTo>
                    <a:lnTo>
                      <a:pt x="635995" y="850280"/>
                    </a:lnTo>
                    <a:lnTo>
                      <a:pt x="467727" y="850280"/>
                    </a:lnTo>
                    <a:cubicBezTo>
                      <a:pt x="413539" y="850280"/>
                      <a:pt x="357450" y="840769"/>
                      <a:pt x="301361" y="822700"/>
                    </a:cubicBezTo>
                    <a:cubicBezTo>
                      <a:pt x="248123" y="804631"/>
                      <a:pt x="201541" y="778953"/>
                      <a:pt x="158761" y="743765"/>
                    </a:cubicBezTo>
                    <a:cubicBezTo>
                      <a:pt x="117882" y="709528"/>
                      <a:pt x="85560" y="668634"/>
                      <a:pt x="59892" y="616328"/>
                    </a:cubicBezTo>
                    <a:cubicBezTo>
                      <a:pt x="36125" y="567826"/>
                      <a:pt x="23767" y="507911"/>
                      <a:pt x="23767" y="437536"/>
                    </a:cubicBezTo>
                    <a:cubicBezTo>
                      <a:pt x="23767" y="367160"/>
                      <a:pt x="36125" y="306294"/>
                      <a:pt x="59892" y="258743"/>
                    </a:cubicBezTo>
                    <a:cubicBezTo>
                      <a:pt x="85560" y="207388"/>
                      <a:pt x="117882" y="165543"/>
                      <a:pt x="158761" y="131306"/>
                    </a:cubicBezTo>
                    <a:cubicBezTo>
                      <a:pt x="201541" y="96118"/>
                      <a:pt x="248123" y="69490"/>
                      <a:pt x="301361" y="52371"/>
                    </a:cubicBezTo>
                    <a:cubicBezTo>
                      <a:pt x="357450" y="34302"/>
                      <a:pt x="413539" y="24791"/>
                      <a:pt x="467727" y="24791"/>
                    </a:cubicBezTo>
                    <a:lnTo>
                      <a:pt x="765285" y="24791"/>
                    </a:lnTo>
                    <a:lnTo>
                      <a:pt x="765285" y="65"/>
                    </a:lnTo>
                    <a:lnTo>
                      <a:pt x="467727" y="65"/>
                    </a:lnTo>
                    <a:cubicBezTo>
                      <a:pt x="411638" y="-886"/>
                      <a:pt x="352697" y="8624"/>
                      <a:pt x="294706" y="28596"/>
                    </a:cubicBezTo>
                    <a:close/>
                  </a:path>
                </a:pathLst>
              </a:custGeom>
              <a:solidFill>
                <a:srgbClr val="F1983D"/>
              </a:solidFill>
              <a:ln w="9497" cap="flat">
                <a:noFill/>
                <a:prstDash val="solid"/>
                <a:miter/>
              </a:ln>
            </p:spPr>
            <p:txBody>
              <a:bodyPr rtlCol="0" anchor="ctr"/>
              <a:lstStyle/>
              <a:p>
                <a:endParaRPr lang="en-US"/>
              </a:p>
            </p:txBody>
          </p:sp>
        </p:grpSp>
        <p:grpSp>
          <p:nvGrpSpPr>
            <p:cNvPr id="205" name="Graphic 2">
              <a:extLst>
                <a:ext uri="{FF2B5EF4-FFF2-40B4-BE49-F238E27FC236}">
                  <a16:creationId xmlns:a16="http://schemas.microsoft.com/office/drawing/2014/main" id="{8E8B2533-B1BD-C740-B1A7-FD68B3865CD2}"/>
                </a:ext>
              </a:extLst>
            </p:cNvPr>
            <p:cNvGrpSpPr/>
            <p:nvPr/>
          </p:nvGrpSpPr>
          <p:grpSpPr>
            <a:xfrm>
              <a:off x="4449594" y="1366190"/>
              <a:ext cx="1600919" cy="664765"/>
              <a:chOff x="4449594" y="1366190"/>
              <a:chExt cx="1600919" cy="664765"/>
            </a:xfrm>
            <a:solidFill>
              <a:srgbClr val="086575"/>
            </a:solidFill>
          </p:grpSpPr>
          <p:grpSp>
            <p:nvGrpSpPr>
              <p:cNvPr id="206" name="Graphic 2">
                <a:extLst>
                  <a:ext uri="{FF2B5EF4-FFF2-40B4-BE49-F238E27FC236}">
                    <a16:creationId xmlns:a16="http://schemas.microsoft.com/office/drawing/2014/main" id="{CDEAB9DF-CBC6-7D48-AC78-31C71A7CE56F}"/>
                  </a:ext>
                </a:extLst>
              </p:cNvPr>
              <p:cNvGrpSpPr/>
              <p:nvPr/>
            </p:nvGrpSpPr>
            <p:grpSpPr>
              <a:xfrm>
                <a:off x="4866936" y="1683832"/>
                <a:ext cx="1183577" cy="347123"/>
                <a:chOff x="4866936" y="1683832"/>
                <a:chExt cx="1183577" cy="347123"/>
              </a:xfrm>
              <a:solidFill>
                <a:srgbClr val="086575"/>
              </a:solidFill>
            </p:grpSpPr>
            <p:sp>
              <p:nvSpPr>
                <p:cNvPr id="218" name="Freeform 217">
                  <a:extLst>
                    <a:ext uri="{FF2B5EF4-FFF2-40B4-BE49-F238E27FC236}">
                      <a16:creationId xmlns:a16="http://schemas.microsoft.com/office/drawing/2014/main" id="{277C09DA-8A7C-6049-86A4-89026792464C}"/>
                    </a:ext>
                  </a:extLst>
                </p:cNvPr>
                <p:cNvSpPr/>
                <p:nvPr/>
              </p:nvSpPr>
              <p:spPr>
                <a:xfrm>
                  <a:off x="4866936" y="1757061"/>
                  <a:ext cx="145451" cy="195910"/>
                </a:xfrm>
                <a:custGeom>
                  <a:avLst/>
                  <a:gdLst>
                    <a:gd name="connsiteX0" fmla="*/ 87461 w 145451"/>
                    <a:gd name="connsiteY0" fmla="*/ 195911 h 195910"/>
                    <a:gd name="connsiteX1" fmla="*/ 21865 w 145451"/>
                    <a:gd name="connsiteY1" fmla="*/ 171184 h 195910"/>
                    <a:gd name="connsiteX2" fmla="*/ 0 w 145451"/>
                    <a:gd name="connsiteY2" fmla="*/ 98906 h 195910"/>
                    <a:gd name="connsiteX3" fmla="*/ 23767 w 145451"/>
                    <a:gd name="connsiteY3" fmla="*/ 25678 h 195910"/>
                    <a:gd name="connsiteX4" fmla="*/ 91264 w 145451"/>
                    <a:gd name="connsiteY4" fmla="*/ 0 h 195910"/>
                    <a:gd name="connsiteX5" fmla="*/ 145452 w 145451"/>
                    <a:gd name="connsiteY5" fmla="*/ 11412 h 195910"/>
                    <a:gd name="connsiteX6" fmla="*/ 133093 w 145451"/>
                    <a:gd name="connsiteY6" fmla="*/ 43747 h 195910"/>
                    <a:gd name="connsiteX7" fmla="*/ 91264 w 145451"/>
                    <a:gd name="connsiteY7" fmla="*/ 34237 h 195910"/>
                    <a:gd name="connsiteX8" fmla="*/ 41829 w 145451"/>
                    <a:gd name="connsiteY8" fmla="*/ 99857 h 195910"/>
                    <a:gd name="connsiteX9" fmla="*/ 54188 w 145451"/>
                    <a:gd name="connsiteY9" fmla="*/ 147409 h 195910"/>
                    <a:gd name="connsiteX10" fmla="*/ 90313 w 145451"/>
                    <a:gd name="connsiteY10" fmla="*/ 163576 h 195910"/>
                    <a:gd name="connsiteX11" fmla="*/ 140698 w 145451"/>
                    <a:gd name="connsiteY11" fmla="*/ 150262 h 195910"/>
                    <a:gd name="connsiteX12" fmla="*/ 140698 w 145451"/>
                    <a:gd name="connsiteY12" fmla="*/ 185450 h 195910"/>
                    <a:gd name="connsiteX13" fmla="*/ 117883 w 145451"/>
                    <a:gd name="connsiteY13" fmla="*/ 194960 h 195910"/>
                    <a:gd name="connsiteX14" fmla="*/ 87461 w 145451"/>
                    <a:gd name="connsiteY14" fmla="*/ 195911 h 19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5451" h="195910">
                      <a:moveTo>
                        <a:pt x="87461" y="195911"/>
                      </a:moveTo>
                      <a:cubicBezTo>
                        <a:pt x="58941" y="195911"/>
                        <a:pt x="37076" y="187352"/>
                        <a:pt x="21865" y="171184"/>
                      </a:cubicBezTo>
                      <a:cubicBezTo>
                        <a:pt x="6655" y="154066"/>
                        <a:pt x="0" y="130290"/>
                        <a:pt x="0" y="98906"/>
                      </a:cubicBezTo>
                      <a:cubicBezTo>
                        <a:pt x="0" y="67523"/>
                        <a:pt x="7605" y="42796"/>
                        <a:pt x="23767" y="25678"/>
                      </a:cubicBezTo>
                      <a:cubicBezTo>
                        <a:pt x="38977" y="8559"/>
                        <a:pt x="61793" y="0"/>
                        <a:pt x="91264" y="0"/>
                      </a:cubicBezTo>
                      <a:cubicBezTo>
                        <a:pt x="111228" y="0"/>
                        <a:pt x="129290" y="3804"/>
                        <a:pt x="145452" y="11412"/>
                      </a:cubicBezTo>
                      <a:lnTo>
                        <a:pt x="133093" y="43747"/>
                      </a:lnTo>
                      <a:cubicBezTo>
                        <a:pt x="115981" y="37090"/>
                        <a:pt x="101721" y="34237"/>
                        <a:pt x="91264" y="34237"/>
                      </a:cubicBezTo>
                      <a:cubicBezTo>
                        <a:pt x="58941" y="34237"/>
                        <a:pt x="41829" y="56110"/>
                        <a:pt x="41829" y="99857"/>
                      </a:cubicBezTo>
                      <a:cubicBezTo>
                        <a:pt x="41829" y="120780"/>
                        <a:pt x="45632" y="136947"/>
                        <a:pt x="54188" y="147409"/>
                      </a:cubicBezTo>
                      <a:cubicBezTo>
                        <a:pt x="62744" y="157870"/>
                        <a:pt x="74152" y="163576"/>
                        <a:pt x="90313" y="163576"/>
                      </a:cubicBezTo>
                      <a:cubicBezTo>
                        <a:pt x="108376" y="163576"/>
                        <a:pt x="125488" y="158821"/>
                        <a:pt x="140698" y="150262"/>
                      </a:cubicBezTo>
                      <a:lnTo>
                        <a:pt x="140698" y="185450"/>
                      </a:lnTo>
                      <a:cubicBezTo>
                        <a:pt x="133093" y="189254"/>
                        <a:pt x="125488" y="193058"/>
                        <a:pt x="117883" y="194960"/>
                      </a:cubicBezTo>
                      <a:cubicBezTo>
                        <a:pt x="109326" y="194960"/>
                        <a:pt x="99820" y="195911"/>
                        <a:pt x="87461" y="195911"/>
                      </a:cubicBezTo>
                      <a:close/>
                    </a:path>
                  </a:pathLst>
                </a:custGeom>
                <a:solidFill>
                  <a:srgbClr val="086575"/>
                </a:solidFill>
                <a:ln w="9497" cap="flat">
                  <a:noFill/>
                  <a:prstDash val="solid"/>
                  <a:miter/>
                </a:ln>
              </p:spPr>
              <p:txBody>
                <a:bodyPr rtlCol="0" anchor="ctr"/>
                <a:lstStyle/>
                <a:p>
                  <a:endParaRPr lang="en-US"/>
                </a:p>
              </p:txBody>
            </p:sp>
            <p:sp>
              <p:nvSpPr>
                <p:cNvPr id="219" name="Freeform 218">
                  <a:extLst>
                    <a:ext uri="{FF2B5EF4-FFF2-40B4-BE49-F238E27FC236}">
                      <a16:creationId xmlns:a16="http://schemas.microsoft.com/office/drawing/2014/main" id="{A3F53282-8DF6-EE4E-ACE1-2F950DCEF483}"/>
                    </a:ext>
                  </a:extLst>
                </p:cNvPr>
                <p:cNvSpPr/>
                <p:nvPr/>
              </p:nvSpPr>
              <p:spPr>
                <a:xfrm>
                  <a:off x="5054217" y="1683832"/>
                  <a:ext cx="166366" cy="266286"/>
                </a:xfrm>
                <a:custGeom>
                  <a:avLst/>
                  <a:gdLst>
                    <a:gd name="connsiteX0" fmla="*/ 164465 w 166366"/>
                    <a:gd name="connsiteY0" fmla="*/ 265335 h 266286"/>
                    <a:gd name="connsiteX1" fmla="*/ 124537 w 166366"/>
                    <a:gd name="connsiteY1" fmla="*/ 265335 h 266286"/>
                    <a:gd name="connsiteX2" fmla="*/ 124537 w 166366"/>
                    <a:gd name="connsiteY2" fmla="*/ 149311 h 266286"/>
                    <a:gd name="connsiteX3" fmla="*/ 115981 w 166366"/>
                    <a:gd name="connsiteY3" fmla="*/ 116976 h 266286"/>
                    <a:gd name="connsiteX4" fmla="*/ 88412 w 166366"/>
                    <a:gd name="connsiteY4" fmla="*/ 106515 h 266286"/>
                    <a:gd name="connsiteX5" fmla="*/ 51336 w 166366"/>
                    <a:gd name="connsiteY5" fmla="*/ 121731 h 266286"/>
                    <a:gd name="connsiteX6" fmla="*/ 39928 w 166366"/>
                    <a:gd name="connsiteY6" fmla="*/ 172135 h 266286"/>
                    <a:gd name="connsiteX7" fmla="*/ 39928 w 166366"/>
                    <a:gd name="connsiteY7" fmla="*/ 266287 h 266286"/>
                    <a:gd name="connsiteX8" fmla="*/ 0 w 166366"/>
                    <a:gd name="connsiteY8" fmla="*/ 266287 h 266286"/>
                    <a:gd name="connsiteX9" fmla="*/ 0 w 166366"/>
                    <a:gd name="connsiteY9" fmla="*/ 0 h 266286"/>
                    <a:gd name="connsiteX10" fmla="*/ 39928 w 166366"/>
                    <a:gd name="connsiteY10" fmla="*/ 0 h 266286"/>
                    <a:gd name="connsiteX11" fmla="*/ 39928 w 166366"/>
                    <a:gd name="connsiteY11" fmla="*/ 67523 h 266286"/>
                    <a:gd name="connsiteX12" fmla="*/ 38027 w 166366"/>
                    <a:gd name="connsiteY12" fmla="*/ 102710 h 266286"/>
                    <a:gd name="connsiteX13" fmla="*/ 40879 w 166366"/>
                    <a:gd name="connsiteY13" fmla="*/ 102710 h 266286"/>
                    <a:gd name="connsiteX14" fmla="*/ 63695 w 166366"/>
                    <a:gd name="connsiteY14" fmla="*/ 81788 h 266286"/>
                    <a:gd name="connsiteX15" fmla="*/ 97919 w 166366"/>
                    <a:gd name="connsiteY15" fmla="*/ 74180 h 266286"/>
                    <a:gd name="connsiteX16" fmla="*/ 166366 w 166366"/>
                    <a:gd name="connsiteY16" fmla="*/ 143605 h 266286"/>
                    <a:gd name="connsiteX17" fmla="*/ 166366 w 166366"/>
                    <a:gd name="connsiteY17" fmla="*/ 265335 h 26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6366" h="266286">
                      <a:moveTo>
                        <a:pt x="164465" y="265335"/>
                      </a:moveTo>
                      <a:lnTo>
                        <a:pt x="124537" y="265335"/>
                      </a:lnTo>
                      <a:lnTo>
                        <a:pt x="124537" y="149311"/>
                      </a:lnTo>
                      <a:cubicBezTo>
                        <a:pt x="124537" y="135045"/>
                        <a:pt x="121685" y="123633"/>
                        <a:pt x="115981" y="116976"/>
                      </a:cubicBezTo>
                      <a:cubicBezTo>
                        <a:pt x="110277" y="109368"/>
                        <a:pt x="100771" y="106515"/>
                        <a:pt x="88412" y="106515"/>
                      </a:cubicBezTo>
                      <a:cubicBezTo>
                        <a:pt x="71300" y="106515"/>
                        <a:pt x="58941" y="111270"/>
                        <a:pt x="51336" y="121731"/>
                      </a:cubicBezTo>
                      <a:cubicBezTo>
                        <a:pt x="43731" y="132192"/>
                        <a:pt x="39928" y="148360"/>
                        <a:pt x="39928" y="172135"/>
                      </a:cubicBezTo>
                      <a:lnTo>
                        <a:pt x="39928" y="266287"/>
                      </a:lnTo>
                      <a:lnTo>
                        <a:pt x="0" y="266287"/>
                      </a:lnTo>
                      <a:lnTo>
                        <a:pt x="0" y="0"/>
                      </a:lnTo>
                      <a:lnTo>
                        <a:pt x="39928" y="0"/>
                      </a:lnTo>
                      <a:lnTo>
                        <a:pt x="39928" y="67523"/>
                      </a:lnTo>
                      <a:cubicBezTo>
                        <a:pt x="39928" y="77984"/>
                        <a:pt x="38977" y="90347"/>
                        <a:pt x="38027" y="102710"/>
                      </a:cubicBezTo>
                      <a:lnTo>
                        <a:pt x="40879" y="102710"/>
                      </a:lnTo>
                      <a:cubicBezTo>
                        <a:pt x="46583" y="93200"/>
                        <a:pt x="54188" y="86543"/>
                        <a:pt x="63695" y="81788"/>
                      </a:cubicBezTo>
                      <a:cubicBezTo>
                        <a:pt x="73201" y="77033"/>
                        <a:pt x="84609" y="74180"/>
                        <a:pt x="97919" y="74180"/>
                      </a:cubicBezTo>
                      <a:cubicBezTo>
                        <a:pt x="143550" y="74180"/>
                        <a:pt x="166366" y="97004"/>
                        <a:pt x="166366" y="143605"/>
                      </a:cubicBezTo>
                      <a:lnTo>
                        <a:pt x="166366" y="265335"/>
                      </a:lnTo>
                      <a:close/>
                    </a:path>
                  </a:pathLst>
                </a:custGeom>
                <a:solidFill>
                  <a:srgbClr val="086575"/>
                </a:solidFill>
                <a:ln w="9497" cap="flat">
                  <a:no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DED41971-A358-074A-9DD4-E1603CC92D37}"/>
                    </a:ext>
                  </a:extLst>
                </p:cNvPr>
                <p:cNvSpPr/>
                <p:nvPr/>
              </p:nvSpPr>
              <p:spPr>
                <a:xfrm>
                  <a:off x="5261462" y="1758012"/>
                  <a:ext cx="158760" cy="194959"/>
                </a:xfrm>
                <a:custGeom>
                  <a:avLst/>
                  <a:gdLst>
                    <a:gd name="connsiteX0" fmla="*/ 131192 w 158760"/>
                    <a:gd name="connsiteY0" fmla="*/ 191156 h 194959"/>
                    <a:gd name="connsiteX1" fmla="*/ 123586 w 158760"/>
                    <a:gd name="connsiteY1" fmla="*/ 164527 h 194959"/>
                    <a:gd name="connsiteX2" fmla="*/ 121685 w 158760"/>
                    <a:gd name="connsiteY2" fmla="*/ 164527 h 194959"/>
                    <a:gd name="connsiteX3" fmla="*/ 94116 w 158760"/>
                    <a:gd name="connsiteY3" fmla="*/ 188303 h 194959"/>
                    <a:gd name="connsiteX4" fmla="*/ 58941 w 158760"/>
                    <a:gd name="connsiteY4" fmla="*/ 194960 h 194959"/>
                    <a:gd name="connsiteX5" fmla="*/ 15211 w 158760"/>
                    <a:gd name="connsiteY5" fmla="*/ 179743 h 194959"/>
                    <a:gd name="connsiteX6" fmla="*/ 0 w 158760"/>
                    <a:gd name="connsiteY6" fmla="*/ 136947 h 194959"/>
                    <a:gd name="connsiteX7" fmla="*/ 21865 w 158760"/>
                    <a:gd name="connsiteY7" fmla="*/ 93200 h 194959"/>
                    <a:gd name="connsiteX8" fmla="*/ 88412 w 158760"/>
                    <a:gd name="connsiteY8" fmla="*/ 77033 h 194959"/>
                    <a:gd name="connsiteX9" fmla="*/ 120734 w 158760"/>
                    <a:gd name="connsiteY9" fmla="*/ 76082 h 194959"/>
                    <a:gd name="connsiteX10" fmla="*/ 120734 w 158760"/>
                    <a:gd name="connsiteY10" fmla="*/ 65621 h 194959"/>
                    <a:gd name="connsiteX11" fmla="*/ 112178 w 158760"/>
                    <a:gd name="connsiteY11" fmla="*/ 38041 h 194959"/>
                    <a:gd name="connsiteX12" fmla="*/ 85560 w 158760"/>
                    <a:gd name="connsiteY12" fmla="*/ 29482 h 194959"/>
                    <a:gd name="connsiteX13" fmla="*/ 57991 w 158760"/>
                    <a:gd name="connsiteY13" fmla="*/ 34237 h 194959"/>
                    <a:gd name="connsiteX14" fmla="*/ 32323 w 158760"/>
                    <a:gd name="connsiteY14" fmla="*/ 44698 h 194959"/>
                    <a:gd name="connsiteX15" fmla="*/ 19013 w 158760"/>
                    <a:gd name="connsiteY15" fmla="*/ 16167 h 194959"/>
                    <a:gd name="connsiteX16" fmla="*/ 52287 w 158760"/>
                    <a:gd name="connsiteY16" fmla="*/ 3804 h 194959"/>
                    <a:gd name="connsiteX17" fmla="*/ 86511 w 158760"/>
                    <a:gd name="connsiteY17" fmla="*/ 0 h 194959"/>
                    <a:gd name="connsiteX18" fmla="*/ 140698 w 158760"/>
                    <a:gd name="connsiteY18" fmla="*/ 16167 h 194959"/>
                    <a:gd name="connsiteX19" fmla="*/ 158761 w 158760"/>
                    <a:gd name="connsiteY19" fmla="*/ 65621 h 194959"/>
                    <a:gd name="connsiteX20" fmla="*/ 158761 w 158760"/>
                    <a:gd name="connsiteY20" fmla="*/ 193058 h 194959"/>
                    <a:gd name="connsiteX21" fmla="*/ 131192 w 158760"/>
                    <a:gd name="connsiteY21" fmla="*/ 193058 h 194959"/>
                    <a:gd name="connsiteX22" fmla="*/ 71300 w 158760"/>
                    <a:gd name="connsiteY22" fmla="*/ 163576 h 194959"/>
                    <a:gd name="connsiteX23" fmla="*/ 106474 w 158760"/>
                    <a:gd name="connsiteY23" fmla="*/ 151213 h 194959"/>
                    <a:gd name="connsiteX24" fmla="*/ 119784 w 158760"/>
                    <a:gd name="connsiteY24" fmla="*/ 116976 h 194959"/>
                    <a:gd name="connsiteX25" fmla="*/ 119784 w 158760"/>
                    <a:gd name="connsiteY25" fmla="*/ 100808 h 194959"/>
                    <a:gd name="connsiteX26" fmla="*/ 95066 w 158760"/>
                    <a:gd name="connsiteY26" fmla="*/ 101760 h 194959"/>
                    <a:gd name="connsiteX27" fmla="*/ 54188 w 158760"/>
                    <a:gd name="connsiteY27" fmla="*/ 111270 h 194959"/>
                    <a:gd name="connsiteX28" fmla="*/ 40879 w 158760"/>
                    <a:gd name="connsiteY28" fmla="*/ 136947 h 194959"/>
                    <a:gd name="connsiteX29" fmla="*/ 48484 w 158760"/>
                    <a:gd name="connsiteY29" fmla="*/ 156919 h 194959"/>
                    <a:gd name="connsiteX30" fmla="*/ 71300 w 158760"/>
                    <a:gd name="connsiteY30" fmla="*/ 163576 h 19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8760" h="194959">
                      <a:moveTo>
                        <a:pt x="131192" y="191156"/>
                      </a:moveTo>
                      <a:lnTo>
                        <a:pt x="123586" y="164527"/>
                      </a:lnTo>
                      <a:lnTo>
                        <a:pt x="121685" y="164527"/>
                      </a:lnTo>
                      <a:cubicBezTo>
                        <a:pt x="112178" y="175939"/>
                        <a:pt x="103623" y="183547"/>
                        <a:pt x="94116" y="188303"/>
                      </a:cubicBezTo>
                      <a:cubicBezTo>
                        <a:pt x="84609" y="192107"/>
                        <a:pt x="73201" y="194960"/>
                        <a:pt x="58941" y="194960"/>
                      </a:cubicBezTo>
                      <a:cubicBezTo>
                        <a:pt x="39928" y="194960"/>
                        <a:pt x="25668" y="190205"/>
                        <a:pt x="15211" y="179743"/>
                      </a:cubicBezTo>
                      <a:cubicBezTo>
                        <a:pt x="4753" y="169282"/>
                        <a:pt x="0" y="155968"/>
                        <a:pt x="0" y="136947"/>
                      </a:cubicBezTo>
                      <a:cubicBezTo>
                        <a:pt x="0" y="116976"/>
                        <a:pt x="7605" y="102711"/>
                        <a:pt x="21865" y="93200"/>
                      </a:cubicBezTo>
                      <a:cubicBezTo>
                        <a:pt x="36125" y="83690"/>
                        <a:pt x="57991" y="77984"/>
                        <a:pt x="88412" y="77033"/>
                      </a:cubicBezTo>
                      <a:lnTo>
                        <a:pt x="120734" y="76082"/>
                      </a:lnTo>
                      <a:lnTo>
                        <a:pt x="120734" y="65621"/>
                      </a:lnTo>
                      <a:cubicBezTo>
                        <a:pt x="120734" y="53257"/>
                        <a:pt x="117883" y="44698"/>
                        <a:pt x="112178" y="38041"/>
                      </a:cubicBezTo>
                      <a:cubicBezTo>
                        <a:pt x="106474" y="32335"/>
                        <a:pt x="97919" y="29482"/>
                        <a:pt x="85560" y="29482"/>
                      </a:cubicBezTo>
                      <a:cubicBezTo>
                        <a:pt x="76053" y="29482"/>
                        <a:pt x="66547" y="31384"/>
                        <a:pt x="57991" y="34237"/>
                      </a:cubicBezTo>
                      <a:cubicBezTo>
                        <a:pt x="49435" y="37090"/>
                        <a:pt x="40879" y="40894"/>
                        <a:pt x="32323" y="44698"/>
                      </a:cubicBezTo>
                      <a:lnTo>
                        <a:pt x="19013" y="16167"/>
                      </a:lnTo>
                      <a:cubicBezTo>
                        <a:pt x="29471" y="10461"/>
                        <a:pt x="40879" y="6657"/>
                        <a:pt x="52287" y="3804"/>
                      </a:cubicBezTo>
                      <a:cubicBezTo>
                        <a:pt x="63695" y="951"/>
                        <a:pt x="76053" y="0"/>
                        <a:pt x="86511" y="0"/>
                      </a:cubicBezTo>
                      <a:cubicBezTo>
                        <a:pt x="110277" y="0"/>
                        <a:pt x="128340" y="5706"/>
                        <a:pt x="140698" y="16167"/>
                      </a:cubicBezTo>
                      <a:cubicBezTo>
                        <a:pt x="153057" y="26629"/>
                        <a:pt x="158761" y="42796"/>
                        <a:pt x="158761" y="65621"/>
                      </a:cubicBezTo>
                      <a:lnTo>
                        <a:pt x="158761" y="193058"/>
                      </a:lnTo>
                      <a:lnTo>
                        <a:pt x="131192" y="193058"/>
                      </a:lnTo>
                      <a:close/>
                      <a:moveTo>
                        <a:pt x="71300" y="163576"/>
                      </a:moveTo>
                      <a:cubicBezTo>
                        <a:pt x="85560" y="163576"/>
                        <a:pt x="97919" y="159772"/>
                        <a:pt x="106474" y="151213"/>
                      </a:cubicBezTo>
                      <a:cubicBezTo>
                        <a:pt x="115030" y="142654"/>
                        <a:pt x="119784" y="131241"/>
                        <a:pt x="119784" y="116976"/>
                      </a:cubicBezTo>
                      <a:lnTo>
                        <a:pt x="119784" y="100808"/>
                      </a:lnTo>
                      <a:lnTo>
                        <a:pt x="95066" y="101760"/>
                      </a:lnTo>
                      <a:cubicBezTo>
                        <a:pt x="76053" y="102711"/>
                        <a:pt x="62744" y="105564"/>
                        <a:pt x="54188" y="111270"/>
                      </a:cubicBezTo>
                      <a:cubicBezTo>
                        <a:pt x="45632" y="116976"/>
                        <a:pt x="40879" y="125535"/>
                        <a:pt x="40879" y="136947"/>
                      </a:cubicBezTo>
                      <a:cubicBezTo>
                        <a:pt x="40879" y="145507"/>
                        <a:pt x="43731" y="152164"/>
                        <a:pt x="48484" y="156919"/>
                      </a:cubicBezTo>
                      <a:cubicBezTo>
                        <a:pt x="54188" y="161674"/>
                        <a:pt x="61793" y="163576"/>
                        <a:pt x="71300" y="163576"/>
                      </a:cubicBezTo>
                      <a:close/>
                    </a:path>
                  </a:pathLst>
                </a:custGeom>
                <a:solidFill>
                  <a:srgbClr val="086575"/>
                </a:solidFill>
                <a:ln w="9497" cap="flat">
                  <a:noFill/>
                  <a:prstDash val="solid"/>
                  <a:miter/>
                </a:ln>
              </p:spPr>
              <p:txBody>
                <a:bodyPr rtlCol="0" anchor="ctr"/>
                <a:lstStyle/>
                <a:p>
                  <a:endParaRPr lang="en-US"/>
                </a:p>
              </p:txBody>
            </p:sp>
            <p:sp>
              <p:nvSpPr>
                <p:cNvPr id="221" name="Freeform 220">
                  <a:extLst>
                    <a:ext uri="{FF2B5EF4-FFF2-40B4-BE49-F238E27FC236}">
                      <a16:creationId xmlns:a16="http://schemas.microsoft.com/office/drawing/2014/main" id="{5A8EEF1C-CAE4-1041-838C-3B3469B73F8D}"/>
                    </a:ext>
                  </a:extLst>
                </p:cNvPr>
                <p:cNvSpPr/>
                <p:nvPr/>
              </p:nvSpPr>
              <p:spPr>
                <a:xfrm>
                  <a:off x="5480115" y="1757061"/>
                  <a:ext cx="167317" cy="193057"/>
                </a:xfrm>
                <a:custGeom>
                  <a:avLst/>
                  <a:gdLst>
                    <a:gd name="connsiteX0" fmla="*/ 164465 w 167317"/>
                    <a:gd name="connsiteY0" fmla="*/ 192107 h 193057"/>
                    <a:gd name="connsiteX1" fmla="*/ 124537 w 167317"/>
                    <a:gd name="connsiteY1" fmla="*/ 192107 h 193057"/>
                    <a:gd name="connsiteX2" fmla="*/ 124537 w 167317"/>
                    <a:gd name="connsiteY2" fmla="*/ 76082 h 193057"/>
                    <a:gd name="connsiteX3" fmla="*/ 115981 w 167317"/>
                    <a:gd name="connsiteY3" fmla="*/ 43747 h 193057"/>
                    <a:gd name="connsiteX4" fmla="*/ 88412 w 167317"/>
                    <a:gd name="connsiteY4" fmla="*/ 33286 h 193057"/>
                    <a:gd name="connsiteX5" fmla="*/ 51336 w 167317"/>
                    <a:gd name="connsiteY5" fmla="*/ 48502 h 193057"/>
                    <a:gd name="connsiteX6" fmla="*/ 39928 w 167317"/>
                    <a:gd name="connsiteY6" fmla="*/ 98906 h 193057"/>
                    <a:gd name="connsiteX7" fmla="*/ 39928 w 167317"/>
                    <a:gd name="connsiteY7" fmla="*/ 193058 h 193057"/>
                    <a:gd name="connsiteX8" fmla="*/ 0 w 167317"/>
                    <a:gd name="connsiteY8" fmla="*/ 193058 h 193057"/>
                    <a:gd name="connsiteX9" fmla="*/ 0 w 167317"/>
                    <a:gd name="connsiteY9" fmla="*/ 3804 h 193057"/>
                    <a:gd name="connsiteX10" fmla="*/ 31372 w 167317"/>
                    <a:gd name="connsiteY10" fmla="*/ 3804 h 193057"/>
                    <a:gd name="connsiteX11" fmla="*/ 37076 w 167317"/>
                    <a:gd name="connsiteY11" fmla="*/ 28531 h 193057"/>
                    <a:gd name="connsiteX12" fmla="*/ 38977 w 167317"/>
                    <a:gd name="connsiteY12" fmla="*/ 28531 h 193057"/>
                    <a:gd name="connsiteX13" fmla="*/ 63695 w 167317"/>
                    <a:gd name="connsiteY13" fmla="*/ 7608 h 193057"/>
                    <a:gd name="connsiteX14" fmla="*/ 98869 w 167317"/>
                    <a:gd name="connsiteY14" fmla="*/ 0 h 193057"/>
                    <a:gd name="connsiteX15" fmla="*/ 167317 w 167317"/>
                    <a:gd name="connsiteY15" fmla="*/ 69425 h 193057"/>
                    <a:gd name="connsiteX16" fmla="*/ 167317 w 167317"/>
                    <a:gd name="connsiteY16" fmla="*/ 192107 h 19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317" h="193057">
                      <a:moveTo>
                        <a:pt x="164465" y="192107"/>
                      </a:moveTo>
                      <a:lnTo>
                        <a:pt x="124537" y="192107"/>
                      </a:lnTo>
                      <a:lnTo>
                        <a:pt x="124537" y="76082"/>
                      </a:lnTo>
                      <a:cubicBezTo>
                        <a:pt x="124537" y="61817"/>
                        <a:pt x="121685" y="50404"/>
                        <a:pt x="115981" y="43747"/>
                      </a:cubicBezTo>
                      <a:cubicBezTo>
                        <a:pt x="110277" y="36139"/>
                        <a:pt x="100771" y="33286"/>
                        <a:pt x="88412" y="33286"/>
                      </a:cubicBezTo>
                      <a:cubicBezTo>
                        <a:pt x="71300" y="33286"/>
                        <a:pt x="58941" y="38041"/>
                        <a:pt x="51336" y="48502"/>
                      </a:cubicBezTo>
                      <a:cubicBezTo>
                        <a:pt x="43731" y="58963"/>
                        <a:pt x="39928" y="75131"/>
                        <a:pt x="39928" y="98906"/>
                      </a:cubicBezTo>
                      <a:lnTo>
                        <a:pt x="39928" y="193058"/>
                      </a:lnTo>
                      <a:lnTo>
                        <a:pt x="0" y="193058"/>
                      </a:lnTo>
                      <a:lnTo>
                        <a:pt x="0" y="3804"/>
                      </a:lnTo>
                      <a:lnTo>
                        <a:pt x="31372" y="3804"/>
                      </a:lnTo>
                      <a:lnTo>
                        <a:pt x="37076" y="28531"/>
                      </a:lnTo>
                      <a:lnTo>
                        <a:pt x="38977" y="28531"/>
                      </a:lnTo>
                      <a:cubicBezTo>
                        <a:pt x="44681" y="19971"/>
                        <a:pt x="53237" y="12363"/>
                        <a:pt x="63695" y="7608"/>
                      </a:cubicBezTo>
                      <a:cubicBezTo>
                        <a:pt x="74152" y="2853"/>
                        <a:pt x="85560" y="0"/>
                        <a:pt x="98869" y="0"/>
                      </a:cubicBezTo>
                      <a:cubicBezTo>
                        <a:pt x="144501" y="0"/>
                        <a:pt x="167317" y="22825"/>
                        <a:pt x="167317" y="69425"/>
                      </a:cubicBezTo>
                      <a:lnTo>
                        <a:pt x="167317" y="192107"/>
                      </a:lnTo>
                      <a:close/>
                    </a:path>
                  </a:pathLst>
                </a:custGeom>
                <a:solidFill>
                  <a:srgbClr val="086575"/>
                </a:solidFill>
                <a:ln w="9497" cap="flat">
                  <a:noFill/>
                  <a:prstDash val="solid"/>
                  <a:miter/>
                </a:ln>
              </p:spPr>
              <p:txBody>
                <a:bodyPr rtlCol="0" anchor="ctr"/>
                <a:lstStyle/>
                <a:p>
                  <a:endParaRPr lang="en-US"/>
                </a:p>
              </p:txBody>
            </p:sp>
            <p:sp>
              <p:nvSpPr>
                <p:cNvPr id="222" name="Freeform 221">
                  <a:extLst>
                    <a:ext uri="{FF2B5EF4-FFF2-40B4-BE49-F238E27FC236}">
                      <a16:creationId xmlns:a16="http://schemas.microsoft.com/office/drawing/2014/main" id="{ADEDE4B6-38B3-B04A-9C71-CC92B42FF96E}"/>
                    </a:ext>
                  </a:extLst>
                </p:cNvPr>
                <p:cNvSpPr/>
                <p:nvPr/>
              </p:nvSpPr>
              <p:spPr>
                <a:xfrm>
                  <a:off x="5675952" y="1754207"/>
                  <a:ext cx="184428" cy="276747"/>
                </a:xfrm>
                <a:custGeom>
                  <a:avLst/>
                  <a:gdLst>
                    <a:gd name="connsiteX0" fmla="*/ 184429 w 184428"/>
                    <a:gd name="connsiteY0" fmla="*/ 5706 h 276747"/>
                    <a:gd name="connsiteX1" fmla="*/ 184429 w 184428"/>
                    <a:gd name="connsiteY1" fmla="*/ 27580 h 276747"/>
                    <a:gd name="connsiteX2" fmla="*/ 152106 w 184428"/>
                    <a:gd name="connsiteY2" fmla="*/ 33286 h 276747"/>
                    <a:gd name="connsiteX3" fmla="*/ 159712 w 184428"/>
                    <a:gd name="connsiteY3" fmla="*/ 47551 h 276747"/>
                    <a:gd name="connsiteX4" fmla="*/ 162564 w 184428"/>
                    <a:gd name="connsiteY4" fmla="*/ 65621 h 276747"/>
                    <a:gd name="connsiteX5" fmla="*/ 142600 w 184428"/>
                    <a:gd name="connsiteY5" fmla="*/ 111270 h 276747"/>
                    <a:gd name="connsiteX6" fmla="*/ 87461 w 184428"/>
                    <a:gd name="connsiteY6" fmla="*/ 128388 h 276747"/>
                    <a:gd name="connsiteX7" fmla="*/ 71300 w 184428"/>
                    <a:gd name="connsiteY7" fmla="*/ 127437 h 276747"/>
                    <a:gd name="connsiteX8" fmla="*/ 57990 w 184428"/>
                    <a:gd name="connsiteY8" fmla="*/ 146458 h 276747"/>
                    <a:gd name="connsiteX9" fmla="*/ 63695 w 184428"/>
                    <a:gd name="connsiteY9" fmla="*/ 155968 h 276747"/>
                    <a:gd name="connsiteX10" fmla="*/ 85560 w 184428"/>
                    <a:gd name="connsiteY10" fmla="*/ 158821 h 276747"/>
                    <a:gd name="connsiteX11" fmla="*/ 118833 w 184428"/>
                    <a:gd name="connsiteY11" fmla="*/ 158821 h 276747"/>
                    <a:gd name="connsiteX12" fmla="*/ 166366 w 184428"/>
                    <a:gd name="connsiteY12" fmla="*/ 172135 h 276747"/>
                    <a:gd name="connsiteX13" fmla="*/ 182528 w 184428"/>
                    <a:gd name="connsiteY13" fmla="*/ 210176 h 276747"/>
                    <a:gd name="connsiteX14" fmla="*/ 155909 w 184428"/>
                    <a:gd name="connsiteY14" fmla="*/ 259629 h 276747"/>
                    <a:gd name="connsiteX15" fmla="*/ 78905 w 184428"/>
                    <a:gd name="connsiteY15" fmla="*/ 276748 h 276747"/>
                    <a:gd name="connsiteX16" fmla="*/ 19964 w 184428"/>
                    <a:gd name="connsiteY16" fmla="*/ 263433 h 276747"/>
                    <a:gd name="connsiteX17" fmla="*/ 0 w 184428"/>
                    <a:gd name="connsiteY17" fmla="*/ 224442 h 276747"/>
                    <a:gd name="connsiteX18" fmla="*/ 11408 w 184428"/>
                    <a:gd name="connsiteY18" fmla="*/ 194960 h 276747"/>
                    <a:gd name="connsiteX19" fmla="*/ 41829 w 184428"/>
                    <a:gd name="connsiteY19" fmla="*/ 178792 h 276747"/>
                    <a:gd name="connsiteX20" fmla="*/ 28520 w 184428"/>
                    <a:gd name="connsiteY20" fmla="*/ 167380 h 276747"/>
                    <a:gd name="connsiteX21" fmla="*/ 23767 w 184428"/>
                    <a:gd name="connsiteY21" fmla="*/ 151213 h 276747"/>
                    <a:gd name="connsiteX22" fmla="*/ 29471 w 184428"/>
                    <a:gd name="connsiteY22" fmla="*/ 133143 h 276747"/>
                    <a:gd name="connsiteX23" fmla="*/ 47533 w 184428"/>
                    <a:gd name="connsiteY23" fmla="*/ 118878 h 276747"/>
                    <a:gd name="connsiteX24" fmla="*/ 23767 w 184428"/>
                    <a:gd name="connsiteY24" fmla="*/ 97955 h 276747"/>
                    <a:gd name="connsiteX25" fmla="*/ 14260 w 184428"/>
                    <a:gd name="connsiteY25" fmla="*/ 64670 h 276747"/>
                    <a:gd name="connsiteX26" fmla="*/ 33273 w 184428"/>
                    <a:gd name="connsiteY26" fmla="*/ 17118 h 276747"/>
                    <a:gd name="connsiteX27" fmla="*/ 88412 w 184428"/>
                    <a:gd name="connsiteY27" fmla="*/ 0 h 276747"/>
                    <a:gd name="connsiteX28" fmla="*/ 105524 w 184428"/>
                    <a:gd name="connsiteY28" fmla="*/ 951 h 276747"/>
                    <a:gd name="connsiteX29" fmla="*/ 118833 w 184428"/>
                    <a:gd name="connsiteY29" fmla="*/ 2853 h 276747"/>
                    <a:gd name="connsiteX30" fmla="*/ 184429 w 184428"/>
                    <a:gd name="connsiteY30" fmla="*/ 2853 h 276747"/>
                    <a:gd name="connsiteX31" fmla="*/ 35175 w 184428"/>
                    <a:gd name="connsiteY31" fmla="*/ 224442 h 276747"/>
                    <a:gd name="connsiteX32" fmla="*/ 46583 w 184428"/>
                    <a:gd name="connsiteY32" fmla="*/ 244413 h 276747"/>
                    <a:gd name="connsiteX33" fmla="*/ 79856 w 184428"/>
                    <a:gd name="connsiteY33" fmla="*/ 251070 h 276747"/>
                    <a:gd name="connsiteX34" fmla="*/ 128340 w 184428"/>
                    <a:gd name="connsiteY34" fmla="*/ 241560 h 276747"/>
                    <a:gd name="connsiteX35" fmla="*/ 144501 w 184428"/>
                    <a:gd name="connsiteY35" fmla="*/ 216833 h 276747"/>
                    <a:gd name="connsiteX36" fmla="*/ 135945 w 184428"/>
                    <a:gd name="connsiteY36" fmla="*/ 199715 h 276747"/>
                    <a:gd name="connsiteX37" fmla="*/ 103622 w 184428"/>
                    <a:gd name="connsiteY37" fmla="*/ 194960 h 276747"/>
                    <a:gd name="connsiteX38" fmla="*/ 73201 w 184428"/>
                    <a:gd name="connsiteY38" fmla="*/ 194960 h 276747"/>
                    <a:gd name="connsiteX39" fmla="*/ 45632 w 184428"/>
                    <a:gd name="connsiteY39" fmla="*/ 203519 h 276747"/>
                    <a:gd name="connsiteX40" fmla="*/ 35175 w 184428"/>
                    <a:gd name="connsiteY40" fmla="*/ 224442 h 276747"/>
                    <a:gd name="connsiteX41" fmla="*/ 52287 w 184428"/>
                    <a:gd name="connsiteY41" fmla="*/ 66572 h 276747"/>
                    <a:gd name="connsiteX42" fmla="*/ 61793 w 184428"/>
                    <a:gd name="connsiteY42" fmla="*/ 94151 h 276747"/>
                    <a:gd name="connsiteX43" fmla="*/ 88412 w 184428"/>
                    <a:gd name="connsiteY43" fmla="*/ 103662 h 276747"/>
                    <a:gd name="connsiteX44" fmla="*/ 123586 w 184428"/>
                    <a:gd name="connsiteY44" fmla="*/ 66572 h 276747"/>
                    <a:gd name="connsiteX45" fmla="*/ 115030 w 184428"/>
                    <a:gd name="connsiteY45" fmla="*/ 38041 h 276747"/>
                    <a:gd name="connsiteX46" fmla="*/ 88412 w 184428"/>
                    <a:gd name="connsiteY46" fmla="*/ 27580 h 276747"/>
                    <a:gd name="connsiteX47" fmla="*/ 61793 w 184428"/>
                    <a:gd name="connsiteY47" fmla="*/ 37090 h 276747"/>
                    <a:gd name="connsiteX48" fmla="*/ 52287 w 184428"/>
                    <a:gd name="connsiteY48" fmla="*/ 66572 h 27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84428" h="276747">
                      <a:moveTo>
                        <a:pt x="184429" y="5706"/>
                      </a:moveTo>
                      <a:lnTo>
                        <a:pt x="184429" y="27580"/>
                      </a:lnTo>
                      <a:lnTo>
                        <a:pt x="152106" y="33286"/>
                      </a:lnTo>
                      <a:cubicBezTo>
                        <a:pt x="154958" y="37090"/>
                        <a:pt x="157810" y="41845"/>
                        <a:pt x="159712" y="47551"/>
                      </a:cubicBezTo>
                      <a:cubicBezTo>
                        <a:pt x="161613" y="53257"/>
                        <a:pt x="162564" y="59914"/>
                        <a:pt x="162564" y="65621"/>
                      </a:cubicBezTo>
                      <a:cubicBezTo>
                        <a:pt x="162564" y="85592"/>
                        <a:pt x="155909" y="100809"/>
                        <a:pt x="142600" y="111270"/>
                      </a:cubicBezTo>
                      <a:cubicBezTo>
                        <a:pt x="129290" y="122682"/>
                        <a:pt x="110277" y="128388"/>
                        <a:pt x="87461" y="128388"/>
                      </a:cubicBezTo>
                      <a:cubicBezTo>
                        <a:pt x="81757" y="128388"/>
                        <a:pt x="76053" y="128388"/>
                        <a:pt x="71300" y="127437"/>
                      </a:cubicBezTo>
                      <a:cubicBezTo>
                        <a:pt x="62744" y="133143"/>
                        <a:pt x="57990" y="138849"/>
                        <a:pt x="57990" y="146458"/>
                      </a:cubicBezTo>
                      <a:cubicBezTo>
                        <a:pt x="57990" y="151213"/>
                        <a:pt x="59892" y="154066"/>
                        <a:pt x="63695" y="155968"/>
                      </a:cubicBezTo>
                      <a:cubicBezTo>
                        <a:pt x="67497" y="157870"/>
                        <a:pt x="75102" y="158821"/>
                        <a:pt x="85560" y="158821"/>
                      </a:cubicBezTo>
                      <a:lnTo>
                        <a:pt x="118833" y="158821"/>
                      </a:lnTo>
                      <a:cubicBezTo>
                        <a:pt x="139748" y="158821"/>
                        <a:pt x="155909" y="163576"/>
                        <a:pt x="166366" y="172135"/>
                      </a:cubicBezTo>
                      <a:cubicBezTo>
                        <a:pt x="176824" y="180694"/>
                        <a:pt x="182528" y="194009"/>
                        <a:pt x="182528" y="210176"/>
                      </a:cubicBezTo>
                      <a:cubicBezTo>
                        <a:pt x="182528" y="232050"/>
                        <a:pt x="173972" y="248217"/>
                        <a:pt x="155909" y="259629"/>
                      </a:cubicBezTo>
                      <a:cubicBezTo>
                        <a:pt x="137846" y="271042"/>
                        <a:pt x="113129" y="276748"/>
                        <a:pt x="78905" y="276748"/>
                      </a:cubicBezTo>
                      <a:cubicBezTo>
                        <a:pt x="53237" y="276748"/>
                        <a:pt x="33273" y="271993"/>
                        <a:pt x="19964" y="263433"/>
                      </a:cubicBezTo>
                      <a:cubicBezTo>
                        <a:pt x="6655" y="253923"/>
                        <a:pt x="0" y="241560"/>
                        <a:pt x="0" y="224442"/>
                      </a:cubicBezTo>
                      <a:cubicBezTo>
                        <a:pt x="0" y="213029"/>
                        <a:pt x="3803" y="202568"/>
                        <a:pt x="11408" y="194960"/>
                      </a:cubicBezTo>
                      <a:cubicBezTo>
                        <a:pt x="19013" y="187352"/>
                        <a:pt x="29471" y="181646"/>
                        <a:pt x="41829" y="178792"/>
                      </a:cubicBezTo>
                      <a:cubicBezTo>
                        <a:pt x="36125" y="176890"/>
                        <a:pt x="32323" y="173086"/>
                        <a:pt x="28520" y="167380"/>
                      </a:cubicBezTo>
                      <a:cubicBezTo>
                        <a:pt x="24717" y="162625"/>
                        <a:pt x="23767" y="156919"/>
                        <a:pt x="23767" y="151213"/>
                      </a:cubicBezTo>
                      <a:cubicBezTo>
                        <a:pt x="23767" y="144556"/>
                        <a:pt x="25668" y="137898"/>
                        <a:pt x="29471" y="133143"/>
                      </a:cubicBezTo>
                      <a:cubicBezTo>
                        <a:pt x="33273" y="128388"/>
                        <a:pt x="38977" y="123633"/>
                        <a:pt x="47533" y="118878"/>
                      </a:cubicBezTo>
                      <a:cubicBezTo>
                        <a:pt x="38027" y="115074"/>
                        <a:pt x="29471" y="107466"/>
                        <a:pt x="23767" y="97955"/>
                      </a:cubicBezTo>
                      <a:cubicBezTo>
                        <a:pt x="18063" y="88445"/>
                        <a:pt x="14260" y="77033"/>
                        <a:pt x="14260" y="64670"/>
                      </a:cubicBezTo>
                      <a:cubicBezTo>
                        <a:pt x="14260" y="43747"/>
                        <a:pt x="20915" y="28531"/>
                        <a:pt x="33273" y="17118"/>
                      </a:cubicBezTo>
                      <a:cubicBezTo>
                        <a:pt x="46583" y="5706"/>
                        <a:pt x="64645" y="0"/>
                        <a:pt x="88412" y="0"/>
                      </a:cubicBezTo>
                      <a:cubicBezTo>
                        <a:pt x="94116" y="0"/>
                        <a:pt x="99820" y="0"/>
                        <a:pt x="105524" y="951"/>
                      </a:cubicBezTo>
                      <a:cubicBezTo>
                        <a:pt x="111228" y="1902"/>
                        <a:pt x="115981" y="2853"/>
                        <a:pt x="118833" y="2853"/>
                      </a:cubicBezTo>
                      <a:lnTo>
                        <a:pt x="184429" y="2853"/>
                      </a:lnTo>
                      <a:close/>
                      <a:moveTo>
                        <a:pt x="35175" y="224442"/>
                      </a:moveTo>
                      <a:cubicBezTo>
                        <a:pt x="35175" y="233001"/>
                        <a:pt x="38977" y="239658"/>
                        <a:pt x="46583" y="244413"/>
                      </a:cubicBezTo>
                      <a:cubicBezTo>
                        <a:pt x="54188" y="249168"/>
                        <a:pt x="65596" y="251070"/>
                        <a:pt x="79856" y="251070"/>
                      </a:cubicBezTo>
                      <a:cubicBezTo>
                        <a:pt x="101721" y="251070"/>
                        <a:pt x="117882" y="248217"/>
                        <a:pt x="128340" y="241560"/>
                      </a:cubicBezTo>
                      <a:cubicBezTo>
                        <a:pt x="138797" y="234903"/>
                        <a:pt x="144501" y="227295"/>
                        <a:pt x="144501" y="216833"/>
                      </a:cubicBezTo>
                      <a:cubicBezTo>
                        <a:pt x="144501" y="208274"/>
                        <a:pt x="141649" y="202568"/>
                        <a:pt x="135945" y="199715"/>
                      </a:cubicBezTo>
                      <a:cubicBezTo>
                        <a:pt x="130241" y="195911"/>
                        <a:pt x="118833" y="194960"/>
                        <a:pt x="103622" y="194960"/>
                      </a:cubicBezTo>
                      <a:lnTo>
                        <a:pt x="73201" y="194960"/>
                      </a:lnTo>
                      <a:cubicBezTo>
                        <a:pt x="61793" y="194960"/>
                        <a:pt x="52287" y="197813"/>
                        <a:pt x="45632" y="203519"/>
                      </a:cubicBezTo>
                      <a:cubicBezTo>
                        <a:pt x="38977" y="209225"/>
                        <a:pt x="35175" y="214931"/>
                        <a:pt x="35175" y="224442"/>
                      </a:cubicBezTo>
                      <a:close/>
                      <a:moveTo>
                        <a:pt x="52287" y="66572"/>
                      </a:moveTo>
                      <a:cubicBezTo>
                        <a:pt x="52287" y="77984"/>
                        <a:pt x="55139" y="87494"/>
                        <a:pt x="61793" y="94151"/>
                      </a:cubicBezTo>
                      <a:cubicBezTo>
                        <a:pt x="67497" y="100809"/>
                        <a:pt x="77004" y="103662"/>
                        <a:pt x="88412" y="103662"/>
                      </a:cubicBezTo>
                      <a:cubicBezTo>
                        <a:pt x="111228" y="103662"/>
                        <a:pt x="123586" y="91298"/>
                        <a:pt x="123586" y="66572"/>
                      </a:cubicBezTo>
                      <a:cubicBezTo>
                        <a:pt x="123586" y="54208"/>
                        <a:pt x="120734" y="44698"/>
                        <a:pt x="115030" y="38041"/>
                      </a:cubicBezTo>
                      <a:cubicBezTo>
                        <a:pt x="109326" y="31384"/>
                        <a:pt x="100770" y="27580"/>
                        <a:pt x="88412" y="27580"/>
                      </a:cubicBezTo>
                      <a:cubicBezTo>
                        <a:pt x="77004" y="27580"/>
                        <a:pt x="67497" y="30433"/>
                        <a:pt x="61793" y="37090"/>
                      </a:cubicBezTo>
                      <a:cubicBezTo>
                        <a:pt x="55139" y="44698"/>
                        <a:pt x="52287" y="54208"/>
                        <a:pt x="52287" y="66572"/>
                      </a:cubicBezTo>
                      <a:close/>
                    </a:path>
                  </a:pathLst>
                </a:custGeom>
                <a:solidFill>
                  <a:srgbClr val="086575"/>
                </a:solidFill>
                <a:ln w="9497" cap="flat">
                  <a:noFill/>
                  <a:prstDash val="solid"/>
                  <a:miter/>
                </a:ln>
              </p:spPr>
              <p:txBody>
                <a:bodyPr rtlCol="0" anchor="ctr"/>
                <a:lstStyle/>
                <a:p>
                  <a:endParaRPr lang="en-US"/>
                </a:p>
              </p:txBody>
            </p:sp>
            <p:sp>
              <p:nvSpPr>
                <p:cNvPr id="223" name="Freeform 222">
                  <a:extLst>
                    <a:ext uri="{FF2B5EF4-FFF2-40B4-BE49-F238E27FC236}">
                      <a16:creationId xmlns:a16="http://schemas.microsoft.com/office/drawing/2014/main" id="{C2B3DB55-CB2A-3048-B104-527A8380A3F6}"/>
                    </a:ext>
                  </a:extLst>
                </p:cNvPr>
                <p:cNvSpPr/>
                <p:nvPr/>
              </p:nvSpPr>
              <p:spPr>
                <a:xfrm>
                  <a:off x="5883197" y="1756110"/>
                  <a:ext cx="167316" cy="196861"/>
                </a:xfrm>
                <a:custGeom>
                  <a:avLst/>
                  <a:gdLst>
                    <a:gd name="connsiteX0" fmla="*/ 94116 w 167316"/>
                    <a:gd name="connsiteY0" fmla="*/ 196862 h 196861"/>
                    <a:gd name="connsiteX1" fmla="*/ 24717 w 167316"/>
                    <a:gd name="connsiteY1" fmla="*/ 171184 h 196861"/>
                    <a:gd name="connsiteX2" fmla="*/ 0 w 167316"/>
                    <a:gd name="connsiteY2" fmla="*/ 99857 h 196861"/>
                    <a:gd name="connsiteX3" fmla="*/ 22816 w 167316"/>
                    <a:gd name="connsiteY3" fmla="*/ 26629 h 196861"/>
                    <a:gd name="connsiteX4" fmla="*/ 86510 w 167316"/>
                    <a:gd name="connsiteY4" fmla="*/ 0 h 196861"/>
                    <a:gd name="connsiteX5" fmla="*/ 145452 w 167316"/>
                    <a:gd name="connsiteY5" fmla="*/ 22825 h 196861"/>
                    <a:gd name="connsiteX6" fmla="*/ 167317 w 167316"/>
                    <a:gd name="connsiteY6" fmla="*/ 85592 h 196861"/>
                    <a:gd name="connsiteX7" fmla="*/ 167317 w 167316"/>
                    <a:gd name="connsiteY7" fmla="*/ 107466 h 196861"/>
                    <a:gd name="connsiteX8" fmla="*/ 41829 w 167316"/>
                    <a:gd name="connsiteY8" fmla="*/ 107466 h 196861"/>
                    <a:gd name="connsiteX9" fmla="*/ 57040 w 167316"/>
                    <a:gd name="connsiteY9" fmla="*/ 150262 h 196861"/>
                    <a:gd name="connsiteX10" fmla="*/ 96968 w 167316"/>
                    <a:gd name="connsiteY10" fmla="*/ 165478 h 196861"/>
                    <a:gd name="connsiteX11" fmla="*/ 128340 w 167316"/>
                    <a:gd name="connsiteY11" fmla="*/ 162625 h 196861"/>
                    <a:gd name="connsiteX12" fmla="*/ 159712 w 167316"/>
                    <a:gd name="connsiteY12" fmla="*/ 152164 h 196861"/>
                    <a:gd name="connsiteX13" fmla="*/ 159712 w 167316"/>
                    <a:gd name="connsiteY13" fmla="*/ 184499 h 196861"/>
                    <a:gd name="connsiteX14" fmla="*/ 130241 w 167316"/>
                    <a:gd name="connsiteY14" fmla="*/ 194009 h 196861"/>
                    <a:gd name="connsiteX15" fmla="*/ 94116 w 167316"/>
                    <a:gd name="connsiteY15" fmla="*/ 196862 h 196861"/>
                    <a:gd name="connsiteX16" fmla="*/ 87461 w 167316"/>
                    <a:gd name="connsiteY16" fmla="*/ 30433 h 196861"/>
                    <a:gd name="connsiteX17" fmla="*/ 57040 w 167316"/>
                    <a:gd name="connsiteY17" fmla="*/ 42796 h 196861"/>
                    <a:gd name="connsiteX18" fmla="*/ 43730 w 167316"/>
                    <a:gd name="connsiteY18" fmla="*/ 77984 h 196861"/>
                    <a:gd name="connsiteX19" fmla="*/ 129290 w 167316"/>
                    <a:gd name="connsiteY19" fmla="*/ 77984 h 196861"/>
                    <a:gd name="connsiteX20" fmla="*/ 117882 w 167316"/>
                    <a:gd name="connsiteY20" fmla="*/ 42796 h 196861"/>
                    <a:gd name="connsiteX21" fmla="*/ 87461 w 167316"/>
                    <a:gd name="connsiteY21" fmla="*/ 30433 h 19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7316" h="196861">
                      <a:moveTo>
                        <a:pt x="94116" y="196862"/>
                      </a:moveTo>
                      <a:cubicBezTo>
                        <a:pt x="64645" y="196862"/>
                        <a:pt x="41829" y="188303"/>
                        <a:pt x="24717" y="171184"/>
                      </a:cubicBezTo>
                      <a:cubicBezTo>
                        <a:pt x="8556" y="154066"/>
                        <a:pt x="0" y="130290"/>
                        <a:pt x="0" y="99857"/>
                      </a:cubicBezTo>
                      <a:cubicBezTo>
                        <a:pt x="0" y="68474"/>
                        <a:pt x="7605" y="44698"/>
                        <a:pt x="22816" y="26629"/>
                      </a:cubicBezTo>
                      <a:cubicBezTo>
                        <a:pt x="38027" y="8559"/>
                        <a:pt x="58941" y="0"/>
                        <a:pt x="86510" y="0"/>
                      </a:cubicBezTo>
                      <a:cubicBezTo>
                        <a:pt x="111228" y="0"/>
                        <a:pt x="131192" y="7608"/>
                        <a:pt x="145452" y="22825"/>
                      </a:cubicBezTo>
                      <a:cubicBezTo>
                        <a:pt x="159712" y="38041"/>
                        <a:pt x="167317" y="58963"/>
                        <a:pt x="167317" y="85592"/>
                      </a:cubicBezTo>
                      <a:lnTo>
                        <a:pt x="167317" y="107466"/>
                      </a:lnTo>
                      <a:lnTo>
                        <a:pt x="41829" y="107466"/>
                      </a:lnTo>
                      <a:cubicBezTo>
                        <a:pt x="42780" y="125535"/>
                        <a:pt x="47533" y="139800"/>
                        <a:pt x="57040" y="150262"/>
                      </a:cubicBezTo>
                      <a:cubicBezTo>
                        <a:pt x="66547" y="159772"/>
                        <a:pt x="79856" y="165478"/>
                        <a:pt x="96968" y="165478"/>
                      </a:cubicBezTo>
                      <a:cubicBezTo>
                        <a:pt x="108376" y="165478"/>
                        <a:pt x="118833" y="164527"/>
                        <a:pt x="128340" y="162625"/>
                      </a:cubicBezTo>
                      <a:cubicBezTo>
                        <a:pt x="137846" y="160723"/>
                        <a:pt x="148304" y="156919"/>
                        <a:pt x="159712" y="152164"/>
                      </a:cubicBezTo>
                      <a:lnTo>
                        <a:pt x="159712" y="184499"/>
                      </a:lnTo>
                      <a:cubicBezTo>
                        <a:pt x="150205" y="189254"/>
                        <a:pt x="139748" y="192107"/>
                        <a:pt x="130241" y="194009"/>
                      </a:cubicBezTo>
                      <a:cubicBezTo>
                        <a:pt x="118833" y="194960"/>
                        <a:pt x="107425" y="196862"/>
                        <a:pt x="94116" y="196862"/>
                      </a:cubicBezTo>
                      <a:close/>
                      <a:moveTo>
                        <a:pt x="87461" y="30433"/>
                      </a:moveTo>
                      <a:cubicBezTo>
                        <a:pt x="75102" y="30433"/>
                        <a:pt x="64645" y="34237"/>
                        <a:pt x="57040" y="42796"/>
                      </a:cubicBezTo>
                      <a:cubicBezTo>
                        <a:pt x="49435" y="51355"/>
                        <a:pt x="44681" y="62768"/>
                        <a:pt x="43730" y="77984"/>
                      </a:cubicBezTo>
                      <a:lnTo>
                        <a:pt x="129290" y="77984"/>
                      </a:lnTo>
                      <a:cubicBezTo>
                        <a:pt x="129290" y="62768"/>
                        <a:pt x="125488" y="50404"/>
                        <a:pt x="117882" y="42796"/>
                      </a:cubicBezTo>
                      <a:cubicBezTo>
                        <a:pt x="110277" y="35188"/>
                        <a:pt x="99820" y="30433"/>
                        <a:pt x="87461" y="30433"/>
                      </a:cubicBezTo>
                      <a:close/>
                    </a:path>
                  </a:pathLst>
                </a:custGeom>
                <a:solidFill>
                  <a:srgbClr val="086575"/>
                </a:solidFill>
                <a:ln w="9497" cap="flat">
                  <a:noFill/>
                  <a:prstDash val="solid"/>
                  <a:miter/>
                </a:ln>
              </p:spPr>
              <p:txBody>
                <a:bodyPr rtlCol="0" anchor="ctr"/>
                <a:lstStyle/>
                <a:p>
                  <a:endParaRPr lang="en-US"/>
                </a:p>
              </p:txBody>
            </p:sp>
          </p:grpSp>
          <p:grpSp>
            <p:nvGrpSpPr>
              <p:cNvPr id="207" name="Graphic 2">
                <a:extLst>
                  <a:ext uri="{FF2B5EF4-FFF2-40B4-BE49-F238E27FC236}">
                    <a16:creationId xmlns:a16="http://schemas.microsoft.com/office/drawing/2014/main" id="{37338B70-6A23-9D47-9284-6ABE3A9DFF04}"/>
                  </a:ext>
                </a:extLst>
              </p:cNvPr>
              <p:cNvGrpSpPr/>
              <p:nvPr/>
            </p:nvGrpSpPr>
            <p:grpSpPr>
              <a:xfrm>
                <a:off x="4449594" y="1366190"/>
                <a:ext cx="1063793" cy="348074"/>
                <a:chOff x="4449594" y="1366190"/>
                <a:chExt cx="1063793" cy="348074"/>
              </a:xfrm>
              <a:solidFill>
                <a:srgbClr val="086575"/>
              </a:solidFill>
            </p:grpSpPr>
            <p:sp>
              <p:nvSpPr>
                <p:cNvPr id="212" name="Freeform 211">
                  <a:extLst>
                    <a:ext uri="{FF2B5EF4-FFF2-40B4-BE49-F238E27FC236}">
                      <a16:creationId xmlns:a16="http://schemas.microsoft.com/office/drawing/2014/main" id="{8DF15DB2-5E78-704C-9216-E6A8B251404D}"/>
                    </a:ext>
                  </a:extLst>
                </p:cNvPr>
                <p:cNvSpPr/>
                <p:nvPr/>
              </p:nvSpPr>
              <p:spPr>
                <a:xfrm>
                  <a:off x="4449594" y="1366190"/>
                  <a:ext cx="172070" cy="270090"/>
                </a:xfrm>
                <a:custGeom>
                  <a:avLst/>
                  <a:gdLst>
                    <a:gd name="connsiteX0" fmla="*/ 75102 w 172070"/>
                    <a:gd name="connsiteY0" fmla="*/ 270091 h 270090"/>
                    <a:gd name="connsiteX1" fmla="*/ 19964 w 172070"/>
                    <a:gd name="connsiteY1" fmla="*/ 244413 h 270090"/>
                    <a:gd name="connsiteX2" fmla="*/ 0 w 172070"/>
                    <a:gd name="connsiteY2" fmla="*/ 172135 h 270090"/>
                    <a:gd name="connsiteX3" fmla="*/ 19964 w 172070"/>
                    <a:gd name="connsiteY3" fmla="*/ 99857 h 270090"/>
                    <a:gd name="connsiteX4" fmla="*/ 76053 w 172070"/>
                    <a:gd name="connsiteY4" fmla="*/ 74180 h 270090"/>
                    <a:gd name="connsiteX5" fmla="*/ 133093 w 172070"/>
                    <a:gd name="connsiteY5" fmla="*/ 101759 h 270090"/>
                    <a:gd name="connsiteX6" fmla="*/ 134994 w 172070"/>
                    <a:gd name="connsiteY6" fmla="*/ 101759 h 270090"/>
                    <a:gd name="connsiteX7" fmla="*/ 132142 w 172070"/>
                    <a:gd name="connsiteY7" fmla="*/ 69425 h 270090"/>
                    <a:gd name="connsiteX8" fmla="*/ 132142 w 172070"/>
                    <a:gd name="connsiteY8" fmla="*/ 0 h 270090"/>
                    <a:gd name="connsiteX9" fmla="*/ 172070 w 172070"/>
                    <a:gd name="connsiteY9" fmla="*/ 0 h 270090"/>
                    <a:gd name="connsiteX10" fmla="*/ 172070 w 172070"/>
                    <a:gd name="connsiteY10" fmla="*/ 266287 h 270090"/>
                    <a:gd name="connsiteX11" fmla="*/ 140698 w 172070"/>
                    <a:gd name="connsiteY11" fmla="*/ 266287 h 270090"/>
                    <a:gd name="connsiteX12" fmla="*/ 134044 w 172070"/>
                    <a:gd name="connsiteY12" fmla="*/ 241560 h 270090"/>
                    <a:gd name="connsiteX13" fmla="*/ 132142 w 172070"/>
                    <a:gd name="connsiteY13" fmla="*/ 241560 h 270090"/>
                    <a:gd name="connsiteX14" fmla="*/ 75102 w 172070"/>
                    <a:gd name="connsiteY14" fmla="*/ 270091 h 270090"/>
                    <a:gd name="connsiteX15" fmla="*/ 86510 w 172070"/>
                    <a:gd name="connsiteY15" fmla="*/ 236805 h 270090"/>
                    <a:gd name="connsiteX16" fmla="*/ 122636 w 172070"/>
                    <a:gd name="connsiteY16" fmla="*/ 222539 h 270090"/>
                    <a:gd name="connsiteX17" fmla="*/ 134044 w 172070"/>
                    <a:gd name="connsiteY17" fmla="*/ 176890 h 270090"/>
                    <a:gd name="connsiteX18" fmla="*/ 134044 w 172070"/>
                    <a:gd name="connsiteY18" fmla="*/ 171184 h 270090"/>
                    <a:gd name="connsiteX19" fmla="*/ 122636 w 172070"/>
                    <a:gd name="connsiteY19" fmla="*/ 120780 h 270090"/>
                    <a:gd name="connsiteX20" fmla="*/ 86510 w 172070"/>
                    <a:gd name="connsiteY20" fmla="*/ 105564 h 270090"/>
                    <a:gd name="connsiteX21" fmla="*/ 54188 w 172070"/>
                    <a:gd name="connsiteY21" fmla="*/ 122682 h 270090"/>
                    <a:gd name="connsiteX22" fmla="*/ 42780 w 172070"/>
                    <a:gd name="connsiteY22" fmla="*/ 172135 h 270090"/>
                    <a:gd name="connsiteX23" fmla="*/ 54188 w 172070"/>
                    <a:gd name="connsiteY23" fmla="*/ 219686 h 270090"/>
                    <a:gd name="connsiteX24" fmla="*/ 86510 w 172070"/>
                    <a:gd name="connsiteY24" fmla="*/ 236805 h 27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2070" h="270090">
                      <a:moveTo>
                        <a:pt x="75102" y="270091"/>
                      </a:moveTo>
                      <a:cubicBezTo>
                        <a:pt x="51336" y="270091"/>
                        <a:pt x="33273" y="261531"/>
                        <a:pt x="19964" y="244413"/>
                      </a:cubicBezTo>
                      <a:cubicBezTo>
                        <a:pt x="6655" y="227295"/>
                        <a:pt x="0" y="203519"/>
                        <a:pt x="0" y="172135"/>
                      </a:cubicBezTo>
                      <a:cubicBezTo>
                        <a:pt x="0" y="140751"/>
                        <a:pt x="6655" y="116976"/>
                        <a:pt x="19964" y="99857"/>
                      </a:cubicBezTo>
                      <a:cubicBezTo>
                        <a:pt x="33273" y="82739"/>
                        <a:pt x="52287" y="74180"/>
                        <a:pt x="76053" y="74180"/>
                      </a:cubicBezTo>
                      <a:cubicBezTo>
                        <a:pt x="100770" y="74180"/>
                        <a:pt x="119784" y="83690"/>
                        <a:pt x="133093" y="101759"/>
                      </a:cubicBezTo>
                      <a:lnTo>
                        <a:pt x="134994" y="101759"/>
                      </a:lnTo>
                      <a:cubicBezTo>
                        <a:pt x="133093" y="88445"/>
                        <a:pt x="132142" y="77033"/>
                        <a:pt x="132142" y="69425"/>
                      </a:cubicBezTo>
                      <a:lnTo>
                        <a:pt x="132142" y="0"/>
                      </a:lnTo>
                      <a:lnTo>
                        <a:pt x="172070" y="0"/>
                      </a:lnTo>
                      <a:lnTo>
                        <a:pt x="172070" y="266287"/>
                      </a:lnTo>
                      <a:lnTo>
                        <a:pt x="140698" y="266287"/>
                      </a:lnTo>
                      <a:lnTo>
                        <a:pt x="134044" y="241560"/>
                      </a:lnTo>
                      <a:lnTo>
                        <a:pt x="132142" y="241560"/>
                      </a:lnTo>
                      <a:cubicBezTo>
                        <a:pt x="118833" y="260580"/>
                        <a:pt x="99820" y="270091"/>
                        <a:pt x="75102" y="270091"/>
                      </a:cubicBezTo>
                      <a:close/>
                      <a:moveTo>
                        <a:pt x="86510" y="236805"/>
                      </a:moveTo>
                      <a:cubicBezTo>
                        <a:pt x="102672" y="236805"/>
                        <a:pt x="115030" y="232050"/>
                        <a:pt x="122636" y="222539"/>
                      </a:cubicBezTo>
                      <a:cubicBezTo>
                        <a:pt x="130241" y="213029"/>
                        <a:pt x="134044" y="197813"/>
                        <a:pt x="134044" y="176890"/>
                      </a:cubicBezTo>
                      <a:lnTo>
                        <a:pt x="134044" y="171184"/>
                      </a:lnTo>
                      <a:cubicBezTo>
                        <a:pt x="134044" y="147409"/>
                        <a:pt x="130241" y="130290"/>
                        <a:pt x="122636" y="120780"/>
                      </a:cubicBezTo>
                      <a:cubicBezTo>
                        <a:pt x="115030" y="110319"/>
                        <a:pt x="102672" y="105564"/>
                        <a:pt x="86510" y="105564"/>
                      </a:cubicBezTo>
                      <a:cubicBezTo>
                        <a:pt x="72251" y="105564"/>
                        <a:pt x="61793" y="111270"/>
                        <a:pt x="54188" y="122682"/>
                      </a:cubicBezTo>
                      <a:cubicBezTo>
                        <a:pt x="46583" y="134094"/>
                        <a:pt x="42780" y="150262"/>
                        <a:pt x="42780" y="172135"/>
                      </a:cubicBezTo>
                      <a:cubicBezTo>
                        <a:pt x="42780" y="193058"/>
                        <a:pt x="46583" y="209225"/>
                        <a:pt x="54188" y="219686"/>
                      </a:cubicBezTo>
                      <a:cubicBezTo>
                        <a:pt x="59892" y="232050"/>
                        <a:pt x="71300" y="236805"/>
                        <a:pt x="86510" y="236805"/>
                      </a:cubicBezTo>
                      <a:close/>
                    </a:path>
                  </a:pathLst>
                </a:custGeom>
                <a:solidFill>
                  <a:srgbClr val="086575"/>
                </a:solidFill>
                <a:ln w="9497" cap="flat">
                  <a:noFill/>
                  <a:prstDash val="solid"/>
                  <a:miter/>
                </a:ln>
              </p:spPr>
              <p:txBody>
                <a:bodyPr rtlCol="0" anchor="ctr"/>
                <a:lstStyle/>
                <a:p>
                  <a:endParaRPr lang="en-US"/>
                </a:p>
              </p:txBody>
            </p:sp>
            <p:sp>
              <p:nvSpPr>
                <p:cNvPr id="213" name="Freeform 212">
                  <a:extLst>
                    <a:ext uri="{FF2B5EF4-FFF2-40B4-BE49-F238E27FC236}">
                      <a16:creationId xmlns:a16="http://schemas.microsoft.com/office/drawing/2014/main" id="{7AF23E09-A1B6-1D44-B11E-FAD30D0F436C}"/>
                    </a:ext>
                  </a:extLst>
                </p:cNvPr>
                <p:cNvSpPr/>
                <p:nvPr/>
              </p:nvSpPr>
              <p:spPr>
                <a:xfrm>
                  <a:off x="4668247" y="1439419"/>
                  <a:ext cx="167316" cy="196861"/>
                </a:xfrm>
                <a:custGeom>
                  <a:avLst/>
                  <a:gdLst>
                    <a:gd name="connsiteX0" fmla="*/ 94116 w 167316"/>
                    <a:gd name="connsiteY0" fmla="*/ 196862 h 196861"/>
                    <a:gd name="connsiteX1" fmla="*/ 24717 w 167316"/>
                    <a:gd name="connsiteY1" fmla="*/ 171184 h 196861"/>
                    <a:gd name="connsiteX2" fmla="*/ 0 w 167316"/>
                    <a:gd name="connsiteY2" fmla="*/ 99857 h 196861"/>
                    <a:gd name="connsiteX3" fmla="*/ 22816 w 167316"/>
                    <a:gd name="connsiteY3" fmla="*/ 26629 h 196861"/>
                    <a:gd name="connsiteX4" fmla="*/ 86510 w 167316"/>
                    <a:gd name="connsiteY4" fmla="*/ 0 h 196861"/>
                    <a:gd name="connsiteX5" fmla="*/ 145452 w 167316"/>
                    <a:gd name="connsiteY5" fmla="*/ 22825 h 196861"/>
                    <a:gd name="connsiteX6" fmla="*/ 167317 w 167316"/>
                    <a:gd name="connsiteY6" fmla="*/ 85592 h 196861"/>
                    <a:gd name="connsiteX7" fmla="*/ 167317 w 167316"/>
                    <a:gd name="connsiteY7" fmla="*/ 107466 h 196861"/>
                    <a:gd name="connsiteX8" fmla="*/ 40879 w 167316"/>
                    <a:gd name="connsiteY8" fmla="*/ 107466 h 196861"/>
                    <a:gd name="connsiteX9" fmla="*/ 56089 w 167316"/>
                    <a:gd name="connsiteY9" fmla="*/ 150262 h 196861"/>
                    <a:gd name="connsiteX10" fmla="*/ 96017 w 167316"/>
                    <a:gd name="connsiteY10" fmla="*/ 165478 h 196861"/>
                    <a:gd name="connsiteX11" fmla="*/ 127389 w 167316"/>
                    <a:gd name="connsiteY11" fmla="*/ 162625 h 196861"/>
                    <a:gd name="connsiteX12" fmla="*/ 158761 w 167316"/>
                    <a:gd name="connsiteY12" fmla="*/ 152164 h 196861"/>
                    <a:gd name="connsiteX13" fmla="*/ 158761 w 167316"/>
                    <a:gd name="connsiteY13" fmla="*/ 184499 h 196861"/>
                    <a:gd name="connsiteX14" fmla="*/ 129290 w 167316"/>
                    <a:gd name="connsiteY14" fmla="*/ 194009 h 196861"/>
                    <a:gd name="connsiteX15" fmla="*/ 94116 w 167316"/>
                    <a:gd name="connsiteY15" fmla="*/ 196862 h 196861"/>
                    <a:gd name="connsiteX16" fmla="*/ 86510 w 167316"/>
                    <a:gd name="connsiteY16" fmla="*/ 30433 h 196861"/>
                    <a:gd name="connsiteX17" fmla="*/ 56089 w 167316"/>
                    <a:gd name="connsiteY17" fmla="*/ 42796 h 196861"/>
                    <a:gd name="connsiteX18" fmla="*/ 42780 w 167316"/>
                    <a:gd name="connsiteY18" fmla="*/ 77984 h 196861"/>
                    <a:gd name="connsiteX19" fmla="*/ 128340 w 167316"/>
                    <a:gd name="connsiteY19" fmla="*/ 77984 h 196861"/>
                    <a:gd name="connsiteX20" fmla="*/ 116932 w 167316"/>
                    <a:gd name="connsiteY20" fmla="*/ 42796 h 196861"/>
                    <a:gd name="connsiteX21" fmla="*/ 86510 w 167316"/>
                    <a:gd name="connsiteY21" fmla="*/ 30433 h 19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7316" h="196861">
                      <a:moveTo>
                        <a:pt x="94116" y="196862"/>
                      </a:moveTo>
                      <a:cubicBezTo>
                        <a:pt x="64645" y="196862"/>
                        <a:pt x="41829" y="188303"/>
                        <a:pt x="24717" y="171184"/>
                      </a:cubicBezTo>
                      <a:cubicBezTo>
                        <a:pt x="8556" y="154066"/>
                        <a:pt x="0" y="130290"/>
                        <a:pt x="0" y="99857"/>
                      </a:cubicBezTo>
                      <a:cubicBezTo>
                        <a:pt x="0" y="68474"/>
                        <a:pt x="7605" y="44698"/>
                        <a:pt x="22816" y="26629"/>
                      </a:cubicBezTo>
                      <a:cubicBezTo>
                        <a:pt x="38027" y="8559"/>
                        <a:pt x="58941" y="0"/>
                        <a:pt x="86510" y="0"/>
                      </a:cubicBezTo>
                      <a:cubicBezTo>
                        <a:pt x="111228" y="0"/>
                        <a:pt x="131192" y="7608"/>
                        <a:pt x="145452" y="22825"/>
                      </a:cubicBezTo>
                      <a:cubicBezTo>
                        <a:pt x="159712" y="38041"/>
                        <a:pt x="167317" y="58963"/>
                        <a:pt x="167317" y="85592"/>
                      </a:cubicBezTo>
                      <a:lnTo>
                        <a:pt x="167317" y="107466"/>
                      </a:lnTo>
                      <a:lnTo>
                        <a:pt x="40879" y="107466"/>
                      </a:lnTo>
                      <a:cubicBezTo>
                        <a:pt x="41829" y="125535"/>
                        <a:pt x="46583" y="139800"/>
                        <a:pt x="56089" y="150262"/>
                      </a:cubicBezTo>
                      <a:cubicBezTo>
                        <a:pt x="65596" y="159772"/>
                        <a:pt x="78905" y="165478"/>
                        <a:pt x="96017" y="165478"/>
                      </a:cubicBezTo>
                      <a:cubicBezTo>
                        <a:pt x="107425" y="165478"/>
                        <a:pt x="117882" y="164527"/>
                        <a:pt x="127389" y="162625"/>
                      </a:cubicBezTo>
                      <a:cubicBezTo>
                        <a:pt x="136896" y="160723"/>
                        <a:pt x="147353" y="156919"/>
                        <a:pt x="158761" y="152164"/>
                      </a:cubicBezTo>
                      <a:lnTo>
                        <a:pt x="158761" y="184499"/>
                      </a:lnTo>
                      <a:cubicBezTo>
                        <a:pt x="149254" y="189254"/>
                        <a:pt x="138797" y="192107"/>
                        <a:pt x="129290" y="194009"/>
                      </a:cubicBezTo>
                      <a:cubicBezTo>
                        <a:pt x="117882" y="194960"/>
                        <a:pt x="106474" y="196862"/>
                        <a:pt x="94116" y="196862"/>
                      </a:cubicBezTo>
                      <a:close/>
                      <a:moveTo>
                        <a:pt x="86510" y="30433"/>
                      </a:moveTo>
                      <a:cubicBezTo>
                        <a:pt x="74152" y="30433"/>
                        <a:pt x="63695" y="34237"/>
                        <a:pt x="56089" y="42796"/>
                      </a:cubicBezTo>
                      <a:cubicBezTo>
                        <a:pt x="48484" y="51355"/>
                        <a:pt x="43731" y="62768"/>
                        <a:pt x="42780" y="77984"/>
                      </a:cubicBezTo>
                      <a:lnTo>
                        <a:pt x="128340" y="77984"/>
                      </a:lnTo>
                      <a:cubicBezTo>
                        <a:pt x="128340" y="62768"/>
                        <a:pt x="124537" y="50404"/>
                        <a:pt x="116932" y="42796"/>
                      </a:cubicBezTo>
                      <a:cubicBezTo>
                        <a:pt x="109326" y="35188"/>
                        <a:pt x="98869" y="30433"/>
                        <a:pt x="86510" y="30433"/>
                      </a:cubicBezTo>
                      <a:close/>
                    </a:path>
                  </a:pathLst>
                </a:custGeom>
                <a:solidFill>
                  <a:srgbClr val="086575"/>
                </a:solidFill>
                <a:ln w="9497" cap="flat">
                  <a:noFill/>
                  <a:prstDash val="solid"/>
                  <a:miter/>
                </a:ln>
              </p:spPr>
              <p:txBody>
                <a:bodyPr rtlCol="0" anchor="ctr"/>
                <a:lstStyle/>
                <a:p>
                  <a:endParaRPr lang="en-US"/>
                </a:p>
              </p:txBody>
            </p:sp>
            <p:sp>
              <p:nvSpPr>
                <p:cNvPr id="214" name="Freeform 213">
                  <a:extLst>
                    <a:ext uri="{FF2B5EF4-FFF2-40B4-BE49-F238E27FC236}">
                      <a16:creationId xmlns:a16="http://schemas.microsoft.com/office/drawing/2014/main" id="{73A234F4-AE95-5541-84A3-B100CAF82089}"/>
                    </a:ext>
                  </a:extLst>
                </p:cNvPr>
                <p:cNvSpPr/>
                <p:nvPr/>
              </p:nvSpPr>
              <p:spPr>
                <a:xfrm>
                  <a:off x="4868837" y="1438468"/>
                  <a:ext cx="139747" cy="197812"/>
                </a:xfrm>
                <a:custGeom>
                  <a:avLst/>
                  <a:gdLst>
                    <a:gd name="connsiteX0" fmla="*/ 139748 w 139747"/>
                    <a:gd name="connsiteY0" fmla="*/ 139800 h 197812"/>
                    <a:gd name="connsiteX1" fmla="*/ 119784 w 139747"/>
                    <a:gd name="connsiteY1" fmla="*/ 182596 h 197812"/>
                    <a:gd name="connsiteX2" fmla="*/ 61793 w 139747"/>
                    <a:gd name="connsiteY2" fmla="*/ 197813 h 197812"/>
                    <a:gd name="connsiteX3" fmla="*/ 951 w 139747"/>
                    <a:gd name="connsiteY3" fmla="*/ 186401 h 197812"/>
                    <a:gd name="connsiteX4" fmla="*/ 951 w 139747"/>
                    <a:gd name="connsiteY4" fmla="*/ 151213 h 197812"/>
                    <a:gd name="connsiteX5" fmla="*/ 62744 w 139747"/>
                    <a:gd name="connsiteY5" fmla="*/ 166429 h 197812"/>
                    <a:gd name="connsiteX6" fmla="*/ 99820 w 139747"/>
                    <a:gd name="connsiteY6" fmla="*/ 143605 h 197812"/>
                    <a:gd name="connsiteX7" fmla="*/ 96017 w 139747"/>
                    <a:gd name="connsiteY7" fmla="*/ 131241 h 197812"/>
                    <a:gd name="connsiteX8" fmla="*/ 82708 w 139747"/>
                    <a:gd name="connsiteY8" fmla="*/ 121731 h 197812"/>
                    <a:gd name="connsiteX9" fmla="*/ 56089 w 139747"/>
                    <a:gd name="connsiteY9" fmla="*/ 110319 h 197812"/>
                    <a:gd name="connsiteX10" fmla="*/ 11408 w 139747"/>
                    <a:gd name="connsiteY10" fmla="*/ 84641 h 197812"/>
                    <a:gd name="connsiteX11" fmla="*/ 0 w 139747"/>
                    <a:gd name="connsiteY11" fmla="*/ 51355 h 197812"/>
                    <a:gd name="connsiteX12" fmla="*/ 19964 w 139747"/>
                    <a:gd name="connsiteY12" fmla="*/ 13314 h 197812"/>
                    <a:gd name="connsiteX13" fmla="*/ 73201 w 139747"/>
                    <a:gd name="connsiteY13" fmla="*/ 0 h 197812"/>
                    <a:gd name="connsiteX14" fmla="*/ 135945 w 139747"/>
                    <a:gd name="connsiteY14" fmla="*/ 13314 h 197812"/>
                    <a:gd name="connsiteX15" fmla="*/ 122636 w 139747"/>
                    <a:gd name="connsiteY15" fmla="*/ 43747 h 197812"/>
                    <a:gd name="connsiteX16" fmla="*/ 71300 w 139747"/>
                    <a:gd name="connsiteY16" fmla="*/ 31384 h 197812"/>
                    <a:gd name="connsiteX17" fmla="*/ 39928 w 139747"/>
                    <a:gd name="connsiteY17" fmla="*/ 49453 h 197812"/>
                    <a:gd name="connsiteX18" fmla="*/ 48484 w 139747"/>
                    <a:gd name="connsiteY18" fmla="*/ 64670 h 197812"/>
                    <a:gd name="connsiteX19" fmla="*/ 84609 w 139747"/>
                    <a:gd name="connsiteY19" fmla="*/ 81788 h 197812"/>
                    <a:gd name="connsiteX20" fmla="*/ 118833 w 139747"/>
                    <a:gd name="connsiteY20" fmla="*/ 97955 h 197812"/>
                    <a:gd name="connsiteX21" fmla="*/ 134994 w 139747"/>
                    <a:gd name="connsiteY21" fmla="*/ 115074 h 197812"/>
                    <a:gd name="connsiteX22" fmla="*/ 139748 w 139747"/>
                    <a:gd name="connsiteY22" fmla="*/ 139800 h 19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747" h="197812">
                      <a:moveTo>
                        <a:pt x="139748" y="139800"/>
                      </a:moveTo>
                      <a:cubicBezTo>
                        <a:pt x="139748" y="157870"/>
                        <a:pt x="133093" y="172135"/>
                        <a:pt x="119784" y="182596"/>
                      </a:cubicBezTo>
                      <a:cubicBezTo>
                        <a:pt x="106474" y="193058"/>
                        <a:pt x="87461" y="197813"/>
                        <a:pt x="61793" y="197813"/>
                      </a:cubicBezTo>
                      <a:cubicBezTo>
                        <a:pt x="36125" y="197813"/>
                        <a:pt x="16161" y="194009"/>
                        <a:pt x="951" y="186401"/>
                      </a:cubicBezTo>
                      <a:lnTo>
                        <a:pt x="951" y="151213"/>
                      </a:lnTo>
                      <a:cubicBezTo>
                        <a:pt x="22816" y="161674"/>
                        <a:pt x="43731" y="166429"/>
                        <a:pt x="62744" y="166429"/>
                      </a:cubicBezTo>
                      <a:cubicBezTo>
                        <a:pt x="87461" y="166429"/>
                        <a:pt x="99820" y="158821"/>
                        <a:pt x="99820" y="143605"/>
                      </a:cubicBezTo>
                      <a:cubicBezTo>
                        <a:pt x="99820" y="138849"/>
                        <a:pt x="98869" y="135045"/>
                        <a:pt x="96017" y="131241"/>
                      </a:cubicBezTo>
                      <a:cubicBezTo>
                        <a:pt x="93165" y="128388"/>
                        <a:pt x="88412" y="124584"/>
                        <a:pt x="82708" y="121731"/>
                      </a:cubicBezTo>
                      <a:cubicBezTo>
                        <a:pt x="76053" y="117927"/>
                        <a:pt x="67497" y="114123"/>
                        <a:pt x="56089" y="110319"/>
                      </a:cubicBezTo>
                      <a:cubicBezTo>
                        <a:pt x="34224" y="101759"/>
                        <a:pt x="19964" y="93200"/>
                        <a:pt x="11408" y="84641"/>
                      </a:cubicBezTo>
                      <a:cubicBezTo>
                        <a:pt x="3803" y="76082"/>
                        <a:pt x="0" y="65621"/>
                        <a:pt x="0" y="51355"/>
                      </a:cubicBezTo>
                      <a:cubicBezTo>
                        <a:pt x="0" y="35188"/>
                        <a:pt x="6655" y="22825"/>
                        <a:pt x="19964" y="13314"/>
                      </a:cubicBezTo>
                      <a:cubicBezTo>
                        <a:pt x="33273" y="3804"/>
                        <a:pt x="50385" y="0"/>
                        <a:pt x="73201" y="0"/>
                      </a:cubicBezTo>
                      <a:cubicBezTo>
                        <a:pt x="95066" y="0"/>
                        <a:pt x="116932" y="4755"/>
                        <a:pt x="135945" y="13314"/>
                      </a:cubicBezTo>
                      <a:lnTo>
                        <a:pt x="122636" y="43747"/>
                      </a:lnTo>
                      <a:cubicBezTo>
                        <a:pt x="102672" y="35188"/>
                        <a:pt x="84609" y="31384"/>
                        <a:pt x="71300" y="31384"/>
                      </a:cubicBezTo>
                      <a:cubicBezTo>
                        <a:pt x="50385" y="31384"/>
                        <a:pt x="39928" y="37090"/>
                        <a:pt x="39928" y="49453"/>
                      </a:cubicBezTo>
                      <a:cubicBezTo>
                        <a:pt x="39928" y="55159"/>
                        <a:pt x="42780" y="60866"/>
                        <a:pt x="48484" y="64670"/>
                      </a:cubicBezTo>
                      <a:cubicBezTo>
                        <a:pt x="54188" y="68474"/>
                        <a:pt x="66546" y="74180"/>
                        <a:pt x="84609" y="81788"/>
                      </a:cubicBezTo>
                      <a:cubicBezTo>
                        <a:pt x="99820" y="87494"/>
                        <a:pt x="111228" y="93200"/>
                        <a:pt x="118833" y="97955"/>
                      </a:cubicBezTo>
                      <a:cubicBezTo>
                        <a:pt x="125488" y="102711"/>
                        <a:pt x="131192" y="108417"/>
                        <a:pt x="134994" y="115074"/>
                      </a:cubicBezTo>
                      <a:cubicBezTo>
                        <a:pt x="137846" y="122682"/>
                        <a:pt x="139748" y="131241"/>
                        <a:pt x="139748" y="139800"/>
                      </a:cubicBezTo>
                      <a:close/>
                    </a:path>
                  </a:pathLst>
                </a:custGeom>
                <a:solidFill>
                  <a:srgbClr val="086575"/>
                </a:solidFill>
                <a:ln w="9497"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1C1019C3-9684-7040-AB51-82415067295E}"/>
                    </a:ext>
                  </a:extLst>
                </p:cNvPr>
                <p:cNvSpPr/>
                <p:nvPr/>
              </p:nvSpPr>
              <p:spPr>
                <a:xfrm>
                  <a:off x="5049464" y="1370945"/>
                  <a:ext cx="44681" cy="261531"/>
                </a:xfrm>
                <a:custGeom>
                  <a:avLst/>
                  <a:gdLst>
                    <a:gd name="connsiteX0" fmla="*/ 0 w 44681"/>
                    <a:gd name="connsiteY0" fmla="*/ 21873 h 261531"/>
                    <a:gd name="connsiteX1" fmla="*/ 5704 w 44681"/>
                    <a:gd name="connsiteY1" fmla="*/ 5706 h 261531"/>
                    <a:gd name="connsiteX2" fmla="*/ 22816 w 44681"/>
                    <a:gd name="connsiteY2" fmla="*/ 0 h 261531"/>
                    <a:gd name="connsiteX3" fmla="*/ 38977 w 44681"/>
                    <a:gd name="connsiteY3" fmla="*/ 5706 h 261531"/>
                    <a:gd name="connsiteX4" fmla="*/ 44681 w 44681"/>
                    <a:gd name="connsiteY4" fmla="*/ 21873 h 261531"/>
                    <a:gd name="connsiteX5" fmla="*/ 38977 w 44681"/>
                    <a:gd name="connsiteY5" fmla="*/ 38041 h 261531"/>
                    <a:gd name="connsiteX6" fmla="*/ 22816 w 44681"/>
                    <a:gd name="connsiteY6" fmla="*/ 43747 h 261531"/>
                    <a:gd name="connsiteX7" fmla="*/ 5704 w 44681"/>
                    <a:gd name="connsiteY7" fmla="*/ 38041 h 261531"/>
                    <a:gd name="connsiteX8" fmla="*/ 0 w 44681"/>
                    <a:gd name="connsiteY8" fmla="*/ 21873 h 261531"/>
                    <a:gd name="connsiteX9" fmla="*/ 42780 w 44681"/>
                    <a:gd name="connsiteY9" fmla="*/ 261531 h 261531"/>
                    <a:gd name="connsiteX10" fmla="*/ 2852 w 44681"/>
                    <a:gd name="connsiteY10" fmla="*/ 261531 h 261531"/>
                    <a:gd name="connsiteX11" fmla="*/ 2852 w 44681"/>
                    <a:gd name="connsiteY11" fmla="*/ 72278 h 261531"/>
                    <a:gd name="connsiteX12" fmla="*/ 42780 w 44681"/>
                    <a:gd name="connsiteY12" fmla="*/ 72278 h 261531"/>
                    <a:gd name="connsiteX13" fmla="*/ 42780 w 44681"/>
                    <a:gd name="connsiteY13" fmla="*/ 261531 h 26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681" h="261531">
                      <a:moveTo>
                        <a:pt x="0" y="21873"/>
                      </a:moveTo>
                      <a:cubicBezTo>
                        <a:pt x="0" y="14265"/>
                        <a:pt x="1901" y="9510"/>
                        <a:pt x="5704" y="5706"/>
                      </a:cubicBezTo>
                      <a:cubicBezTo>
                        <a:pt x="9507" y="1902"/>
                        <a:pt x="15211" y="0"/>
                        <a:pt x="22816" y="0"/>
                      </a:cubicBezTo>
                      <a:cubicBezTo>
                        <a:pt x="29471" y="0"/>
                        <a:pt x="35175" y="1902"/>
                        <a:pt x="38977" y="5706"/>
                      </a:cubicBezTo>
                      <a:cubicBezTo>
                        <a:pt x="42780" y="9510"/>
                        <a:pt x="44681" y="15216"/>
                        <a:pt x="44681" y="21873"/>
                      </a:cubicBezTo>
                      <a:cubicBezTo>
                        <a:pt x="44681" y="28531"/>
                        <a:pt x="42780" y="34237"/>
                        <a:pt x="38977" y="38041"/>
                      </a:cubicBezTo>
                      <a:cubicBezTo>
                        <a:pt x="35175" y="41845"/>
                        <a:pt x="29471" y="43747"/>
                        <a:pt x="22816" y="43747"/>
                      </a:cubicBezTo>
                      <a:cubicBezTo>
                        <a:pt x="15211" y="43747"/>
                        <a:pt x="9507" y="41845"/>
                        <a:pt x="5704" y="38041"/>
                      </a:cubicBezTo>
                      <a:cubicBezTo>
                        <a:pt x="1901" y="34237"/>
                        <a:pt x="0" y="28531"/>
                        <a:pt x="0" y="21873"/>
                      </a:cubicBezTo>
                      <a:close/>
                      <a:moveTo>
                        <a:pt x="42780" y="261531"/>
                      </a:moveTo>
                      <a:lnTo>
                        <a:pt x="2852" y="261531"/>
                      </a:lnTo>
                      <a:lnTo>
                        <a:pt x="2852" y="72278"/>
                      </a:lnTo>
                      <a:lnTo>
                        <a:pt x="42780" y="72278"/>
                      </a:lnTo>
                      <a:lnTo>
                        <a:pt x="42780" y="261531"/>
                      </a:lnTo>
                      <a:close/>
                    </a:path>
                  </a:pathLst>
                </a:custGeom>
                <a:solidFill>
                  <a:srgbClr val="086575"/>
                </a:solidFill>
                <a:ln w="9497" cap="flat">
                  <a:no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91A63E8C-206E-5241-8D0D-878EEB8BCB82}"/>
                    </a:ext>
                  </a:extLst>
                </p:cNvPr>
                <p:cNvSpPr/>
                <p:nvPr/>
              </p:nvSpPr>
              <p:spPr>
                <a:xfrm>
                  <a:off x="5124566" y="1437517"/>
                  <a:ext cx="184428" cy="276747"/>
                </a:xfrm>
                <a:custGeom>
                  <a:avLst/>
                  <a:gdLst>
                    <a:gd name="connsiteX0" fmla="*/ 184429 w 184428"/>
                    <a:gd name="connsiteY0" fmla="*/ 5706 h 276747"/>
                    <a:gd name="connsiteX1" fmla="*/ 184429 w 184428"/>
                    <a:gd name="connsiteY1" fmla="*/ 27580 h 276747"/>
                    <a:gd name="connsiteX2" fmla="*/ 152106 w 184428"/>
                    <a:gd name="connsiteY2" fmla="*/ 33286 h 276747"/>
                    <a:gd name="connsiteX3" fmla="*/ 159712 w 184428"/>
                    <a:gd name="connsiteY3" fmla="*/ 47551 h 276747"/>
                    <a:gd name="connsiteX4" fmla="*/ 162564 w 184428"/>
                    <a:gd name="connsiteY4" fmla="*/ 65621 h 276747"/>
                    <a:gd name="connsiteX5" fmla="*/ 142600 w 184428"/>
                    <a:gd name="connsiteY5" fmla="*/ 111270 h 276747"/>
                    <a:gd name="connsiteX6" fmla="*/ 87461 w 184428"/>
                    <a:gd name="connsiteY6" fmla="*/ 128388 h 276747"/>
                    <a:gd name="connsiteX7" fmla="*/ 71300 w 184428"/>
                    <a:gd name="connsiteY7" fmla="*/ 127437 h 276747"/>
                    <a:gd name="connsiteX8" fmla="*/ 57990 w 184428"/>
                    <a:gd name="connsiteY8" fmla="*/ 146458 h 276747"/>
                    <a:gd name="connsiteX9" fmla="*/ 63695 w 184428"/>
                    <a:gd name="connsiteY9" fmla="*/ 155968 h 276747"/>
                    <a:gd name="connsiteX10" fmla="*/ 85560 w 184428"/>
                    <a:gd name="connsiteY10" fmla="*/ 158821 h 276747"/>
                    <a:gd name="connsiteX11" fmla="*/ 118833 w 184428"/>
                    <a:gd name="connsiteY11" fmla="*/ 158821 h 276747"/>
                    <a:gd name="connsiteX12" fmla="*/ 166366 w 184428"/>
                    <a:gd name="connsiteY12" fmla="*/ 172135 h 276747"/>
                    <a:gd name="connsiteX13" fmla="*/ 182528 w 184428"/>
                    <a:gd name="connsiteY13" fmla="*/ 210176 h 276747"/>
                    <a:gd name="connsiteX14" fmla="*/ 155909 w 184428"/>
                    <a:gd name="connsiteY14" fmla="*/ 259629 h 276747"/>
                    <a:gd name="connsiteX15" fmla="*/ 78905 w 184428"/>
                    <a:gd name="connsiteY15" fmla="*/ 276748 h 276747"/>
                    <a:gd name="connsiteX16" fmla="*/ 19964 w 184428"/>
                    <a:gd name="connsiteY16" fmla="*/ 263433 h 276747"/>
                    <a:gd name="connsiteX17" fmla="*/ 0 w 184428"/>
                    <a:gd name="connsiteY17" fmla="*/ 224441 h 276747"/>
                    <a:gd name="connsiteX18" fmla="*/ 11408 w 184428"/>
                    <a:gd name="connsiteY18" fmla="*/ 194960 h 276747"/>
                    <a:gd name="connsiteX19" fmla="*/ 41829 w 184428"/>
                    <a:gd name="connsiteY19" fmla="*/ 178792 h 276747"/>
                    <a:gd name="connsiteX20" fmla="*/ 28520 w 184428"/>
                    <a:gd name="connsiteY20" fmla="*/ 167380 h 276747"/>
                    <a:gd name="connsiteX21" fmla="*/ 23767 w 184428"/>
                    <a:gd name="connsiteY21" fmla="*/ 151213 h 276747"/>
                    <a:gd name="connsiteX22" fmla="*/ 29471 w 184428"/>
                    <a:gd name="connsiteY22" fmla="*/ 133143 h 276747"/>
                    <a:gd name="connsiteX23" fmla="*/ 47533 w 184428"/>
                    <a:gd name="connsiteY23" fmla="*/ 118878 h 276747"/>
                    <a:gd name="connsiteX24" fmla="*/ 23767 w 184428"/>
                    <a:gd name="connsiteY24" fmla="*/ 97955 h 276747"/>
                    <a:gd name="connsiteX25" fmla="*/ 14260 w 184428"/>
                    <a:gd name="connsiteY25" fmla="*/ 64670 h 276747"/>
                    <a:gd name="connsiteX26" fmla="*/ 33273 w 184428"/>
                    <a:gd name="connsiteY26" fmla="*/ 17118 h 276747"/>
                    <a:gd name="connsiteX27" fmla="*/ 88412 w 184428"/>
                    <a:gd name="connsiteY27" fmla="*/ 0 h 276747"/>
                    <a:gd name="connsiteX28" fmla="*/ 105524 w 184428"/>
                    <a:gd name="connsiteY28" fmla="*/ 951 h 276747"/>
                    <a:gd name="connsiteX29" fmla="*/ 118833 w 184428"/>
                    <a:gd name="connsiteY29" fmla="*/ 2853 h 276747"/>
                    <a:gd name="connsiteX30" fmla="*/ 184429 w 184428"/>
                    <a:gd name="connsiteY30" fmla="*/ 2853 h 276747"/>
                    <a:gd name="connsiteX31" fmla="*/ 36125 w 184428"/>
                    <a:gd name="connsiteY31" fmla="*/ 224441 h 276747"/>
                    <a:gd name="connsiteX32" fmla="*/ 47533 w 184428"/>
                    <a:gd name="connsiteY32" fmla="*/ 244413 h 276747"/>
                    <a:gd name="connsiteX33" fmla="*/ 80807 w 184428"/>
                    <a:gd name="connsiteY33" fmla="*/ 251070 h 276747"/>
                    <a:gd name="connsiteX34" fmla="*/ 129290 w 184428"/>
                    <a:gd name="connsiteY34" fmla="*/ 241560 h 276747"/>
                    <a:gd name="connsiteX35" fmla="*/ 145452 w 184428"/>
                    <a:gd name="connsiteY35" fmla="*/ 216833 h 276747"/>
                    <a:gd name="connsiteX36" fmla="*/ 136896 w 184428"/>
                    <a:gd name="connsiteY36" fmla="*/ 199715 h 276747"/>
                    <a:gd name="connsiteX37" fmla="*/ 104573 w 184428"/>
                    <a:gd name="connsiteY37" fmla="*/ 194960 h 276747"/>
                    <a:gd name="connsiteX38" fmla="*/ 74152 w 184428"/>
                    <a:gd name="connsiteY38" fmla="*/ 194960 h 276747"/>
                    <a:gd name="connsiteX39" fmla="*/ 46583 w 184428"/>
                    <a:gd name="connsiteY39" fmla="*/ 203519 h 276747"/>
                    <a:gd name="connsiteX40" fmla="*/ 36125 w 184428"/>
                    <a:gd name="connsiteY40" fmla="*/ 224441 h 276747"/>
                    <a:gd name="connsiteX41" fmla="*/ 53237 w 184428"/>
                    <a:gd name="connsiteY41" fmla="*/ 66572 h 276747"/>
                    <a:gd name="connsiteX42" fmla="*/ 62744 w 184428"/>
                    <a:gd name="connsiteY42" fmla="*/ 94151 h 276747"/>
                    <a:gd name="connsiteX43" fmla="*/ 89362 w 184428"/>
                    <a:gd name="connsiteY43" fmla="*/ 103662 h 276747"/>
                    <a:gd name="connsiteX44" fmla="*/ 124537 w 184428"/>
                    <a:gd name="connsiteY44" fmla="*/ 66572 h 276747"/>
                    <a:gd name="connsiteX45" fmla="*/ 115981 w 184428"/>
                    <a:gd name="connsiteY45" fmla="*/ 38041 h 276747"/>
                    <a:gd name="connsiteX46" fmla="*/ 89362 w 184428"/>
                    <a:gd name="connsiteY46" fmla="*/ 27580 h 276747"/>
                    <a:gd name="connsiteX47" fmla="*/ 62744 w 184428"/>
                    <a:gd name="connsiteY47" fmla="*/ 37090 h 276747"/>
                    <a:gd name="connsiteX48" fmla="*/ 53237 w 184428"/>
                    <a:gd name="connsiteY48" fmla="*/ 66572 h 27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84428" h="276747">
                      <a:moveTo>
                        <a:pt x="184429" y="5706"/>
                      </a:moveTo>
                      <a:lnTo>
                        <a:pt x="184429" y="27580"/>
                      </a:lnTo>
                      <a:lnTo>
                        <a:pt x="152106" y="33286"/>
                      </a:lnTo>
                      <a:cubicBezTo>
                        <a:pt x="154958" y="37090"/>
                        <a:pt x="157810" y="41845"/>
                        <a:pt x="159712" y="47551"/>
                      </a:cubicBezTo>
                      <a:cubicBezTo>
                        <a:pt x="161613" y="53257"/>
                        <a:pt x="162564" y="59914"/>
                        <a:pt x="162564" y="65621"/>
                      </a:cubicBezTo>
                      <a:cubicBezTo>
                        <a:pt x="162564" y="85592"/>
                        <a:pt x="155909" y="100808"/>
                        <a:pt x="142600" y="111270"/>
                      </a:cubicBezTo>
                      <a:cubicBezTo>
                        <a:pt x="129290" y="122682"/>
                        <a:pt x="110277" y="128388"/>
                        <a:pt x="87461" y="128388"/>
                      </a:cubicBezTo>
                      <a:cubicBezTo>
                        <a:pt x="81757" y="128388"/>
                        <a:pt x="76053" y="128388"/>
                        <a:pt x="71300" y="127437"/>
                      </a:cubicBezTo>
                      <a:cubicBezTo>
                        <a:pt x="62744" y="133143"/>
                        <a:pt x="57990" y="138849"/>
                        <a:pt x="57990" y="146458"/>
                      </a:cubicBezTo>
                      <a:cubicBezTo>
                        <a:pt x="57990" y="151213"/>
                        <a:pt x="59892" y="154066"/>
                        <a:pt x="63695" y="155968"/>
                      </a:cubicBezTo>
                      <a:cubicBezTo>
                        <a:pt x="67497" y="157870"/>
                        <a:pt x="75102" y="158821"/>
                        <a:pt x="85560" y="158821"/>
                      </a:cubicBezTo>
                      <a:lnTo>
                        <a:pt x="118833" y="158821"/>
                      </a:lnTo>
                      <a:cubicBezTo>
                        <a:pt x="139748" y="158821"/>
                        <a:pt x="155909" y="163576"/>
                        <a:pt x="166366" y="172135"/>
                      </a:cubicBezTo>
                      <a:cubicBezTo>
                        <a:pt x="176824" y="180694"/>
                        <a:pt x="182528" y="194009"/>
                        <a:pt x="182528" y="210176"/>
                      </a:cubicBezTo>
                      <a:cubicBezTo>
                        <a:pt x="182528" y="232050"/>
                        <a:pt x="173972" y="248217"/>
                        <a:pt x="155909" y="259629"/>
                      </a:cubicBezTo>
                      <a:cubicBezTo>
                        <a:pt x="137846" y="271042"/>
                        <a:pt x="113129" y="276748"/>
                        <a:pt x="78905" y="276748"/>
                      </a:cubicBezTo>
                      <a:cubicBezTo>
                        <a:pt x="53237" y="276748"/>
                        <a:pt x="33273" y="271993"/>
                        <a:pt x="19964" y="263433"/>
                      </a:cubicBezTo>
                      <a:cubicBezTo>
                        <a:pt x="6655" y="253923"/>
                        <a:pt x="0" y="241560"/>
                        <a:pt x="0" y="224441"/>
                      </a:cubicBezTo>
                      <a:cubicBezTo>
                        <a:pt x="0" y="213029"/>
                        <a:pt x="3803" y="202568"/>
                        <a:pt x="11408" y="194960"/>
                      </a:cubicBezTo>
                      <a:cubicBezTo>
                        <a:pt x="19013" y="187352"/>
                        <a:pt x="29471" y="181645"/>
                        <a:pt x="41829" y="178792"/>
                      </a:cubicBezTo>
                      <a:cubicBezTo>
                        <a:pt x="36125" y="176890"/>
                        <a:pt x="32323" y="173086"/>
                        <a:pt x="28520" y="167380"/>
                      </a:cubicBezTo>
                      <a:cubicBezTo>
                        <a:pt x="24717" y="162625"/>
                        <a:pt x="23767" y="156919"/>
                        <a:pt x="23767" y="151213"/>
                      </a:cubicBezTo>
                      <a:cubicBezTo>
                        <a:pt x="23767" y="144556"/>
                        <a:pt x="25668" y="137898"/>
                        <a:pt x="29471" y="133143"/>
                      </a:cubicBezTo>
                      <a:cubicBezTo>
                        <a:pt x="33273" y="128388"/>
                        <a:pt x="38977" y="123633"/>
                        <a:pt x="47533" y="118878"/>
                      </a:cubicBezTo>
                      <a:cubicBezTo>
                        <a:pt x="38027" y="115074"/>
                        <a:pt x="29471" y="107466"/>
                        <a:pt x="23767" y="97955"/>
                      </a:cubicBezTo>
                      <a:cubicBezTo>
                        <a:pt x="18063" y="88445"/>
                        <a:pt x="14260" y="77033"/>
                        <a:pt x="14260" y="64670"/>
                      </a:cubicBezTo>
                      <a:cubicBezTo>
                        <a:pt x="14260" y="43747"/>
                        <a:pt x="20915" y="28531"/>
                        <a:pt x="33273" y="17118"/>
                      </a:cubicBezTo>
                      <a:cubicBezTo>
                        <a:pt x="46583" y="5706"/>
                        <a:pt x="64645" y="0"/>
                        <a:pt x="88412" y="0"/>
                      </a:cubicBezTo>
                      <a:cubicBezTo>
                        <a:pt x="94116" y="0"/>
                        <a:pt x="99820" y="0"/>
                        <a:pt x="105524" y="951"/>
                      </a:cubicBezTo>
                      <a:cubicBezTo>
                        <a:pt x="111228" y="1902"/>
                        <a:pt x="115981" y="2853"/>
                        <a:pt x="118833" y="2853"/>
                      </a:cubicBezTo>
                      <a:lnTo>
                        <a:pt x="184429" y="2853"/>
                      </a:lnTo>
                      <a:close/>
                      <a:moveTo>
                        <a:pt x="36125" y="224441"/>
                      </a:moveTo>
                      <a:cubicBezTo>
                        <a:pt x="36125" y="233001"/>
                        <a:pt x="39928" y="239658"/>
                        <a:pt x="47533" y="244413"/>
                      </a:cubicBezTo>
                      <a:cubicBezTo>
                        <a:pt x="55139" y="249168"/>
                        <a:pt x="66547" y="251070"/>
                        <a:pt x="80807" y="251070"/>
                      </a:cubicBezTo>
                      <a:cubicBezTo>
                        <a:pt x="102672" y="251070"/>
                        <a:pt x="118833" y="248217"/>
                        <a:pt x="129290" y="241560"/>
                      </a:cubicBezTo>
                      <a:cubicBezTo>
                        <a:pt x="139748" y="234903"/>
                        <a:pt x="145452" y="227295"/>
                        <a:pt x="145452" y="216833"/>
                      </a:cubicBezTo>
                      <a:cubicBezTo>
                        <a:pt x="145452" y="208274"/>
                        <a:pt x="142600" y="202568"/>
                        <a:pt x="136896" y="199715"/>
                      </a:cubicBezTo>
                      <a:cubicBezTo>
                        <a:pt x="131192" y="195911"/>
                        <a:pt x="119784" y="194960"/>
                        <a:pt x="104573" y="194960"/>
                      </a:cubicBezTo>
                      <a:lnTo>
                        <a:pt x="74152" y="194960"/>
                      </a:lnTo>
                      <a:cubicBezTo>
                        <a:pt x="62744" y="194960"/>
                        <a:pt x="53237" y="197813"/>
                        <a:pt x="46583" y="203519"/>
                      </a:cubicBezTo>
                      <a:cubicBezTo>
                        <a:pt x="39928" y="209225"/>
                        <a:pt x="36125" y="214931"/>
                        <a:pt x="36125" y="224441"/>
                      </a:cubicBezTo>
                      <a:close/>
                      <a:moveTo>
                        <a:pt x="53237" y="66572"/>
                      </a:moveTo>
                      <a:cubicBezTo>
                        <a:pt x="53237" y="77984"/>
                        <a:pt x="56089" y="87494"/>
                        <a:pt x="62744" y="94151"/>
                      </a:cubicBezTo>
                      <a:cubicBezTo>
                        <a:pt x="68448" y="100808"/>
                        <a:pt x="77954" y="103662"/>
                        <a:pt x="89362" y="103662"/>
                      </a:cubicBezTo>
                      <a:cubicBezTo>
                        <a:pt x="112178" y="103662"/>
                        <a:pt x="124537" y="91298"/>
                        <a:pt x="124537" y="66572"/>
                      </a:cubicBezTo>
                      <a:cubicBezTo>
                        <a:pt x="124537" y="54208"/>
                        <a:pt x="121685" y="44698"/>
                        <a:pt x="115981" y="38041"/>
                      </a:cubicBezTo>
                      <a:cubicBezTo>
                        <a:pt x="110277" y="31384"/>
                        <a:pt x="101721" y="27580"/>
                        <a:pt x="89362" y="27580"/>
                      </a:cubicBezTo>
                      <a:cubicBezTo>
                        <a:pt x="77954" y="27580"/>
                        <a:pt x="68448" y="30433"/>
                        <a:pt x="62744" y="37090"/>
                      </a:cubicBezTo>
                      <a:cubicBezTo>
                        <a:pt x="56089" y="44698"/>
                        <a:pt x="53237" y="54208"/>
                        <a:pt x="53237" y="66572"/>
                      </a:cubicBezTo>
                      <a:close/>
                    </a:path>
                  </a:pathLst>
                </a:custGeom>
                <a:solidFill>
                  <a:srgbClr val="086575"/>
                </a:solidFill>
                <a:ln w="9497" cap="flat">
                  <a:noFill/>
                  <a:prstDash val="solid"/>
                  <a:miter/>
                </a:ln>
              </p:spPr>
              <p:txBody>
                <a:bodyPr rtlCol="0" anchor="ctr"/>
                <a:lstStyle/>
                <a:p>
                  <a:endParaRPr lang="en-US"/>
                </a:p>
              </p:txBody>
            </p:sp>
            <p:sp>
              <p:nvSpPr>
                <p:cNvPr id="217" name="Freeform 216">
                  <a:extLst>
                    <a:ext uri="{FF2B5EF4-FFF2-40B4-BE49-F238E27FC236}">
                      <a16:creationId xmlns:a16="http://schemas.microsoft.com/office/drawing/2014/main" id="{0E822BB7-6652-5946-95A4-A804FF52FB3D}"/>
                    </a:ext>
                  </a:extLst>
                </p:cNvPr>
                <p:cNvSpPr/>
                <p:nvPr/>
              </p:nvSpPr>
              <p:spPr>
                <a:xfrm>
                  <a:off x="5346071" y="1439419"/>
                  <a:ext cx="167316" cy="194008"/>
                </a:xfrm>
                <a:custGeom>
                  <a:avLst/>
                  <a:gdLst>
                    <a:gd name="connsiteX0" fmla="*/ 164465 w 167316"/>
                    <a:gd name="connsiteY0" fmla="*/ 193058 h 194008"/>
                    <a:gd name="connsiteX1" fmla="*/ 124537 w 167316"/>
                    <a:gd name="connsiteY1" fmla="*/ 193058 h 194008"/>
                    <a:gd name="connsiteX2" fmla="*/ 124537 w 167316"/>
                    <a:gd name="connsiteY2" fmla="*/ 77033 h 194008"/>
                    <a:gd name="connsiteX3" fmla="*/ 115981 w 167316"/>
                    <a:gd name="connsiteY3" fmla="*/ 44698 h 194008"/>
                    <a:gd name="connsiteX4" fmla="*/ 88412 w 167316"/>
                    <a:gd name="connsiteY4" fmla="*/ 34237 h 194008"/>
                    <a:gd name="connsiteX5" fmla="*/ 51336 w 167316"/>
                    <a:gd name="connsiteY5" fmla="*/ 49453 h 194008"/>
                    <a:gd name="connsiteX6" fmla="*/ 39928 w 167316"/>
                    <a:gd name="connsiteY6" fmla="*/ 99857 h 194008"/>
                    <a:gd name="connsiteX7" fmla="*/ 39928 w 167316"/>
                    <a:gd name="connsiteY7" fmla="*/ 194009 h 194008"/>
                    <a:gd name="connsiteX8" fmla="*/ 0 w 167316"/>
                    <a:gd name="connsiteY8" fmla="*/ 194009 h 194008"/>
                    <a:gd name="connsiteX9" fmla="*/ 0 w 167316"/>
                    <a:gd name="connsiteY9" fmla="*/ 3804 h 194008"/>
                    <a:gd name="connsiteX10" fmla="*/ 31372 w 167316"/>
                    <a:gd name="connsiteY10" fmla="*/ 3804 h 194008"/>
                    <a:gd name="connsiteX11" fmla="*/ 37076 w 167316"/>
                    <a:gd name="connsiteY11" fmla="*/ 28531 h 194008"/>
                    <a:gd name="connsiteX12" fmla="*/ 38977 w 167316"/>
                    <a:gd name="connsiteY12" fmla="*/ 28531 h 194008"/>
                    <a:gd name="connsiteX13" fmla="*/ 63695 w 167316"/>
                    <a:gd name="connsiteY13" fmla="*/ 7608 h 194008"/>
                    <a:gd name="connsiteX14" fmla="*/ 98869 w 167316"/>
                    <a:gd name="connsiteY14" fmla="*/ 0 h 194008"/>
                    <a:gd name="connsiteX15" fmla="*/ 167317 w 167316"/>
                    <a:gd name="connsiteY15" fmla="*/ 69425 h 194008"/>
                    <a:gd name="connsiteX16" fmla="*/ 167317 w 167316"/>
                    <a:gd name="connsiteY16" fmla="*/ 193058 h 19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316" h="194008">
                      <a:moveTo>
                        <a:pt x="164465" y="193058"/>
                      </a:moveTo>
                      <a:lnTo>
                        <a:pt x="124537" y="193058"/>
                      </a:lnTo>
                      <a:lnTo>
                        <a:pt x="124537" y="77033"/>
                      </a:lnTo>
                      <a:cubicBezTo>
                        <a:pt x="124537" y="62768"/>
                        <a:pt x="121685" y="51355"/>
                        <a:pt x="115981" y="44698"/>
                      </a:cubicBezTo>
                      <a:cubicBezTo>
                        <a:pt x="110277" y="37090"/>
                        <a:pt x="100770" y="34237"/>
                        <a:pt x="88412" y="34237"/>
                      </a:cubicBezTo>
                      <a:cubicBezTo>
                        <a:pt x="71300" y="34237"/>
                        <a:pt x="58941" y="38992"/>
                        <a:pt x="51336" y="49453"/>
                      </a:cubicBezTo>
                      <a:cubicBezTo>
                        <a:pt x="43730" y="59914"/>
                        <a:pt x="39928" y="76082"/>
                        <a:pt x="39928" y="99857"/>
                      </a:cubicBezTo>
                      <a:lnTo>
                        <a:pt x="39928" y="194009"/>
                      </a:lnTo>
                      <a:lnTo>
                        <a:pt x="0" y="194009"/>
                      </a:lnTo>
                      <a:lnTo>
                        <a:pt x="0" y="3804"/>
                      </a:lnTo>
                      <a:lnTo>
                        <a:pt x="31372" y="3804"/>
                      </a:lnTo>
                      <a:lnTo>
                        <a:pt x="37076" y="28531"/>
                      </a:lnTo>
                      <a:lnTo>
                        <a:pt x="38977" y="28531"/>
                      </a:lnTo>
                      <a:cubicBezTo>
                        <a:pt x="44681" y="19971"/>
                        <a:pt x="53237" y="12363"/>
                        <a:pt x="63695" y="7608"/>
                      </a:cubicBezTo>
                      <a:cubicBezTo>
                        <a:pt x="74152" y="2853"/>
                        <a:pt x="85560" y="0"/>
                        <a:pt x="98869" y="0"/>
                      </a:cubicBezTo>
                      <a:cubicBezTo>
                        <a:pt x="144501" y="0"/>
                        <a:pt x="167317" y="22825"/>
                        <a:pt x="167317" y="69425"/>
                      </a:cubicBezTo>
                      <a:lnTo>
                        <a:pt x="167317" y="193058"/>
                      </a:lnTo>
                      <a:close/>
                    </a:path>
                  </a:pathLst>
                </a:custGeom>
                <a:solidFill>
                  <a:srgbClr val="086575"/>
                </a:solidFill>
                <a:ln w="9497" cap="flat">
                  <a:noFill/>
                  <a:prstDash val="solid"/>
                  <a:miter/>
                </a:ln>
              </p:spPr>
              <p:txBody>
                <a:bodyPr rtlCol="0" anchor="ctr"/>
                <a:lstStyle/>
                <a:p>
                  <a:endParaRPr lang="en-US"/>
                </a:p>
              </p:txBody>
            </p:sp>
          </p:grpSp>
          <p:grpSp>
            <p:nvGrpSpPr>
              <p:cNvPr id="208" name="Graphic 2">
                <a:extLst>
                  <a:ext uri="{FF2B5EF4-FFF2-40B4-BE49-F238E27FC236}">
                    <a16:creationId xmlns:a16="http://schemas.microsoft.com/office/drawing/2014/main" id="{007D2F10-F0D8-3A46-BBA8-5CED33A3989B}"/>
                  </a:ext>
                </a:extLst>
              </p:cNvPr>
              <p:cNvGrpSpPr/>
              <p:nvPr/>
            </p:nvGrpSpPr>
            <p:grpSpPr>
              <a:xfrm>
                <a:off x="5604652" y="1480313"/>
                <a:ext cx="260482" cy="153114"/>
                <a:chOff x="5604652" y="1480313"/>
                <a:chExt cx="260482" cy="153114"/>
              </a:xfrm>
              <a:solidFill>
                <a:srgbClr val="086575"/>
              </a:solidFill>
            </p:grpSpPr>
            <p:sp>
              <p:nvSpPr>
                <p:cNvPr id="209" name="Freeform 208">
                  <a:extLst>
                    <a:ext uri="{FF2B5EF4-FFF2-40B4-BE49-F238E27FC236}">
                      <a16:creationId xmlns:a16="http://schemas.microsoft.com/office/drawing/2014/main" id="{22F6FFCD-26FD-4B48-B966-55CAFC486974}"/>
                    </a:ext>
                  </a:extLst>
                </p:cNvPr>
                <p:cNvSpPr/>
                <p:nvPr/>
              </p:nvSpPr>
              <p:spPr>
                <a:xfrm>
                  <a:off x="5604652" y="1480313"/>
                  <a:ext cx="73201" cy="151212"/>
                </a:xfrm>
                <a:custGeom>
                  <a:avLst/>
                  <a:gdLst>
                    <a:gd name="connsiteX0" fmla="*/ 61793 w 73201"/>
                    <a:gd name="connsiteY0" fmla="*/ 58012 h 151212"/>
                    <a:gd name="connsiteX1" fmla="*/ 35175 w 73201"/>
                    <a:gd name="connsiteY1" fmla="*/ 58012 h 151212"/>
                    <a:gd name="connsiteX2" fmla="*/ 35175 w 73201"/>
                    <a:gd name="connsiteY2" fmla="*/ 151213 h 151212"/>
                    <a:gd name="connsiteX3" fmla="*/ 19013 w 73201"/>
                    <a:gd name="connsiteY3" fmla="*/ 151213 h 151212"/>
                    <a:gd name="connsiteX4" fmla="*/ 19013 w 73201"/>
                    <a:gd name="connsiteY4" fmla="*/ 58012 h 151212"/>
                    <a:gd name="connsiteX5" fmla="*/ 0 w 73201"/>
                    <a:gd name="connsiteY5" fmla="*/ 58012 h 151212"/>
                    <a:gd name="connsiteX6" fmla="*/ 0 w 73201"/>
                    <a:gd name="connsiteY6" fmla="*/ 50404 h 151212"/>
                    <a:gd name="connsiteX7" fmla="*/ 19013 w 73201"/>
                    <a:gd name="connsiteY7" fmla="*/ 44698 h 151212"/>
                    <a:gd name="connsiteX8" fmla="*/ 19013 w 73201"/>
                    <a:gd name="connsiteY8" fmla="*/ 38992 h 151212"/>
                    <a:gd name="connsiteX9" fmla="*/ 53237 w 73201"/>
                    <a:gd name="connsiteY9" fmla="*/ 0 h 151212"/>
                    <a:gd name="connsiteX10" fmla="*/ 73201 w 73201"/>
                    <a:gd name="connsiteY10" fmla="*/ 3804 h 151212"/>
                    <a:gd name="connsiteX11" fmla="*/ 69399 w 73201"/>
                    <a:gd name="connsiteY11" fmla="*/ 16167 h 151212"/>
                    <a:gd name="connsiteX12" fmla="*/ 53237 w 73201"/>
                    <a:gd name="connsiteY12" fmla="*/ 13314 h 151212"/>
                    <a:gd name="connsiteX13" fmla="*/ 39928 w 73201"/>
                    <a:gd name="connsiteY13" fmla="*/ 19020 h 151212"/>
                    <a:gd name="connsiteX14" fmla="*/ 35175 w 73201"/>
                    <a:gd name="connsiteY14" fmla="*/ 38041 h 151212"/>
                    <a:gd name="connsiteX15" fmla="*/ 35175 w 73201"/>
                    <a:gd name="connsiteY15" fmla="*/ 44698 h 151212"/>
                    <a:gd name="connsiteX16" fmla="*/ 61793 w 73201"/>
                    <a:gd name="connsiteY16" fmla="*/ 44698 h 151212"/>
                    <a:gd name="connsiteX17" fmla="*/ 61793 w 73201"/>
                    <a:gd name="connsiteY17" fmla="*/ 58012 h 15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201" h="151212">
                      <a:moveTo>
                        <a:pt x="61793" y="58012"/>
                      </a:moveTo>
                      <a:lnTo>
                        <a:pt x="35175" y="58012"/>
                      </a:lnTo>
                      <a:lnTo>
                        <a:pt x="35175" y="151213"/>
                      </a:lnTo>
                      <a:lnTo>
                        <a:pt x="19013" y="151213"/>
                      </a:lnTo>
                      <a:lnTo>
                        <a:pt x="19013" y="58012"/>
                      </a:lnTo>
                      <a:lnTo>
                        <a:pt x="0" y="58012"/>
                      </a:lnTo>
                      <a:lnTo>
                        <a:pt x="0" y="50404"/>
                      </a:lnTo>
                      <a:lnTo>
                        <a:pt x="19013" y="44698"/>
                      </a:lnTo>
                      <a:lnTo>
                        <a:pt x="19013" y="38992"/>
                      </a:lnTo>
                      <a:cubicBezTo>
                        <a:pt x="19013" y="13314"/>
                        <a:pt x="30421" y="0"/>
                        <a:pt x="53237" y="0"/>
                      </a:cubicBezTo>
                      <a:cubicBezTo>
                        <a:pt x="58941" y="0"/>
                        <a:pt x="65596" y="951"/>
                        <a:pt x="73201" y="3804"/>
                      </a:cubicBezTo>
                      <a:lnTo>
                        <a:pt x="69399" y="16167"/>
                      </a:lnTo>
                      <a:cubicBezTo>
                        <a:pt x="63695" y="14265"/>
                        <a:pt x="57990" y="13314"/>
                        <a:pt x="53237" y="13314"/>
                      </a:cubicBezTo>
                      <a:cubicBezTo>
                        <a:pt x="47533" y="13314"/>
                        <a:pt x="42780" y="15216"/>
                        <a:pt x="39928" y="19020"/>
                      </a:cubicBezTo>
                      <a:cubicBezTo>
                        <a:pt x="37076" y="22825"/>
                        <a:pt x="35175" y="29482"/>
                        <a:pt x="35175" y="38041"/>
                      </a:cubicBezTo>
                      <a:lnTo>
                        <a:pt x="35175" y="44698"/>
                      </a:lnTo>
                      <a:lnTo>
                        <a:pt x="61793" y="44698"/>
                      </a:lnTo>
                      <a:lnTo>
                        <a:pt x="61793" y="58012"/>
                      </a:lnTo>
                      <a:close/>
                    </a:path>
                  </a:pathLst>
                </a:custGeom>
                <a:solidFill>
                  <a:srgbClr val="086575"/>
                </a:solidFill>
                <a:ln w="9497" cap="flat">
                  <a:noFill/>
                  <a:prstDash val="solid"/>
                  <a:miter/>
                </a:ln>
              </p:spPr>
              <p:txBody>
                <a:bodyPr rtlCol="0" anchor="ctr"/>
                <a:lstStyle/>
                <a:p>
                  <a:endParaRPr lang="en-US"/>
                </a:p>
              </p:txBody>
            </p:sp>
            <p:sp>
              <p:nvSpPr>
                <p:cNvPr id="210" name="Freeform 209">
                  <a:extLst>
                    <a:ext uri="{FF2B5EF4-FFF2-40B4-BE49-F238E27FC236}">
                      <a16:creationId xmlns:a16="http://schemas.microsoft.com/office/drawing/2014/main" id="{2443354F-6192-9A44-8CAF-C2F0538849DB}"/>
                    </a:ext>
                  </a:extLst>
                </p:cNvPr>
                <p:cNvSpPr/>
                <p:nvPr/>
              </p:nvSpPr>
              <p:spPr>
                <a:xfrm>
                  <a:off x="5679754" y="1524060"/>
                  <a:ext cx="96967" cy="109367"/>
                </a:xfrm>
                <a:custGeom>
                  <a:avLst/>
                  <a:gdLst>
                    <a:gd name="connsiteX0" fmla="*/ 96968 w 96967"/>
                    <a:gd name="connsiteY0" fmla="*/ 55159 h 109367"/>
                    <a:gd name="connsiteX1" fmla="*/ 83659 w 96967"/>
                    <a:gd name="connsiteY1" fmla="*/ 95102 h 109367"/>
                    <a:gd name="connsiteX2" fmla="*/ 47533 w 96967"/>
                    <a:gd name="connsiteY2" fmla="*/ 109368 h 109367"/>
                    <a:gd name="connsiteX3" fmla="*/ 22816 w 96967"/>
                    <a:gd name="connsiteY3" fmla="*/ 102711 h 109367"/>
                    <a:gd name="connsiteX4" fmla="*/ 5704 w 96967"/>
                    <a:gd name="connsiteY4" fmla="*/ 83690 h 109367"/>
                    <a:gd name="connsiteX5" fmla="*/ 0 w 96967"/>
                    <a:gd name="connsiteY5" fmla="*/ 54208 h 109367"/>
                    <a:gd name="connsiteX6" fmla="*/ 13309 w 96967"/>
                    <a:gd name="connsiteY6" fmla="*/ 14265 h 109367"/>
                    <a:gd name="connsiteX7" fmla="*/ 49435 w 96967"/>
                    <a:gd name="connsiteY7" fmla="*/ 0 h 109367"/>
                    <a:gd name="connsiteX8" fmla="*/ 84609 w 96967"/>
                    <a:gd name="connsiteY8" fmla="*/ 14265 h 109367"/>
                    <a:gd name="connsiteX9" fmla="*/ 96968 w 96967"/>
                    <a:gd name="connsiteY9" fmla="*/ 55159 h 109367"/>
                    <a:gd name="connsiteX10" fmla="*/ 16161 w 96967"/>
                    <a:gd name="connsiteY10" fmla="*/ 55159 h 109367"/>
                    <a:gd name="connsiteX11" fmla="*/ 24717 w 96967"/>
                    <a:gd name="connsiteY11" fmla="*/ 85592 h 109367"/>
                    <a:gd name="connsiteX12" fmla="*/ 48484 w 96967"/>
                    <a:gd name="connsiteY12" fmla="*/ 96053 h 109367"/>
                    <a:gd name="connsiteX13" fmla="*/ 72251 w 96967"/>
                    <a:gd name="connsiteY13" fmla="*/ 85592 h 109367"/>
                    <a:gd name="connsiteX14" fmla="*/ 80807 w 96967"/>
                    <a:gd name="connsiteY14" fmla="*/ 55159 h 109367"/>
                    <a:gd name="connsiteX15" fmla="*/ 72251 w 96967"/>
                    <a:gd name="connsiteY15" fmla="*/ 24727 h 109367"/>
                    <a:gd name="connsiteX16" fmla="*/ 48484 w 96967"/>
                    <a:gd name="connsiteY16" fmla="*/ 14265 h 109367"/>
                    <a:gd name="connsiteX17" fmla="*/ 24717 w 96967"/>
                    <a:gd name="connsiteY17" fmla="*/ 24727 h 109367"/>
                    <a:gd name="connsiteX18" fmla="*/ 16161 w 96967"/>
                    <a:gd name="connsiteY18" fmla="*/ 55159 h 10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6967" h="109367">
                      <a:moveTo>
                        <a:pt x="96968" y="55159"/>
                      </a:moveTo>
                      <a:cubicBezTo>
                        <a:pt x="96968" y="72278"/>
                        <a:pt x="92214" y="85592"/>
                        <a:pt x="83659" y="95102"/>
                      </a:cubicBezTo>
                      <a:cubicBezTo>
                        <a:pt x="75103" y="104613"/>
                        <a:pt x="62744" y="109368"/>
                        <a:pt x="47533" y="109368"/>
                      </a:cubicBezTo>
                      <a:cubicBezTo>
                        <a:pt x="38027" y="109368"/>
                        <a:pt x="29471" y="107466"/>
                        <a:pt x="22816" y="102711"/>
                      </a:cubicBezTo>
                      <a:cubicBezTo>
                        <a:pt x="15211" y="97955"/>
                        <a:pt x="9507" y="92249"/>
                        <a:pt x="5704" y="83690"/>
                      </a:cubicBezTo>
                      <a:cubicBezTo>
                        <a:pt x="1901" y="75131"/>
                        <a:pt x="0" y="65621"/>
                        <a:pt x="0" y="54208"/>
                      </a:cubicBezTo>
                      <a:cubicBezTo>
                        <a:pt x="0" y="37090"/>
                        <a:pt x="4753" y="23776"/>
                        <a:pt x="13309" y="14265"/>
                      </a:cubicBezTo>
                      <a:cubicBezTo>
                        <a:pt x="21865" y="4755"/>
                        <a:pt x="34224" y="0"/>
                        <a:pt x="49435" y="0"/>
                      </a:cubicBezTo>
                      <a:cubicBezTo>
                        <a:pt x="64645" y="0"/>
                        <a:pt x="76053" y="4755"/>
                        <a:pt x="84609" y="14265"/>
                      </a:cubicBezTo>
                      <a:cubicBezTo>
                        <a:pt x="92214" y="24727"/>
                        <a:pt x="96968" y="38041"/>
                        <a:pt x="96968" y="55159"/>
                      </a:cubicBezTo>
                      <a:close/>
                      <a:moveTo>
                        <a:pt x="16161" y="55159"/>
                      </a:moveTo>
                      <a:cubicBezTo>
                        <a:pt x="16161" y="68474"/>
                        <a:pt x="19013" y="78935"/>
                        <a:pt x="24717" y="85592"/>
                      </a:cubicBezTo>
                      <a:cubicBezTo>
                        <a:pt x="30421" y="92249"/>
                        <a:pt x="38027" y="96053"/>
                        <a:pt x="48484" y="96053"/>
                      </a:cubicBezTo>
                      <a:cubicBezTo>
                        <a:pt x="58941" y="96053"/>
                        <a:pt x="66547" y="92249"/>
                        <a:pt x="72251" y="85592"/>
                      </a:cubicBezTo>
                      <a:cubicBezTo>
                        <a:pt x="77954" y="78935"/>
                        <a:pt x="80807" y="68474"/>
                        <a:pt x="80807" y="55159"/>
                      </a:cubicBezTo>
                      <a:cubicBezTo>
                        <a:pt x="80807" y="41845"/>
                        <a:pt x="77954" y="31384"/>
                        <a:pt x="72251" y="24727"/>
                      </a:cubicBezTo>
                      <a:cubicBezTo>
                        <a:pt x="66547" y="18069"/>
                        <a:pt x="58941" y="14265"/>
                        <a:pt x="48484" y="14265"/>
                      </a:cubicBezTo>
                      <a:cubicBezTo>
                        <a:pt x="38027" y="14265"/>
                        <a:pt x="30421" y="18069"/>
                        <a:pt x="24717" y="24727"/>
                      </a:cubicBezTo>
                      <a:cubicBezTo>
                        <a:pt x="19013" y="31384"/>
                        <a:pt x="16161" y="40894"/>
                        <a:pt x="16161" y="55159"/>
                      </a:cubicBezTo>
                      <a:close/>
                    </a:path>
                  </a:pathLst>
                </a:custGeom>
                <a:solidFill>
                  <a:srgbClr val="086575"/>
                </a:solidFill>
                <a:ln w="9497"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1CCE8475-2C0B-CE42-84B9-FB0A30D5A6F0}"/>
                    </a:ext>
                  </a:extLst>
                </p:cNvPr>
                <p:cNvSpPr/>
                <p:nvPr/>
              </p:nvSpPr>
              <p:spPr>
                <a:xfrm>
                  <a:off x="5804292" y="1524060"/>
                  <a:ext cx="60842" cy="107465"/>
                </a:xfrm>
                <a:custGeom>
                  <a:avLst/>
                  <a:gdLst>
                    <a:gd name="connsiteX0" fmla="*/ 48484 w 60842"/>
                    <a:gd name="connsiteY0" fmla="*/ 0 h 107465"/>
                    <a:gd name="connsiteX1" fmla="*/ 60842 w 60842"/>
                    <a:gd name="connsiteY1" fmla="*/ 951 h 107465"/>
                    <a:gd name="connsiteX2" fmla="*/ 58941 w 60842"/>
                    <a:gd name="connsiteY2" fmla="*/ 16167 h 107465"/>
                    <a:gd name="connsiteX3" fmla="*/ 47533 w 60842"/>
                    <a:gd name="connsiteY3" fmla="*/ 14265 h 107465"/>
                    <a:gd name="connsiteX4" fmla="*/ 25668 w 60842"/>
                    <a:gd name="connsiteY4" fmla="*/ 24727 h 107465"/>
                    <a:gd name="connsiteX5" fmla="*/ 16161 w 60842"/>
                    <a:gd name="connsiteY5" fmla="*/ 50404 h 107465"/>
                    <a:gd name="connsiteX6" fmla="*/ 16161 w 60842"/>
                    <a:gd name="connsiteY6" fmla="*/ 107466 h 107465"/>
                    <a:gd name="connsiteX7" fmla="*/ 0 w 60842"/>
                    <a:gd name="connsiteY7" fmla="*/ 107466 h 107465"/>
                    <a:gd name="connsiteX8" fmla="*/ 0 w 60842"/>
                    <a:gd name="connsiteY8" fmla="*/ 1902 h 107465"/>
                    <a:gd name="connsiteX9" fmla="*/ 13309 w 60842"/>
                    <a:gd name="connsiteY9" fmla="*/ 1902 h 107465"/>
                    <a:gd name="connsiteX10" fmla="*/ 15211 w 60842"/>
                    <a:gd name="connsiteY10" fmla="*/ 21874 h 107465"/>
                    <a:gd name="connsiteX11" fmla="*/ 16161 w 60842"/>
                    <a:gd name="connsiteY11" fmla="*/ 21874 h 107465"/>
                    <a:gd name="connsiteX12" fmla="*/ 30421 w 60842"/>
                    <a:gd name="connsiteY12" fmla="*/ 5706 h 107465"/>
                    <a:gd name="connsiteX13" fmla="*/ 48484 w 60842"/>
                    <a:gd name="connsiteY13" fmla="*/ 0 h 10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842" h="107465">
                      <a:moveTo>
                        <a:pt x="48484" y="0"/>
                      </a:moveTo>
                      <a:cubicBezTo>
                        <a:pt x="53237" y="0"/>
                        <a:pt x="57040" y="0"/>
                        <a:pt x="60842" y="951"/>
                      </a:cubicBezTo>
                      <a:lnTo>
                        <a:pt x="58941" y="16167"/>
                      </a:lnTo>
                      <a:cubicBezTo>
                        <a:pt x="54188" y="15216"/>
                        <a:pt x="50385" y="14265"/>
                        <a:pt x="47533" y="14265"/>
                      </a:cubicBezTo>
                      <a:cubicBezTo>
                        <a:pt x="38977" y="14265"/>
                        <a:pt x="31372" y="18069"/>
                        <a:pt x="25668" y="24727"/>
                      </a:cubicBezTo>
                      <a:cubicBezTo>
                        <a:pt x="19964" y="31384"/>
                        <a:pt x="16161" y="39943"/>
                        <a:pt x="16161" y="50404"/>
                      </a:cubicBezTo>
                      <a:lnTo>
                        <a:pt x="16161" y="107466"/>
                      </a:lnTo>
                      <a:lnTo>
                        <a:pt x="0" y="107466"/>
                      </a:lnTo>
                      <a:lnTo>
                        <a:pt x="0" y="1902"/>
                      </a:lnTo>
                      <a:lnTo>
                        <a:pt x="13309" y="1902"/>
                      </a:lnTo>
                      <a:lnTo>
                        <a:pt x="15211" y="21874"/>
                      </a:lnTo>
                      <a:lnTo>
                        <a:pt x="16161" y="21874"/>
                      </a:lnTo>
                      <a:cubicBezTo>
                        <a:pt x="19964" y="15216"/>
                        <a:pt x="24717" y="9510"/>
                        <a:pt x="30421" y="5706"/>
                      </a:cubicBezTo>
                      <a:cubicBezTo>
                        <a:pt x="36125" y="1902"/>
                        <a:pt x="41829" y="0"/>
                        <a:pt x="48484" y="0"/>
                      </a:cubicBezTo>
                      <a:close/>
                    </a:path>
                  </a:pathLst>
                </a:custGeom>
                <a:solidFill>
                  <a:srgbClr val="086575"/>
                </a:solidFill>
                <a:ln w="9497" cap="flat">
                  <a:noFill/>
                  <a:prstDash val="solid"/>
                  <a:miter/>
                </a:ln>
              </p:spPr>
              <p:txBody>
                <a:bodyPr rtlCol="0" anchor="ctr"/>
                <a:lstStyle/>
                <a:p>
                  <a:endParaRPr lang="en-US"/>
                </a:p>
              </p:txBody>
            </p:sp>
          </p:grpSp>
        </p:grpSp>
      </p:grpSp>
      <p:grpSp>
        <p:nvGrpSpPr>
          <p:cNvPr id="2" name="Group 1">
            <a:extLst>
              <a:ext uri="{FF2B5EF4-FFF2-40B4-BE49-F238E27FC236}">
                <a16:creationId xmlns:a16="http://schemas.microsoft.com/office/drawing/2014/main" id="{BE1BB9F5-4DCE-BF44-8392-DCF6071FD709}"/>
              </a:ext>
            </a:extLst>
          </p:cNvPr>
          <p:cNvGrpSpPr/>
          <p:nvPr userDrawn="1"/>
        </p:nvGrpSpPr>
        <p:grpSpPr>
          <a:xfrm rot="10800000" flipH="1">
            <a:off x="1309291" y="2280558"/>
            <a:ext cx="7028159" cy="2911924"/>
            <a:chOff x="649552" y="4144767"/>
            <a:chExt cx="7028159" cy="2911924"/>
          </a:xfrm>
        </p:grpSpPr>
        <p:sp>
          <p:nvSpPr>
            <p:cNvPr id="130" name="Freeform 129">
              <a:extLst>
                <a:ext uri="{FF2B5EF4-FFF2-40B4-BE49-F238E27FC236}">
                  <a16:creationId xmlns:a16="http://schemas.microsoft.com/office/drawing/2014/main" id="{9A1A2E40-53D7-A445-B3EA-EBA0F6C41D9E}"/>
                </a:ext>
              </a:extLst>
            </p:cNvPr>
            <p:cNvSpPr/>
            <p:nvPr userDrawn="1"/>
          </p:nvSpPr>
          <p:spPr>
            <a:xfrm>
              <a:off x="3530486" y="4166851"/>
              <a:ext cx="4147225"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25684"/>
            </a:solidFill>
            <a:ln w="24491" cap="flat">
              <a:solidFill>
                <a:srgbClr val="E25684"/>
              </a:solidFill>
              <a:prstDash val="solid"/>
              <a:miter/>
            </a:ln>
          </p:spPr>
          <p:txBody>
            <a:bodyPr rtlCol="0" anchor="ctr"/>
            <a:lstStyle/>
            <a:p>
              <a:endParaRPr lang="en-US"/>
            </a:p>
          </p:txBody>
        </p:sp>
        <p:grpSp>
          <p:nvGrpSpPr>
            <p:cNvPr id="234" name="Graphic 2">
              <a:extLst>
                <a:ext uri="{FF2B5EF4-FFF2-40B4-BE49-F238E27FC236}">
                  <a16:creationId xmlns:a16="http://schemas.microsoft.com/office/drawing/2014/main" id="{D887DD7D-8C54-EB45-88E8-144CFB29870C}"/>
                </a:ext>
              </a:extLst>
            </p:cNvPr>
            <p:cNvGrpSpPr/>
            <p:nvPr userDrawn="1"/>
          </p:nvGrpSpPr>
          <p:grpSpPr>
            <a:xfrm>
              <a:off x="649552" y="4144767"/>
              <a:ext cx="2892844" cy="2911924"/>
              <a:chOff x="4112108" y="1054254"/>
              <a:chExt cx="1223505" cy="1231575"/>
            </a:xfrm>
            <a:solidFill>
              <a:srgbClr val="E25684"/>
            </a:solidFill>
          </p:grpSpPr>
          <p:sp>
            <p:nvSpPr>
              <p:cNvPr id="235" name="Freeform 234">
                <a:extLst>
                  <a:ext uri="{FF2B5EF4-FFF2-40B4-BE49-F238E27FC236}">
                    <a16:creationId xmlns:a16="http://schemas.microsoft.com/office/drawing/2014/main" id="{E90E59B5-804F-CB4C-BF3E-D3DD2788ADA1}"/>
                  </a:ext>
                </a:extLst>
              </p:cNvPr>
              <p:cNvSpPr/>
              <p:nvPr/>
            </p:nvSpPr>
            <p:spPr>
              <a:xfrm>
                <a:off x="4112108" y="1054254"/>
                <a:ext cx="1223505" cy="1231575"/>
              </a:xfrm>
              <a:custGeom>
                <a:avLst/>
                <a:gdLst>
                  <a:gd name="connsiteX0" fmla="*/ 644551 w 1223505"/>
                  <a:gd name="connsiteY0" fmla="*/ 2853 h 1231575"/>
                  <a:gd name="connsiteX1" fmla="*/ 415441 w 1223505"/>
                  <a:gd name="connsiteY1" fmla="*/ 40894 h 1231575"/>
                  <a:gd name="connsiteX2" fmla="*/ 207245 w 1223505"/>
                  <a:gd name="connsiteY2" fmla="*/ 155968 h 1231575"/>
                  <a:gd name="connsiteX3" fmla="*/ 57040 w 1223505"/>
                  <a:gd name="connsiteY3" fmla="*/ 348075 h 1231575"/>
                  <a:gd name="connsiteX4" fmla="*/ 0 w 1223505"/>
                  <a:gd name="connsiteY4" fmla="*/ 617214 h 1231575"/>
                  <a:gd name="connsiteX5" fmla="*/ 57040 w 1223505"/>
                  <a:gd name="connsiteY5" fmla="*/ 885403 h 1231575"/>
                  <a:gd name="connsiteX6" fmla="*/ 207245 w 1223505"/>
                  <a:gd name="connsiteY6" fmla="*/ 1078460 h 1231575"/>
                  <a:gd name="connsiteX7" fmla="*/ 415441 w 1223505"/>
                  <a:gd name="connsiteY7" fmla="*/ 1193534 h 1231575"/>
                  <a:gd name="connsiteX8" fmla="*/ 644551 w 1223505"/>
                  <a:gd name="connsiteY8" fmla="*/ 1231575 h 1231575"/>
                  <a:gd name="connsiteX9" fmla="*/ 937355 w 1223505"/>
                  <a:gd name="connsiteY9" fmla="*/ 1231575 h 1231575"/>
                  <a:gd name="connsiteX10" fmla="*/ 937355 w 1223505"/>
                  <a:gd name="connsiteY10" fmla="*/ 1206849 h 1231575"/>
                  <a:gd name="connsiteX11" fmla="*/ 644551 w 1223505"/>
                  <a:gd name="connsiteY11" fmla="*/ 1206849 h 1231575"/>
                  <a:gd name="connsiteX12" fmla="*/ 423046 w 1223505"/>
                  <a:gd name="connsiteY12" fmla="*/ 1169759 h 1231575"/>
                  <a:gd name="connsiteX13" fmla="*/ 222456 w 1223505"/>
                  <a:gd name="connsiteY13" fmla="*/ 1058489 h 1231575"/>
                  <a:gd name="connsiteX14" fmla="*/ 78905 w 1223505"/>
                  <a:gd name="connsiteY14" fmla="*/ 873990 h 1231575"/>
                  <a:gd name="connsiteX15" fmla="*/ 23767 w 1223505"/>
                  <a:gd name="connsiteY15" fmla="*/ 616263 h 1231575"/>
                  <a:gd name="connsiteX16" fmla="*/ 78905 w 1223505"/>
                  <a:gd name="connsiteY16" fmla="*/ 357585 h 1231575"/>
                  <a:gd name="connsiteX17" fmla="*/ 222456 w 1223505"/>
                  <a:gd name="connsiteY17" fmla="*/ 173086 h 1231575"/>
                  <a:gd name="connsiteX18" fmla="*/ 423046 w 1223505"/>
                  <a:gd name="connsiteY18" fmla="*/ 61817 h 1231575"/>
                  <a:gd name="connsiteX19" fmla="*/ 644551 w 1223505"/>
                  <a:gd name="connsiteY19" fmla="*/ 24727 h 1231575"/>
                  <a:gd name="connsiteX20" fmla="*/ 1223506 w 1223505"/>
                  <a:gd name="connsiteY20" fmla="*/ 24727 h 1231575"/>
                  <a:gd name="connsiteX21" fmla="*/ 1223506 w 1223505"/>
                  <a:gd name="connsiteY21" fmla="*/ 0 h 1231575"/>
                  <a:gd name="connsiteX22" fmla="*/ 644551 w 1223505"/>
                  <a:gd name="connsiteY22" fmla="*/ 0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3505" h="1231575">
                    <a:moveTo>
                      <a:pt x="644551" y="2853"/>
                    </a:moveTo>
                    <a:cubicBezTo>
                      <a:pt x="568498" y="2853"/>
                      <a:pt x="491494" y="15216"/>
                      <a:pt x="415441" y="40894"/>
                    </a:cubicBezTo>
                    <a:cubicBezTo>
                      <a:pt x="339387" y="66572"/>
                      <a:pt x="269038" y="104613"/>
                      <a:pt x="207245" y="155968"/>
                    </a:cubicBezTo>
                    <a:cubicBezTo>
                      <a:pt x="145452" y="207323"/>
                      <a:pt x="95066" y="271993"/>
                      <a:pt x="57040" y="348075"/>
                    </a:cubicBezTo>
                    <a:cubicBezTo>
                      <a:pt x="19013" y="424156"/>
                      <a:pt x="0" y="514504"/>
                      <a:pt x="0" y="617214"/>
                    </a:cubicBezTo>
                    <a:cubicBezTo>
                      <a:pt x="0" y="718023"/>
                      <a:pt x="19013" y="808370"/>
                      <a:pt x="57040" y="885403"/>
                    </a:cubicBezTo>
                    <a:cubicBezTo>
                      <a:pt x="95066" y="961485"/>
                      <a:pt x="145452" y="1027105"/>
                      <a:pt x="207245" y="1078460"/>
                    </a:cubicBezTo>
                    <a:cubicBezTo>
                      <a:pt x="269038" y="1129816"/>
                      <a:pt x="338437" y="1168808"/>
                      <a:pt x="415441" y="1193534"/>
                    </a:cubicBezTo>
                    <a:cubicBezTo>
                      <a:pt x="491494" y="1219212"/>
                      <a:pt x="568498" y="1231575"/>
                      <a:pt x="644551" y="1231575"/>
                    </a:cubicBezTo>
                    <a:lnTo>
                      <a:pt x="937355" y="1231575"/>
                    </a:lnTo>
                    <a:lnTo>
                      <a:pt x="937355" y="1206849"/>
                    </a:lnTo>
                    <a:lnTo>
                      <a:pt x="644551" y="1206849"/>
                    </a:lnTo>
                    <a:cubicBezTo>
                      <a:pt x="571350" y="1206849"/>
                      <a:pt x="497198" y="1194485"/>
                      <a:pt x="423046" y="1169759"/>
                    </a:cubicBezTo>
                    <a:cubicBezTo>
                      <a:pt x="349845" y="1145032"/>
                      <a:pt x="282347" y="1107942"/>
                      <a:pt x="222456" y="1058489"/>
                    </a:cubicBezTo>
                    <a:cubicBezTo>
                      <a:pt x="163514" y="1009036"/>
                      <a:pt x="115030" y="947219"/>
                      <a:pt x="78905" y="873990"/>
                    </a:cubicBezTo>
                    <a:cubicBezTo>
                      <a:pt x="42780" y="800762"/>
                      <a:pt x="23767" y="714218"/>
                      <a:pt x="23767" y="616263"/>
                    </a:cubicBezTo>
                    <a:cubicBezTo>
                      <a:pt x="23767" y="517357"/>
                      <a:pt x="41829" y="430814"/>
                      <a:pt x="78905" y="357585"/>
                    </a:cubicBezTo>
                    <a:cubicBezTo>
                      <a:pt x="115030" y="284356"/>
                      <a:pt x="163514" y="222539"/>
                      <a:pt x="222456" y="173086"/>
                    </a:cubicBezTo>
                    <a:cubicBezTo>
                      <a:pt x="281397" y="123633"/>
                      <a:pt x="348894" y="86543"/>
                      <a:pt x="423046" y="61817"/>
                    </a:cubicBezTo>
                    <a:cubicBezTo>
                      <a:pt x="497198" y="37090"/>
                      <a:pt x="571350" y="24727"/>
                      <a:pt x="644551" y="24727"/>
                    </a:cubicBezTo>
                    <a:lnTo>
                      <a:pt x="1223506" y="24727"/>
                    </a:lnTo>
                    <a:lnTo>
                      <a:pt x="1223506" y="0"/>
                    </a:lnTo>
                    <a:lnTo>
                      <a:pt x="644551" y="0"/>
                    </a:lnTo>
                    <a:close/>
                  </a:path>
                </a:pathLst>
              </a:custGeom>
              <a:grpFill/>
              <a:ln w="9497" cap="flat">
                <a:noFill/>
                <a:prstDash val="solid"/>
                <a:miter/>
              </a:ln>
            </p:spPr>
            <p:txBody>
              <a:bodyPr rtlCol="0" anchor="ctr"/>
              <a:lstStyle/>
              <a:p>
                <a:endParaRPr lang="en-US"/>
              </a:p>
            </p:txBody>
          </p:sp>
          <p:sp>
            <p:nvSpPr>
              <p:cNvPr id="236" name="Freeform 235">
                <a:extLst>
                  <a:ext uri="{FF2B5EF4-FFF2-40B4-BE49-F238E27FC236}">
                    <a16:creationId xmlns:a16="http://schemas.microsoft.com/office/drawing/2014/main" id="{EF611459-E60B-8C4A-B545-A8A9010F59D9}"/>
                  </a:ext>
                </a:extLst>
              </p:cNvPr>
              <p:cNvSpPr/>
              <p:nvPr/>
            </p:nvSpPr>
            <p:spPr>
              <a:xfrm>
                <a:off x="4288932" y="1234884"/>
                <a:ext cx="765285" cy="875006"/>
              </a:xfrm>
              <a:custGeom>
                <a:avLst/>
                <a:gdLst>
                  <a:gd name="connsiteX0" fmla="*/ 294706 w 765285"/>
                  <a:gd name="connsiteY0" fmla="*/ 28596 h 875006"/>
                  <a:gd name="connsiteX1" fmla="*/ 144501 w 765285"/>
                  <a:gd name="connsiteY1" fmla="*/ 112286 h 875006"/>
                  <a:gd name="connsiteX2" fmla="*/ 38977 w 765285"/>
                  <a:gd name="connsiteY2" fmla="*/ 247331 h 875006"/>
                  <a:gd name="connsiteX3" fmla="*/ 0 w 765285"/>
                  <a:gd name="connsiteY3" fmla="*/ 437536 h 875006"/>
                  <a:gd name="connsiteX4" fmla="*/ 38977 w 765285"/>
                  <a:gd name="connsiteY4" fmla="*/ 626789 h 875006"/>
                  <a:gd name="connsiteX5" fmla="*/ 143550 w 765285"/>
                  <a:gd name="connsiteY5" fmla="*/ 761834 h 875006"/>
                  <a:gd name="connsiteX6" fmla="*/ 293755 w 765285"/>
                  <a:gd name="connsiteY6" fmla="*/ 845525 h 875006"/>
                  <a:gd name="connsiteX7" fmla="*/ 467727 w 765285"/>
                  <a:gd name="connsiteY7" fmla="*/ 875006 h 875006"/>
                  <a:gd name="connsiteX8" fmla="*/ 635995 w 765285"/>
                  <a:gd name="connsiteY8" fmla="*/ 875006 h 875006"/>
                  <a:gd name="connsiteX9" fmla="*/ 665465 w 765285"/>
                  <a:gd name="connsiteY9" fmla="*/ 875006 h 875006"/>
                  <a:gd name="connsiteX10" fmla="*/ 665465 w 765285"/>
                  <a:gd name="connsiteY10" fmla="*/ 850280 h 875006"/>
                  <a:gd name="connsiteX11" fmla="*/ 635995 w 765285"/>
                  <a:gd name="connsiteY11" fmla="*/ 850280 h 875006"/>
                  <a:gd name="connsiteX12" fmla="*/ 467727 w 765285"/>
                  <a:gd name="connsiteY12" fmla="*/ 850280 h 875006"/>
                  <a:gd name="connsiteX13" fmla="*/ 301361 w 765285"/>
                  <a:gd name="connsiteY13" fmla="*/ 822700 h 875006"/>
                  <a:gd name="connsiteX14" fmla="*/ 158761 w 765285"/>
                  <a:gd name="connsiteY14" fmla="*/ 743765 h 875006"/>
                  <a:gd name="connsiteX15" fmla="*/ 59892 w 765285"/>
                  <a:gd name="connsiteY15" fmla="*/ 616328 h 875006"/>
                  <a:gd name="connsiteX16" fmla="*/ 23767 w 765285"/>
                  <a:gd name="connsiteY16" fmla="*/ 437536 h 875006"/>
                  <a:gd name="connsiteX17" fmla="*/ 59892 w 765285"/>
                  <a:gd name="connsiteY17" fmla="*/ 258743 h 875006"/>
                  <a:gd name="connsiteX18" fmla="*/ 158761 w 765285"/>
                  <a:gd name="connsiteY18" fmla="*/ 131306 h 875006"/>
                  <a:gd name="connsiteX19" fmla="*/ 301361 w 765285"/>
                  <a:gd name="connsiteY19" fmla="*/ 52371 h 875006"/>
                  <a:gd name="connsiteX20" fmla="*/ 467727 w 765285"/>
                  <a:gd name="connsiteY20" fmla="*/ 24791 h 875006"/>
                  <a:gd name="connsiteX21" fmla="*/ 765285 w 765285"/>
                  <a:gd name="connsiteY21" fmla="*/ 24791 h 875006"/>
                  <a:gd name="connsiteX22" fmla="*/ 765285 w 765285"/>
                  <a:gd name="connsiteY22" fmla="*/ 65 h 875006"/>
                  <a:gd name="connsiteX23" fmla="*/ 467727 w 765285"/>
                  <a:gd name="connsiteY23" fmla="*/ 65 h 875006"/>
                  <a:gd name="connsiteX24" fmla="*/ 294706 w 765285"/>
                  <a:gd name="connsiteY24" fmla="*/ 28596 h 87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5285" h="875006">
                    <a:moveTo>
                      <a:pt x="294706" y="28596"/>
                    </a:moveTo>
                    <a:cubicBezTo>
                      <a:pt x="238617" y="47616"/>
                      <a:pt x="189182" y="74245"/>
                      <a:pt x="144501" y="112286"/>
                    </a:cubicBezTo>
                    <a:cubicBezTo>
                      <a:pt x="100770" y="148424"/>
                      <a:pt x="66547" y="192172"/>
                      <a:pt x="38977" y="247331"/>
                    </a:cubicBezTo>
                    <a:cubicBezTo>
                      <a:pt x="13309" y="298686"/>
                      <a:pt x="0" y="362405"/>
                      <a:pt x="0" y="437536"/>
                    </a:cubicBezTo>
                    <a:cubicBezTo>
                      <a:pt x="0" y="511715"/>
                      <a:pt x="13309" y="575434"/>
                      <a:pt x="38977" y="626789"/>
                    </a:cubicBezTo>
                    <a:cubicBezTo>
                      <a:pt x="66547" y="681949"/>
                      <a:pt x="100770" y="726647"/>
                      <a:pt x="143550" y="761834"/>
                    </a:cubicBezTo>
                    <a:cubicBezTo>
                      <a:pt x="188232" y="798924"/>
                      <a:pt x="237666" y="826504"/>
                      <a:pt x="293755" y="845525"/>
                    </a:cubicBezTo>
                    <a:cubicBezTo>
                      <a:pt x="351746" y="864545"/>
                      <a:pt x="410687" y="875006"/>
                      <a:pt x="467727" y="875006"/>
                    </a:cubicBezTo>
                    <a:lnTo>
                      <a:pt x="635995" y="875006"/>
                    </a:lnTo>
                    <a:lnTo>
                      <a:pt x="665465" y="875006"/>
                    </a:lnTo>
                    <a:lnTo>
                      <a:pt x="665465" y="850280"/>
                    </a:lnTo>
                    <a:lnTo>
                      <a:pt x="635995" y="850280"/>
                    </a:lnTo>
                    <a:lnTo>
                      <a:pt x="467727" y="850280"/>
                    </a:lnTo>
                    <a:cubicBezTo>
                      <a:pt x="413539" y="850280"/>
                      <a:pt x="357450" y="840769"/>
                      <a:pt x="301361" y="822700"/>
                    </a:cubicBezTo>
                    <a:cubicBezTo>
                      <a:pt x="248123" y="804631"/>
                      <a:pt x="201541" y="778953"/>
                      <a:pt x="158761" y="743765"/>
                    </a:cubicBezTo>
                    <a:cubicBezTo>
                      <a:pt x="117882" y="709528"/>
                      <a:pt x="85560" y="668634"/>
                      <a:pt x="59892" y="616328"/>
                    </a:cubicBezTo>
                    <a:cubicBezTo>
                      <a:pt x="36125" y="567826"/>
                      <a:pt x="23767" y="507911"/>
                      <a:pt x="23767" y="437536"/>
                    </a:cubicBezTo>
                    <a:cubicBezTo>
                      <a:pt x="23767" y="367160"/>
                      <a:pt x="36125" y="306294"/>
                      <a:pt x="59892" y="258743"/>
                    </a:cubicBezTo>
                    <a:cubicBezTo>
                      <a:pt x="85560" y="207388"/>
                      <a:pt x="117882" y="165543"/>
                      <a:pt x="158761" y="131306"/>
                    </a:cubicBezTo>
                    <a:cubicBezTo>
                      <a:pt x="201541" y="96118"/>
                      <a:pt x="248123" y="69490"/>
                      <a:pt x="301361" y="52371"/>
                    </a:cubicBezTo>
                    <a:cubicBezTo>
                      <a:pt x="357450" y="34302"/>
                      <a:pt x="413539" y="24791"/>
                      <a:pt x="467727" y="24791"/>
                    </a:cubicBezTo>
                    <a:lnTo>
                      <a:pt x="765285" y="24791"/>
                    </a:lnTo>
                    <a:lnTo>
                      <a:pt x="765285" y="65"/>
                    </a:lnTo>
                    <a:lnTo>
                      <a:pt x="467727" y="65"/>
                    </a:lnTo>
                    <a:cubicBezTo>
                      <a:pt x="411638" y="-886"/>
                      <a:pt x="352697" y="8624"/>
                      <a:pt x="294706" y="28596"/>
                    </a:cubicBezTo>
                    <a:close/>
                  </a:path>
                </a:pathLst>
              </a:custGeom>
              <a:solidFill>
                <a:srgbClr val="F1983D"/>
              </a:solidFill>
              <a:ln w="9497" cap="flat">
                <a:noFill/>
                <a:prstDash val="solid"/>
                <a:miter/>
              </a:ln>
            </p:spPr>
            <p:txBody>
              <a:bodyPr rtlCol="0" anchor="ctr"/>
              <a:lstStyle/>
              <a:p>
                <a:endParaRPr lang="en-US"/>
              </a:p>
            </p:txBody>
          </p:sp>
        </p:grpSp>
      </p:grpSp>
      <p:sp>
        <p:nvSpPr>
          <p:cNvPr id="237" name="Freeform 236">
            <a:extLst>
              <a:ext uri="{FF2B5EF4-FFF2-40B4-BE49-F238E27FC236}">
                <a16:creationId xmlns:a16="http://schemas.microsoft.com/office/drawing/2014/main" id="{510198B2-5DF9-A442-B645-03A7A5A6125A}"/>
              </a:ext>
            </a:extLst>
          </p:cNvPr>
          <p:cNvSpPr/>
          <p:nvPr userDrawn="1"/>
        </p:nvSpPr>
        <p:spPr>
          <a:xfrm rot="5400000">
            <a:off x="3591072" y="4105765"/>
            <a:ext cx="11061054" cy="3123849"/>
          </a:xfrm>
          <a:custGeom>
            <a:avLst/>
            <a:gdLst>
              <a:gd name="connsiteX0" fmla="*/ 0 w 783223"/>
              <a:gd name="connsiteY0" fmla="*/ 0 h 719011"/>
              <a:gd name="connsiteX1" fmla="*/ 783224 w 783223"/>
              <a:gd name="connsiteY1" fmla="*/ 0 h 719011"/>
              <a:gd name="connsiteX2" fmla="*/ 783224 w 783223"/>
              <a:gd name="connsiteY2" fmla="*/ 719011 h 719011"/>
              <a:gd name="connsiteX3" fmla="*/ 0 w 783223"/>
              <a:gd name="connsiteY3" fmla="*/ 719011 h 719011"/>
            </a:gdLst>
            <a:ahLst/>
            <a:cxnLst>
              <a:cxn ang="0">
                <a:pos x="connsiteX0" y="connsiteY0"/>
              </a:cxn>
              <a:cxn ang="0">
                <a:pos x="connsiteX1" y="connsiteY1"/>
              </a:cxn>
              <a:cxn ang="0">
                <a:pos x="connsiteX2" y="connsiteY2"/>
              </a:cxn>
              <a:cxn ang="0">
                <a:pos x="connsiteX3" y="connsiteY3"/>
              </a:cxn>
            </a:cxnLst>
            <a:rect l="l" t="t" r="r" b="b"/>
            <a:pathLst>
              <a:path w="783223" h="719011">
                <a:moveTo>
                  <a:pt x="0" y="0"/>
                </a:moveTo>
                <a:lnTo>
                  <a:pt x="783224" y="0"/>
                </a:lnTo>
                <a:lnTo>
                  <a:pt x="783224" y="719011"/>
                </a:lnTo>
                <a:lnTo>
                  <a:pt x="0" y="719011"/>
                </a:lnTo>
                <a:close/>
              </a:path>
            </a:pathLst>
          </a:custGeom>
          <a:solidFill>
            <a:srgbClr val="ECECEC"/>
          </a:solidFill>
          <a:ln w="1307"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Tree>
    <p:extLst>
      <p:ext uri="{BB962C8B-B14F-4D97-AF65-F5344CB8AC3E}">
        <p14:creationId xmlns:p14="http://schemas.microsoft.com/office/powerpoint/2010/main" val="7525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128" name="Freeform 127">
            <a:extLst>
              <a:ext uri="{FF2B5EF4-FFF2-40B4-BE49-F238E27FC236}">
                <a16:creationId xmlns:a16="http://schemas.microsoft.com/office/drawing/2014/main" id="{415C0FFF-A5FA-DB4E-AA28-BC65963C1B88}"/>
              </a:ext>
            </a:extLst>
          </p:cNvPr>
          <p:cNvSpPr/>
          <p:nvPr userDrawn="1"/>
        </p:nvSpPr>
        <p:spPr>
          <a:xfrm>
            <a:off x="293151" y="548276"/>
            <a:ext cx="6956072" cy="8528151"/>
          </a:xfrm>
          <a:custGeom>
            <a:avLst/>
            <a:gdLst>
              <a:gd name="connsiteX0" fmla="*/ 6837539 w 6837538"/>
              <a:gd name="connsiteY0" fmla="*/ 747378 h 7584050"/>
              <a:gd name="connsiteX1" fmla="*/ 6837539 w 6837538"/>
              <a:gd name="connsiteY1" fmla="*/ 7584051 h 7584050"/>
              <a:gd name="connsiteX2" fmla="*/ 1567906 w 6837538"/>
              <a:gd name="connsiteY2" fmla="*/ 7584051 h 7584050"/>
              <a:gd name="connsiteX3" fmla="*/ 0 w 6837538"/>
              <a:gd name="connsiteY3" fmla="*/ 6015782 h 7584050"/>
              <a:gd name="connsiteX4" fmla="*/ 0 w 6837538"/>
              <a:gd name="connsiteY4" fmla="*/ 0 h 7584050"/>
              <a:gd name="connsiteX5" fmla="*/ 6090334 w 6837538"/>
              <a:gd name="connsiteY5" fmla="*/ 0 h 7584050"/>
              <a:gd name="connsiteX6" fmla="*/ 6837539 w 6837538"/>
              <a:gd name="connsiteY6" fmla="*/ 747378 h 758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538" h="7584050">
                <a:moveTo>
                  <a:pt x="6837539" y="747378"/>
                </a:moveTo>
                <a:lnTo>
                  <a:pt x="6837539" y="7584051"/>
                </a:lnTo>
                <a:lnTo>
                  <a:pt x="1567906" y="7584051"/>
                </a:lnTo>
                <a:cubicBezTo>
                  <a:pt x="703108" y="7584051"/>
                  <a:pt x="0" y="6880780"/>
                  <a:pt x="0" y="6015782"/>
                </a:cubicBezTo>
                <a:lnTo>
                  <a:pt x="0" y="0"/>
                </a:lnTo>
                <a:lnTo>
                  <a:pt x="6090334" y="0"/>
                </a:lnTo>
                <a:cubicBezTo>
                  <a:pt x="6501910" y="0"/>
                  <a:pt x="6837539" y="333257"/>
                  <a:pt x="6837539" y="747378"/>
                </a:cubicBezTo>
                <a:close/>
              </a:path>
            </a:pathLst>
          </a:custGeom>
          <a:solidFill>
            <a:srgbClr val="086575"/>
          </a:solidFill>
          <a:ln w="24491"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9A1A2E40-53D7-A445-B3EA-EBA0F6C41D9E}"/>
              </a:ext>
            </a:extLst>
          </p:cNvPr>
          <p:cNvSpPr/>
          <p:nvPr userDrawn="1"/>
        </p:nvSpPr>
        <p:spPr>
          <a:xfrm>
            <a:off x="3429785" y="2639079"/>
            <a:ext cx="4147225"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1983D"/>
          </a:solidFill>
          <a:ln w="24491" cap="flat">
            <a:solidFill>
              <a:srgbClr val="F1983D"/>
            </a:solidFill>
            <a:prstDash val="solid"/>
            <a:miter/>
          </a:ln>
        </p:spPr>
        <p:txBody>
          <a:bodyPr rtlCol="0" anchor="ctr"/>
          <a:lstStyle/>
          <a:p>
            <a:endParaRPr lang="en-US">
              <a:solidFill>
                <a:schemeClr val="bg1"/>
              </a:solidFill>
            </a:endParaRPr>
          </a:p>
        </p:txBody>
      </p:sp>
      <p:sp>
        <p:nvSpPr>
          <p:cNvPr id="35" name="Rectangle 34">
            <a:extLst>
              <a:ext uri="{FF2B5EF4-FFF2-40B4-BE49-F238E27FC236}">
                <a16:creationId xmlns:a16="http://schemas.microsoft.com/office/drawing/2014/main" id="{A17F4E77-9304-C24C-80ED-D7D87F1596C2}"/>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3" name="Text Placeholder 3">
            <a:extLst>
              <a:ext uri="{FF2B5EF4-FFF2-40B4-BE49-F238E27FC236}">
                <a16:creationId xmlns:a16="http://schemas.microsoft.com/office/drawing/2014/main" id="{B8FD85B4-7D91-5042-9A1E-C5532C7322DD}"/>
              </a:ext>
            </a:extLst>
          </p:cNvPr>
          <p:cNvSpPr>
            <a:spLocks noGrp="1"/>
          </p:cNvSpPr>
          <p:nvPr>
            <p:ph type="body" sz="quarter" idx="14" hasCustomPrompt="1"/>
          </p:nvPr>
        </p:nvSpPr>
        <p:spPr>
          <a:xfrm>
            <a:off x="1804558" y="1615386"/>
            <a:ext cx="1952282" cy="1564946"/>
          </a:xfrm>
          <a:effectLst>
            <a:glow rad="127000">
              <a:srgbClr val="414141"/>
            </a:glow>
          </a:effectLst>
        </p:spPr>
        <p:txBody>
          <a:bodyPr>
            <a:noAutofit/>
          </a:bodyPr>
          <a:lstStyle>
            <a:lvl1pPr marL="0" indent="0" algn="ctr">
              <a:buNone/>
              <a:defRPr sz="10000" b="0">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104" name="Text Placeholder 3">
            <a:extLst>
              <a:ext uri="{FF2B5EF4-FFF2-40B4-BE49-F238E27FC236}">
                <a16:creationId xmlns:a16="http://schemas.microsoft.com/office/drawing/2014/main" id="{0C9DBD77-CF34-0846-A498-521E26D89BBF}"/>
              </a:ext>
            </a:extLst>
          </p:cNvPr>
          <p:cNvSpPr>
            <a:spLocks noGrp="1"/>
          </p:cNvSpPr>
          <p:nvPr>
            <p:ph type="body" sz="quarter" idx="15" hasCustomPrompt="1"/>
          </p:nvPr>
        </p:nvSpPr>
        <p:spPr>
          <a:xfrm>
            <a:off x="3429785" y="3124029"/>
            <a:ext cx="2930148" cy="2002900"/>
          </a:xfrm>
        </p:spPr>
        <p:txBody>
          <a:bodyPr>
            <a:noAutofit/>
          </a:bodyPr>
          <a:lstStyle>
            <a:lvl1pPr marL="0" indent="0" algn="l">
              <a:buNone/>
              <a:defRPr sz="3600" b="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dirty="0"/>
              <a:t>divider title</a:t>
            </a:r>
            <a:endParaRPr lang="en-US" dirty="0"/>
          </a:p>
        </p:txBody>
      </p:sp>
      <p:grpSp>
        <p:nvGrpSpPr>
          <p:cNvPr id="40" name="Graphic 2">
            <a:extLst>
              <a:ext uri="{FF2B5EF4-FFF2-40B4-BE49-F238E27FC236}">
                <a16:creationId xmlns:a16="http://schemas.microsoft.com/office/drawing/2014/main" id="{BF3D45EB-ECFA-B746-A961-139EDD99B490}"/>
              </a:ext>
            </a:extLst>
          </p:cNvPr>
          <p:cNvGrpSpPr/>
          <p:nvPr userDrawn="1"/>
        </p:nvGrpSpPr>
        <p:grpSpPr>
          <a:xfrm rot="10800000">
            <a:off x="-994844" y="4496242"/>
            <a:ext cx="4096842" cy="4123864"/>
            <a:chOff x="4112108" y="1054254"/>
            <a:chExt cx="1223505" cy="1231575"/>
          </a:xfrm>
          <a:solidFill>
            <a:srgbClr val="E25684"/>
          </a:solidFill>
        </p:grpSpPr>
        <p:sp>
          <p:nvSpPr>
            <p:cNvPr id="41" name="Freeform 40">
              <a:extLst>
                <a:ext uri="{FF2B5EF4-FFF2-40B4-BE49-F238E27FC236}">
                  <a16:creationId xmlns:a16="http://schemas.microsoft.com/office/drawing/2014/main" id="{ABEBEB3F-F473-9E4A-B5A2-F02C44392F19}"/>
                </a:ext>
              </a:extLst>
            </p:cNvPr>
            <p:cNvSpPr/>
            <p:nvPr/>
          </p:nvSpPr>
          <p:spPr>
            <a:xfrm>
              <a:off x="4112108" y="1054254"/>
              <a:ext cx="1223505" cy="1231575"/>
            </a:xfrm>
            <a:custGeom>
              <a:avLst/>
              <a:gdLst>
                <a:gd name="connsiteX0" fmla="*/ 644551 w 1223505"/>
                <a:gd name="connsiteY0" fmla="*/ 2853 h 1231575"/>
                <a:gd name="connsiteX1" fmla="*/ 415441 w 1223505"/>
                <a:gd name="connsiteY1" fmla="*/ 40894 h 1231575"/>
                <a:gd name="connsiteX2" fmla="*/ 207245 w 1223505"/>
                <a:gd name="connsiteY2" fmla="*/ 155968 h 1231575"/>
                <a:gd name="connsiteX3" fmla="*/ 57040 w 1223505"/>
                <a:gd name="connsiteY3" fmla="*/ 348075 h 1231575"/>
                <a:gd name="connsiteX4" fmla="*/ 0 w 1223505"/>
                <a:gd name="connsiteY4" fmla="*/ 617214 h 1231575"/>
                <a:gd name="connsiteX5" fmla="*/ 57040 w 1223505"/>
                <a:gd name="connsiteY5" fmla="*/ 885403 h 1231575"/>
                <a:gd name="connsiteX6" fmla="*/ 207245 w 1223505"/>
                <a:gd name="connsiteY6" fmla="*/ 1078460 h 1231575"/>
                <a:gd name="connsiteX7" fmla="*/ 415441 w 1223505"/>
                <a:gd name="connsiteY7" fmla="*/ 1193534 h 1231575"/>
                <a:gd name="connsiteX8" fmla="*/ 644551 w 1223505"/>
                <a:gd name="connsiteY8" fmla="*/ 1231575 h 1231575"/>
                <a:gd name="connsiteX9" fmla="*/ 937355 w 1223505"/>
                <a:gd name="connsiteY9" fmla="*/ 1231575 h 1231575"/>
                <a:gd name="connsiteX10" fmla="*/ 937355 w 1223505"/>
                <a:gd name="connsiteY10" fmla="*/ 1206849 h 1231575"/>
                <a:gd name="connsiteX11" fmla="*/ 644551 w 1223505"/>
                <a:gd name="connsiteY11" fmla="*/ 1206849 h 1231575"/>
                <a:gd name="connsiteX12" fmla="*/ 423046 w 1223505"/>
                <a:gd name="connsiteY12" fmla="*/ 1169759 h 1231575"/>
                <a:gd name="connsiteX13" fmla="*/ 222456 w 1223505"/>
                <a:gd name="connsiteY13" fmla="*/ 1058489 h 1231575"/>
                <a:gd name="connsiteX14" fmla="*/ 78905 w 1223505"/>
                <a:gd name="connsiteY14" fmla="*/ 873990 h 1231575"/>
                <a:gd name="connsiteX15" fmla="*/ 23767 w 1223505"/>
                <a:gd name="connsiteY15" fmla="*/ 616263 h 1231575"/>
                <a:gd name="connsiteX16" fmla="*/ 78905 w 1223505"/>
                <a:gd name="connsiteY16" fmla="*/ 357585 h 1231575"/>
                <a:gd name="connsiteX17" fmla="*/ 222456 w 1223505"/>
                <a:gd name="connsiteY17" fmla="*/ 173086 h 1231575"/>
                <a:gd name="connsiteX18" fmla="*/ 423046 w 1223505"/>
                <a:gd name="connsiteY18" fmla="*/ 61817 h 1231575"/>
                <a:gd name="connsiteX19" fmla="*/ 644551 w 1223505"/>
                <a:gd name="connsiteY19" fmla="*/ 24727 h 1231575"/>
                <a:gd name="connsiteX20" fmla="*/ 1223506 w 1223505"/>
                <a:gd name="connsiteY20" fmla="*/ 24727 h 1231575"/>
                <a:gd name="connsiteX21" fmla="*/ 1223506 w 1223505"/>
                <a:gd name="connsiteY21" fmla="*/ 0 h 1231575"/>
                <a:gd name="connsiteX22" fmla="*/ 644551 w 1223505"/>
                <a:gd name="connsiteY22" fmla="*/ 0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3505" h="1231575">
                  <a:moveTo>
                    <a:pt x="644551" y="2853"/>
                  </a:moveTo>
                  <a:cubicBezTo>
                    <a:pt x="568498" y="2853"/>
                    <a:pt x="491494" y="15216"/>
                    <a:pt x="415441" y="40894"/>
                  </a:cubicBezTo>
                  <a:cubicBezTo>
                    <a:pt x="339387" y="66572"/>
                    <a:pt x="269038" y="104613"/>
                    <a:pt x="207245" y="155968"/>
                  </a:cubicBezTo>
                  <a:cubicBezTo>
                    <a:pt x="145452" y="207323"/>
                    <a:pt x="95066" y="271993"/>
                    <a:pt x="57040" y="348075"/>
                  </a:cubicBezTo>
                  <a:cubicBezTo>
                    <a:pt x="19013" y="424156"/>
                    <a:pt x="0" y="514504"/>
                    <a:pt x="0" y="617214"/>
                  </a:cubicBezTo>
                  <a:cubicBezTo>
                    <a:pt x="0" y="718023"/>
                    <a:pt x="19013" y="808370"/>
                    <a:pt x="57040" y="885403"/>
                  </a:cubicBezTo>
                  <a:cubicBezTo>
                    <a:pt x="95066" y="961485"/>
                    <a:pt x="145452" y="1027105"/>
                    <a:pt x="207245" y="1078460"/>
                  </a:cubicBezTo>
                  <a:cubicBezTo>
                    <a:pt x="269038" y="1129816"/>
                    <a:pt x="338437" y="1168808"/>
                    <a:pt x="415441" y="1193534"/>
                  </a:cubicBezTo>
                  <a:cubicBezTo>
                    <a:pt x="491494" y="1219212"/>
                    <a:pt x="568498" y="1231575"/>
                    <a:pt x="644551" y="1231575"/>
                  </a:cubicBezTo>
                  <a:lnTo>
                    <a:pt x="937355" y="1231575"/>
                  </a:lnTo>
                  <a:lnTo>
                    <a:pt x="937355" y="1206849"/>
                  </a:lnTo>
                  <a:lnTo>
                    <a:pt x="644551" y="1206849"/>
                  </a:lnTo>
                  <a:cubicBezTo>
                    <a:pt x="571350" y="1206849"/>
                    <a:pt x="497198" y="1194485"/>
                    <a:pt x="423046" y="1169759"/>
                  </a:cubicBezTo>
                  <a:cubicBezTo>
                    <a:pt x="349845" y="1145032"/>
                    <a:pt x="282347" y="1107942"/>
                    <a:pt x="222456" y="1058489"/>
                  </a:cubicBezTo>
                  <a:cubicBezTo>
                    <a:pt x="163514" y="1009036"/>
                    <a:pt x="115030" y="947219"/>
                    <a:pt x="78905" y="873990"/>
                  </a:cubicBezTo>
                  <a:cubicBezTo>
                    <a:pt x="42780" y="800762"/>
                    <a:pt x="23767" y="714218"/>
                    <a:pt x="23767" y="616263"/>
                  </a:cubicBezTo>
                  <a:cubicBezTo>
                    <a:pt x="23767" y="517357"/>
                    <a:pt x="41829" y="430814"/>
                    <a:pt x="78905" y="357585"/>
                  </a:cubicBezTo>
                  <a:cubicBezTo>
                    <a:pt x="115030" y="284356"/>
                    <a:pt x="163514" y="222539"/>
                    <a:pt x="222456" y="173086"/>
                  </a:cubicBezTo>
                  <a:cubicBezTo>
                    <a:pt x="281397" y="123633"/>
                    <a:pt x="348894" y="86543"/>
                    <a:pt x="423046" y="61817"/>
                  </a:cubicBezTo>
                  <a:cubicBezTo>
                    <a:pt x="497198" y="37090"/>
                    <a:pt x="571350" y="24727"/>
                    <a:pt x="644551" y="24727"/>
                  </a:cubicBezTo>
                  <a:lnTo>
                    <a:pt x="1223506" y="24727"/>
                  </a:lnTo>
                  <a:lnTo>
                    <a:pt x="1223506" y="0"/>
                  </a:lnTo>
                  <a:lnTo>
                    <a:pt x="644551" y="0"/>
                  </a:lnTo>
                  <a:close/>
                </a:path>
              </a:pathLst>
            </a:custGeom>
            <a:grpFill/>
            <a:ln w="9497"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C6C28628-62CB-9A42-8B48-68AB50621BC3}"/>
                </a:ext>
              </a:extLst>
            </p:cNvPr>
            <p:cNvSpPr/>
            <p:nvPr/>
          </p:nvSpPr>
          <p:spPr>
            <a:xfrm>
              <a:off x="4288932" y="1234884"/>
              <a:ext cx="765285" cy="875006"/>
            </a:xfrm>
            <a:custGeom>
              <a:avLst/>
              <a:gdLst>
                <a:gd name="connsiteX0" fmla="*/ 294706 w 765285"/>
                <a:gd name="connsiteY0" fmla="*/ 28596 h 875006"/>
                <a:gd name="connsiteX1" fmla="*/ 144501 w 765285"/>
                <a:gd name="connsiteY1" fmla="*/ 112286 h 875006"/>
                <a:gd name="connsiteX2" fmla="*/ 38977 w 765285"/>
                <a:gd name="connsiteY2" fmla="*/ 247331 h 875006"/>
                <a:gd name="connsiteX3" fmla="*/ 0 w 765285"/>
                <a:gd name="connsiteY3" fmla="*/ 437536 h 875006"/>
                <a:gd name="connsiteX4" fmla="*/ 38977 w 765285"/>
                <a:gd name="connsiteY4" fmla="*/ 626789 h 875006"/>
                <a:gd name="connsiteX5" fmla="*/ 143550 w 765285"/>
                <a:gd name="connsiteY5" fmla="*/ 761834 h 875006"/>
                <a:gd name="connsiteX6" fmla="*/ 293755 w 765285"/>
                <a:gd name="connsiteY6" fmla="*/ 845525 h 875006"/>
                <a:gd name="connsiteX7" fmla="*/ 467727 w 765285"/>
                <a:gd name="connsiteY7" fmla="*/ 875006 h 875006"/>
                <a:gd name="connsiteX8" fmla="*/ 635995 w 765285"/>
                <a:gd name="connsiteY8" fmla="*/ 875006 h 875006"/>
                <a:gd name="connsiteX9" fmla="*/ 665465 w 765285"/>
                <a:gd name="connsiteY9" fmla="*/ 875006 h 875006"/>
                <a:gd name="connsiteX10" fmla="*/ 665465 w 765285"/>
                <a:gd name="connsiteY10" fmla="*/ 850280 h 875006"/>
                <a:gd name="connsiteX11" fmla="*/ 635995 w 765285"/>
                <a:gd name="connsiteY11" fmla="*/ 850280 h 875006"/>
                <a:gd name="connsiteX12" fmla="*/ 467727 w 765285"/>
                <a:gd name="connsiteY12" fmla="*/ 850280 h 875006"/>
                <a:gd name="connsiteX13" fmla="*/ 301361 w 765285"/>
                <a:gd name="connsiteY13" fmla="*/ 822700 h 875006"/>
                <a:gd name="connsiteX14" fmla="*/ 158761 w 765285"/>
                <a:gd name="connsiteY14" fmla="*/ 743765 h 875006"/>
                <a:gd name="connsiteX15" fmla="*/ 59892 w 765285"/>
                <a:gd name="connsiteY15" fmla="*/ 616328 h 875006"/>
                <a:gd name="connsiteX16" fmla="*/ 23767 w 765285"/>
                <a:gd name="connsiteY16" fmla="*/ 437536 h 875006"/>
                <a:gd name="connsiteX17" fmla="*/ 59892 w 765285"/>
                <a:gd name="connsiteY17" fmla="*/ 258743 h 875006"/>
                <a:gd name="connsiteX18" fmla="*/ 158761 w 765285"/>
                <a:gd name="connsiteY18" fmla="*/ 131306 h 875006"/>
                <a:gd name="connsiteX19" fmla="*/ 301361 w 765285"/>
                <a:gd name="connsiteY19" fmla="*/ 52371 h 875006"/>
                <a:gd name="connsiteX20" fmla="*/ 467727 w 765285"/>
                <a:gd name="connsiteY20" fmla="*/ 24791 h 875006"/>
                <a:gd name="connsiteX21" fmla="*/ 765285 w 765285"/>
                <a:gd name="connsiteY21" fmla="*/ 24791 h 875006"/>
                <a:gd name="connsiteX22" fmla="*/ 765285 w 765285"/>
                <a:gd name="connsiteY22" fmla="*/ 65 h 875006"/>
                <a:gd name="connsiteX23" fmla="*/ 467727 w 765285"/>
                <a:gd name="connsiteY23" fmla="*/ 65 h 875006"/>
                <a:gd name="connsiteX24" fmla="*/ 294706 w 765285"/>
                <a:gd name="connsiteY24" fmla="*/ 28596 h 87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5285" h="875006">
                  <a:moveTo>
                    <a:pt x="294706" y="28596"/>
                  </a:moveTo>
                  <a:cubicBezTo>
                    <a:pt x="238617" y="47616"/>
                    <a:pt x="189182" y="74245"/>
                    <a:pt x="144501" y="112286"/>
                  </a:cubicBezTo>
                  <a:cubicBezTo>
                    <a:pt x="100770" y="148424"/>
                    <a:pt x="66547" y="192172"/>
                    <a:pt x="38977" y="247331"/>
                  </a:cubicBezTo>
                  <a:cubicBezTo>
                    <a:pt x="13309" y="298686"/>
                    <a:pt x="0" y="362405"/>
                    <a:pt x="0" y="437536"/>
                  </a:cubicBezTo>
                  <a:cubicBezTo>
                    <a:pt x="0" y="511715"/>
                    <a:pt x="13309" y="575434"/>
                    <a:pt x="38977" y="626789"/>
                  </a:cubicBezTo>
                  <a:cubicBezTo>
                    <a:pt x="66547" y="681949"/>
                    <a:pt x="100770" y="726647"/>
                    <a:pt x="143550" y="761834"/>
                  </a:cubicBezTo>
                  <a:cubicBezTo>
                    <a:pt x="188232" y="798924"/>
                    <a:pt x="237666" y="826504"/>
                    <a:pt x="293755" y="845525"/>
                  </a:cubicBezTo>
                  <a:cubicBezTo>
                    <a:pt x="351746" y="864545"/>
                    <a:pt x="410687" y="875006"/>
                    <a:pt x="467727" y="875006"/>
                  </a:cubicBezTo>
                  <a:lnTo>
                    <a:pt x="635995" y="875006"/>
                  </a:lnTo>
                  <a:lnTo>
                    <a:pt x="665465" y="875006"/>
                  </a:lnTo>
                  <a:lnTo>
                    <a:pt x="665465" y="850280"/>
                  </a:lnTo>
                  <a:lnTo>
                    <a:pt x="635995" y="850280"/>
                  </a:lnTo>
                  <a:lnTo>
                    <a:pt x="467727" y="850280"/>
                  </a:lnTo>
                  <a:cubicBezTo>
                    <a:pt x="413539" y="850280"/>
                    <a:pt x="357450" y="840769"/>
                    <a:pt x="301361" y="822700"/>
                  </a:cubicBezTo>
                  <a:cubicBezTo>
                    <a:pt x="248123" y="804631"/>
                    <a:pt x="201541" y="778953"/>
                    <a:pt x="158761" y="743765"/>
                  </a:cubicBezTo>
                  <a:cubicBezTo>
                    <a:pt x="117882" y="709528"/>
                    <a:pt x="85560" y="668634"/>
                    <a:pt x="59892" y="616328"/>
                  </a:cubicBezTo>
                  <a:cubicBezTo>
                    <a:pt x="36125" y="567826"/>
                    <a:pt x="23767" y="507911"/>
                    <a:pt x="23767" y="437536"/>
                  </a:cubicBezTo>
                  <a:cubicBezTo>
                    <a:pt x="23767" y="367160"/>
                    <a:pt x="36125" y="306294"/>
                    <a:pt x="59892" y="258743"/>
                  </a:cubicBezTo>
                  <a:cubicBezTo>
                    <a:pt x="85560" y="207388"/>
                    <a:pt x="117882" y="165543"/>
                    <a:pt x="158761" y="131306"/>
                  </a:cubicBezTo>
                  <a:cubicBezTo>
                    <a:pt x="201541" y="96118"/>
                    <a:pt x="248123" y="69490"/>
                    <a:pt x="301361" y="52371"/>
                  </a:cubicBezTo>
                  <a:cubicBezTo>
                    <a:pt x="357450" y="34302"/>
                    <a:pt x="413539" y="24791"/>
                    <a:pt x="467727" y="24791"/>
                  </a:cubicBezTo>
                  <a:lnTo>
                    <a:pt x="765285" y="24791"/>
                  </a:lnTo>
                  <a:lnTo>
                    <a:pt x="765285" y="65"/>
                  </a:lnTo>
                  <a:lnTo>
                    <a:pt x="467727" y="65"/>
                  </a:lnTo>
                  <a:cubicBezTo>
                    <a:pt x="411638" y="-886"/>
                    <a:pt x="352697" y="8624"/>
                    <a:pt x="294706" y="28596"/>
                  </a:cubicBezTo>
                  <a:close/>
                </a:path>
              </a:pathLst>
            </a:custGeom>
            <a:solidFill>
              <a:srgbClr val="F1983D"/>
            </a:solidFill>
            <a:ln w="9497" cap="flat">
              <a:noFill/>
              <a:prstDash val="solid"/>
              <a:miter/>
            </a:ln>
          </p:spPr>
          <p:txBody>
            <a:bodyPr rtlCol="0" anchor="ctr"/>
            <a:lstStyle/>
            <a:p>
              <a:endParaRPr lang="en-US"/>
            </a:p>
          </p:txBody>
        </p:sp>
      </p:grpSp>
      <p:sp>
        <p:nvSpPr>
          <p:cNvPr id="43" name="Freeform 42">
            <a:extLst>
              <a:ext uri="{FF2B5EF4-FFF2-40B4-BE49-F238E27FC236}">
                <a16:creationId xmlns:a16="http://schemas.microsoft.com/office/drawing/2014/main" id="{2E127FEC-8F93-5B4E-BC0E-D880035905C7}"/>
              </a:ext>
            </a:extLst>
          </p:cNvPr>
          <p:cNvSpPr/>
          <p:nvPr userDrawn="1"/>
        </p:nvSpPr>
        <p:spPr>
          <a:xfrm rot="5400000">
            <a:off x="-1785492" y="5176516"/>
            <a:ext cx="3804551" cy="338780"/>
          </a:xfrm>
          <a:custGeom>
            <a:avLst/>
            <a:gdLst>
              <a:gd name="connsiteX0" fmla="*/ 0 w 783223"/>
              <a:gd name="connsiteY0" fmla="*/ 0 h 719011"/>
              <a:gd name="connsiteX1" fmla="*/ 783224 w 783223"/>
              <a:gd name="connsiteY1" fmla="*/ 0 h 719011"/>
              <a:gd name="connsiteX2" fmla="*/ 783224 w 783223"/>
              <a:gd name="connsiteY2" fmla="*/ 719011 h 719011"/>
              <a:gd name="connsiteX3" fmla="*/ 0 w 783223"/>
              <a:gd name="connsiteY3" fmla="*/ 719011 h 719011"/>
            </a:gdLst>
            <a:ahLst/>
            <a:cxnLst>
              <a:cxn ang="0">
                <a:pos x="connsiteX0" y="connsiteY0"/>
              </a:cxn>
              <a:cxn ang="0">
                <a:pos x="connsiteX1" y="connsiteY1"/>
              </a:cxn>
              <a:cxn ang="0">
                <a:pos x="connsiteX2" y="connsiteY2"/>
              </a:cxn>
              <a:cxn ang="0">
                <a:pos x="connsiteX3" y="connsiteY3"/>
              </a:cxn>
            </a:cxnLst>
            <a:rect l="l" t="t" r="r" b="b"/>
            <a:pathLst>
              <a:path w="783223" h="719011">
                <a:moveTo>
                  <a:pt x="0" y="0"/>
                </a:moveTo>
                <a:lnTo>
                  <a:pt x="783224" y="0"/>
                </a:lnTo>
                <a:lnTo>
                  <a:pt x="783224" y="719011"/>
                </a:lnTo>
                <a:lnTo>
                  <a:pt x="0" y="719011"/>
                </a:lnTo>
                <a:close/>
              </a:path>
            </a:pathLst>
          </a:custGeom>
          <a:solidFill>
            <a:schemeClr val="bg1"/>
          </a:solidFill>
          <a:ln w="1307"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4" name="Freeform 43">
            <a:extLst>
              <a:ext uri="{FF2B5EF4-FFF2-40B4-BE49-F238E27FC236}">
                <a16:creationId xmlns:a16="http://schemas.microsoft.com/office/drawing/2014/main" id="{D0EFED32-2068-D24D-BF1E-639F83B8F80A}"/>
              </a:ext>
            </a:extLst>
          </p:cNvPr>
          <p:cNvSpPr/>
          <p:nvPr userDrawn="1"/>
        </p:nvSpPr>
        <p:spPr>
          <a:xfrm rot="5400000">
            <a:off x="-7068648" y="3783980"/>
            <a:ext cx="11061054" cy="3123849"/>
          </a:xfrm>
          <a:custGeom>
            <a:avLst/>
            <a:gdLst>
              <a:gd name="connsiteX0" fmla="*/ 0 w 783223"/>
              <a:gd name="connsiteY0" fmla="*/ 0 h 719011"/>
              <a:gd name="connsiteX1" fmla="*/ 783224 w 783223"/>
              <a:gd name="connsiteY1" fmla="*/ 0 h 719011"/>
              <a:gd name="connsiteX2" fmla="*/ 783224 w 783223"/>
              <a:gd name="connsiteY2" fmla="*/ 719011 h 719011"/>
              <a:gd name="connsiteX3" fmla="*/ 0 w 783223"/>
              <a:gd name="connsiteY3" fmla="*/ 719011 h 719011"/>
            </a:gdLst>
            <a:ahLst/>
            <a:cxnLst>
              <a:cxn ang="0">
                <a:pos x="connsiteX0" y="connsiteY0"/>
              </a:cxn>
              <a:cxn ang="0">
                <a:pos x="connsiteX1" y="connsiteY1"/>
              </a:cxn>
              <a:cxn ang="0">
                <a:pos x="connsiteX2" y="connsiteY2"/>
              </a:cxn>
              <a:cxn ang="0">
                <a:pos x="connsiteX3" y="connsiteY3"/>
              </a:cxn>
            </a:cxnLst>
            <a:rect l="l" t="t" r="r" b="b"/>
            <a:pathLst>
              <a:path w="783223" h="719011">
                <a:moveTo>
                  <a:pt x="0" y="0"/>
                </a:moveTo>
                <a:lnTo>
                  <a:pt x="783224" y="0"/>
                </a:lnTo>
                <a:lnTo>
                  <a:pt x="783224" y="719011"/>
                </a:lnTo>
                <a:lnTo>
                  <a:pt x="0" y="719011"/>
                </a:lnTo>
                <a:close/>
              </a:path>
            </a:pathLst>
          </a:custGeom>
          <a:solidFill>
            <a:srgbClr val="ECECEC"/>
          </a:solidFill>
          <a:ln w="1307"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Tree>
    <p:extLst>
      <p:ext uri="{BB962C8B-B14F-4D97-AF65-F5344CB8AC3E}">
        <p14:creationId xmlns:p14="http://schemas.microsoft.com/office/powerpoint/2010/main" val="1227691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53" name="Freeform 52">
            <a:extLst>
              <a:ext uri="{FF2B5EF4-FFF2-40B4-BE49-F238E27FC236}">
                <a16:creationId xmlns:a16="http://schemas.microsoft.com/office/drawing/2014/main" id="{958D2512-BEB4-C74E-98F5-ED95515BE0EE}"/>
              </a:ext>
            </a:extLst>
          </p:cNvPr>
          <p:cNvSpPr/>
          <p:nvPr userDrawn="1"/>
        </p:nvSpPr>
        <p:spPr>
          <a:xfrm>
            <a:off x="326600" y="228027"/>
            <a:ext cx="2454099" cy="9755751"/>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086575"/>
          </a:solidFill>
          <a:ln w="3598" cap="flat">
            <a:noFill/>
            <a:prstDash val="solid"/>
            <a:miter/>
          </a:ln>
        </p:spPr>
        <p:txBody>
          <a:bodyPr rtlCol="0" anchor="ctr"/>
          <a:lstStyle/>
          <a:p>
            <a:endParaRPr lang="en-US" b="0" i="0" dirty="0">
              <a:latin typeface="Calibri" panose="020F0502020204030204" pitchFamily="34" charset="0"/>
            </a:endParaRPr>
          </a:p>
        </p:txBody>
      </p:sp>
      <p:grpSp>
        <p:nvGrpSpPr>
          <p:cNvPr id="26" name="Graphic 2">
            <a:extLst>
              <a:ext uri="{FF2B5EF4-FFF2-40B4-BE49-F238E27FC236}">
                <a16:creationId xmlns:a16="http://schemas.microsoft.com/office/drawing/2014/main" id="{D311DD66-07A9-7442-AC6C-C1DFDEBDF2D7}"/>
              </a:ext>
            </a:extLst>
          </p:cNvPr>
          <p:cNvGrpSpPr/>
          <p:nvPr userDrawn="1"/>
        </p:nvGrpSpPr>
        <p:grpSpPr>
          <a:xfrm rot="10800000">
            <a:off x="-1955271" y="5010662"/>
            <a:ext cx="3508920" cy="3532064"/>
            <a:chOff x="4112108" y="1054254"/>
            <a:chExt cx="1223505" cy="1231575"/>
          </a:xfrm>
          <a:solidFill>
            <a:srgbClr val="E25684"/>
          </a:solidFill>
        </p:grpSpPr>
        <p:sp>
          <p:nvSpPr>
            <p:cNvPr id="27" name="Freeform 26">
              <a:extLst>
                <a:ext uri="{FF2B5EF4-FFF2-40B4-BE49-F238E27FC236}">
                  <a16:creationId xmlns:a16="http://schemas.microsoft.com/office/drawing/2014/main" id="{670BFC56-2B7F-294E-9715-367DF7290E43}"/>
                </a:ext>
              </a:extLst>
            </p:cNvPr>
            <p:cNvSpPr/>
            <p:nvPr/>
          </p:nvSpPr>
          <p:spPr>
            <a:xfrm>
              <a:off x="4112108" y="1054254"/>
              <a:ext cx="1223505" cy="1231575"/>
            </a:xfrm>
            <a:custGeom>
              <a:avLst/>
              <a:gdLst>
                <a:gd name="connsiteX0" fmla="*/ 644551 w 1223505"/>
                <a:gd name="connsiteY0" fmla="*/ 2853 h 1231575"/>
                <a:gd name="connsiteX1" fmla="*/ 415441 w 1223505"/>
                <a:gd name="connsiteY1" fmla="*/ 40894 h 1231575"/>
                <a:gd name="connsiteX2" fmla="*/ 207245 w 1223505"/>
                <a:gd name="connsiteY2" fmla="*/ 155968 h 1231575"/>
                <a:gd name="connsiteX3" fmla="*/ 57040 w 1223505"/>
                <a:gd name="connsiteY3" fmla="*/ 348075 h 1231575"/>
                <a:gd name="connsiteX4" fmla="*/ 0 w 1223505"/>
                <a:gd name="connsiteY4" fmla="*/ 617214 h 1231575"/>
                <a:gd name="connsiteX5" fmla="*/ 57040 w 1223505"/>
                <a:gd name="connsiteY5" fmla="*/ 885403 h 1231575"/>
                <a:gd name="connsiteX6" fmla="*/ 207245 w 1223505"/>
                <a:gd name="connsiteY6" fmla="*/ 1078460 h 1231575"/>
                <a:gd name="connsiteX7" fmla="*/ 415441 w 1223505"/>
                <a:gd name="connsiteY7" fmla="*/ 1193534 h 1231575"/>
                <a:gd name="connsiteX8" fmla="*/ 644551 w 1223505"/>
                <a:gd name="connsiteY8" fmla="*/ 1231575 h 1231575"/>
                <a:gd name="connsiteX9" fmla="*/ 937355 w 1223505"/>
                <a:gd name="connsiteY9" fmla="*/ 1231575 h 1231575"/>
                <a:gd name="connsiteX10" fmla="*/ 937355 w 1223505"/>
                <a:gd name="connsiteY10" fmla="*/ 1206849 h 1231575"/>
                <a:gd name="connsiteX11" fmla="*/ 644551 w 1223505"/>
                <a:gd name="connsiteY11" fmla="*/ 1206849 h 1231575"/>
                <a:gd name="connsiteX12" fmla="*/ 423046 w 1223505"/>
                <a:gd name="connsiteY12" fmla="*/ 1169759 h 1231575"/>
                <a:gd name="connsiteX13" fmla="*/ 222456 w 1223505"/>
                <a:gd name="connsiteY13" fmla="*/ 1058489 h 1231575"/>
                <a:gd name="connsiteX14" fmla="*/ 78905 w 1223505"/>
                <a:gd name="connsiteY14" fmla="*/ 873990 h 1231575"/>
                <a:gd name="connsiteX15" fmla="*/ 23767 w 1223505"/>
                <a:gd name="connsiteY15" fmla="*/ 616263 h 1231575"/>
                <a:gd name="connsiteX16" fmla="*/ 78905 w 1223505"/>
                <a:gd name="connsiteY16" fmla="*/ 357585 h 1231575"/>
                <a:gd name="connsiteX17" fmla="*/ 222456 w 1223505"/>
                <a:gd name="connsiteY17" fmla="*/ 173086 h 1231575"/>
                <a:gd name="connsiteX18" fmla="*/ 423046 w 1223505"/>
                <a:gd name="connsiteY18" fmla="*/ 61817 h 1231575"/>
                <a:gd name="connsiteX19" fmla="*/ 644551 w 1223505"/>
                <a:gd name="connsiteY19" fmla="*/ 24727 h 1231575"/>
                <a:gd name="connsiteX20" fmla="*/ 1223506 w 1223505"/>
                <a:gd name="connsiteY20" fmla="*/ 24727 h 1231575"/>
                <a:gd name="connsiteX21" fmla="*/ 1223506 w 1223505"/>
                <a:gd name="connsiteY21" fmla="*/ 0 h 1231575"/>
                <a:gd name="connsiteX22" fmla="*/ 644551 w 1223505"/>
                <a:gd name="connsiteY22" fmla="*/ 0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3505" h="1231575">
                  <a:moveTo>
                    <a:pt x="644551" y="2853"/>
                  </a:moveTo>
                  <a:cubicBezTo>
                    <a:pt x="568498" y="2853"/>
                    <a:pt x="491494" y="15216"/>
                    <a:pt x="415441" y="40894"/>
                  </a:cubicBezTo>
                  <a:cubicBezTo>
                    <a:pt x="339387" y="66572"/>
                    <a:pt x="269038" y="104613"/>
                    <a:pt x="207245" y="155968"/>
                  </a:cubicBezTo>
                  <a:cubicBezTo>
                    <a:pt x="145452" y="207323"/>
                    <a:pt x="95066" y="271993"/>
                    <a:pt x="57040" y="348075"/>
                  </a:cubicBezTo>
                  <a:cubicBezTo>
                    <a:pt x="19013" y="424156"/>
                    <a:pt x="0" y="514504"/>
                    <a:pt x="0" y="617214"/>
                  </a:cubicBezTo>
                  <a:cubicBezTo>
                    <a:pt x="0" y="718023"/>
                    <a:pt x="19013" y="808370"/>
                    <a:pt x="57040" y="885403"/>
                  </a:cubicBezTo>
                  <a:cubicBezTo>
                    <a:pt x="95066" y="961485"/>
                    <a:pt x="145452" y="1027105"/>
                    <a:pt x="207245" y="1078460"/>
                  </a:cubicBezTo>
                  <a:cubicBezTo>
                    <a:pt x="269038" y="1129816"/>
                    <a:pt x="338437" y="1168808"/>
                    <a:pt x="415441" y="1193534"/>
                  </a:cubicBezTo>
                  <a:cubicBezTo>
                    <a:pt x="491494" y="1219212"/>
                    <a:pt x="568498" y="1231575"/>
                    <a:pt x="644551" y="1231575"/>
                  </a:cubicBezTo>
                  <a:lnTo>
                    <a:pt x="937355" y="1231575"/>
                  </a:lnTo>
                  <a:lnTo>
                    <a:pt x="937355" y="1206849"/>
                  </a:lnTo>
                  <a:lnTo>
                    <a:pt x="644551" y="1206849"/>
                  </a:lnTo>
                  <a:cubicBezTo>
                    <a:pt x="571350" y="1206849"/>
                    <a:pt x="497198" y="1194485"/>
                    <a:pt x="423046" y="1169759"/>
                  </a:cubicBezTo>
                  <a:cubicBezTo>
                    <a:pt x="349845" y="1145032"/>
                    <a:pt x="282347" y="1107942"/>
                    <a:pt x="222456" y="1058489"/>
                  </a:cubicBezTo>
                  <a:cubicBezTo>
                    <a:pt x="163514" y="1009036"/>
                    <a:pt x="115030" y="947219"/>
                    <a:pt x="78905" y="873990"/>
                  </a:cubicBezTo>
                  <a:cubicBezTo>
                    <a:pt x="42780" y="800762"/>
                    <a:pt x="23767" y="714218"/>
                    <a:pt x="23767" y="616263"/>
                  </a:cubicBezTo>
                  <a:cubicBezTo>
                    <a:pt x="23767" y="517357"/>
                    <a:pt x="41829" y="430814"/>
                    <a:pt x="78905" y="357585"/>
                  </a:cubicBezTo>
                  <a:cubicBezTo>
                    <a:pt x="115030" y="284356"/>
                    <a:pt x="163514" y="222539"/>
                    <a:pt x="222456" y="173086"/>
                  </a:cubicBezTo>
                  <a:cubicBezTo>
                    <a:pt x="281397" y="123633"/>
                    <a:pt x="348894" y="86543"/>
                    <a:pt x="423046" y="61817"/>
                  </a:cubicBezTo>
                  <a:cubicBezTo>
                    <a:pt x="497198" y="37090"/>
                    <a:pt x="571350" y="24727"/>
                    <a:pt x="644551" y="24727"/>
                  </a:cubicBezTo>
                  <a:lnTo>
                    <a:pt x="1223506" y="24727"/>
                  </a:lnTo>
                  <a:lnTo>
                    <a:pt x="1223506" y="0"/>
                  </a:lnTo>
                  <a:lnTo>
                    <a:pt x="644551" y="0"/>
                  </a:lnTo>
                  <a:close/>
                </a:path>
              </a:pathLst>
            </a:custGeom>
            <a:grpFill/>
            <a:ln w="9497"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897679A1-D6BB-6B41-9ED4-D836FC4021CC}"/>
                </a:ext>
              </a:extLst>
            </p:cNvPr>
            <p:cNvSpPr/>
            <p:nvPr/>
          </p:nvSpPr>
          <p:spPr>
            <a:xfrm>
              <a:off x="4288932" y="1234884"/>
              <a:ext cx="765285" cy="875006"/>
            </a:xfrm>
            <a:custGeom>
              <a:avLst/>
              <a:gdLst>
                <a:gd name="connsiteX0" fmla="*/ 294706 w 765285"/>
                <a:gd name="connsiteY0" fmla="*/ 28596 h 875006"/>
                <a:gd name="connsiteX1" fmla="*/ 144501 w 765285"/>
                <a:gd name="connsiteY1" fmla="*/ 112286 h 875006"/>
                <a:gd name="connsiteX2" fmla="*/ 38977 w 765285"/>
                <a:gd name="connsiteY2" fmla="*/ 247331 h 875006"/>
                <a:gd name="connsiteX3" fmla="*/ 0 w 765285"/>
                <a:gd name="connsiteY3" fmla="*/ 437536 h 875006"/>
                <a:gd name="connsiteX4" fmla="*/ 38977 w 765285"/>
                <a:gd name="connsiteY4" fmla="*/ 626789 h 875006"/>
                <a:gd name="connsiteX5" fmla="*/ 143550 w 765285"/>
                <a:gd name="connsiteY5" fmla="*/ 761834 h 875006"/>
                <a:gd name="connsiteX6" fmla="*/ 293755 w 765285"/>
                <a:gd name="connsiteY6" fmla="*/ 845525 h 875006"/>
                <a:gd name="connsiteX7" fmla="*/ 467727 w 765285"/>
                <a:gd name="connsiteY7" fmla="*/ 875006 h 875006"/>
                <a:gd name="connsiteX8" fmla="*/ 635995 w 765285"/>
                <a:gd name="connsiteY8" fmla="*/ 875006 h 875006"/>
                <a:gd name="connsiteX9" fmla="*/ 665465 w 765285"/>
                <a:gd name="connsiteY9" fmla="*/ 875006 h 875006"/>
                <a:gd name="connsiteX10" fmla="*/ 665465 w 765285"/>
                <a:gd name="connsiteY10" fmla="*/ 850280 h 875006"/>
                <a:gd name="connsiteX11" fmla="*/ 635995 w 765285"/>
                <a:gd name="connsiteY11" fmla="*/ 850280 h 875006"/>
                <a:gd name="connsiteX12" fmla="*/ 467727 w 765285"/>
                <a:gd name="connsiteY12" fmla="*/ 850280 h 875006"/>
                <a:gd name="connsiteX13" fmla="*/ 301361 w 765285"/>
                <a:gd name="connsiteY13" fmla="*/ 822700 h 875006"/>
                <a:gd name="connsiteX14" fmla="*/ 158761 w 765285"/>
                <a:gd name="connsiteY14" fmla="*/ 743765 h 875006"/>
                <a:gd name="connsiteX15" fmla="*/ 59892 w 765285"/>
                <a:gd name="connsiteY15" fmla="*/ 616328 h 875006"/>
                <a:gd name="connsiteX16" fmla="*/ 23767 w 765285"/>
                <a:gd name="connsiteY16" fmla="*/ 437536 h 875006"/>
                <a:gd name="connsiteX17" fmla="*/ 59892 w 765285"/>
                <a:gd name="connsiteY17" fmla="*/ 258743 h 875006"/>
                <a:gd name="connsiteX18" fmla="*/ 158761 w 765285"/>
                <a:gd name="connsiteY18" fmla="*/ 131306 h 875006"/>
                <a:gd name="connsiteX19" fmla="*/ 301361 w 765285"/>
                <a:gd name="connsiteY19" fmla="*/ 52371 h 875006"/>
                <a:gd name="connsiteX20" fmla="*/ 467727 w 765285"/>
                <a:gd name="connsiteY20" fmla="*/ 24791 h 875006"/>
                <a:gd name="connsiteX21" fmla="*/ 765285 w 765285"/>
                <a:gd name="connsiteY21" fmla="*/ 24791 h 875006"/>
                <a:gd name="connsiteX22" fmla="*/ 765285 w 765285"/>
                <a:gd name="connsiteY22" fmla="*/ 65 h 875006"/>
                <a:gd name="connsiteX23" fmla="*/ 467727 w 765285"/>
                <a:gd name="connsiteY23" fmla="*/ 65 h 875006"/>
                <a:gd name="connsiteX24" fmla="*/ 294706 w 765285"/>
                <a:gd name="connsiteY24" fmla="*/ 28596 h 87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5285" h="875006">
                  <a:moveTo>
                    <a:pt x="294706" y="28596"/>
                  </a:moveTo>
                  <a:cubicBezTo>
                    <a:pt x="238617" y="47616"/>
                    <a:pt x="189182" y="74245"/>
                    <a:pt x="144501" y="112286"/>
                  </a:cubicBezTo>
                  <a:cubicBezTo>
                    <a:pt x="100770" y="148424"/>
                    <a:pt x="66547" y="192172"/>
                    <a:pt x="38977" y="247331"/>
                  </a:cubicBezTo>
                  <a:cubicBezTo>
                    <a:pt x="13309" y="298686"/>
                    <a:pt x="0" y="362405"/>
                    <a:pt x="0" y="437536"/>
                  </a:cubicBezTo>
                  <a:cubicBezTo>
                    <a:pt x="0" y="511715"/>
                    <a:pt x="13309" y="575434"/>
                    <a:pt x="38977" y="626789"/>
                  </a:cubicBezTo>
                  <a:cubicBezTo>
                    <a:pt x="66547" y="681949"/>
                    <a:pt x="100770" y="726647"/>
                    <a:pt x="143550" y="761834"/>
                  </a:cubicBezTo>
                  <a:cubicBezTo>
                    <a:pt x="188232" y="798924"/>
                    <a:pt x="237666" y="826504"/>
                    <a:pt x="293755" y="845525"/>
                  </a:cubicBezTo>
                  <a:cubicBezTo>
                    <a:pt x="351746" y="864545"/>
                    <a:pt x="410687" y="875006"/>
                    <a:pt x="467727" y="875006"/>
                  </a:cubicBezTo>
                  <a:lnTo>
                    <a:pt x="635995" y="875006"/>
                  </a:lnTo>
                  <a:lnTo>
                    <a:pt x="665465" y="875006"/>
                  </a:lnTo>
                  <a:lnTo>
                    <a:pt x="665465" y="850280"/>
                  </a:lnTo>
                  <a:lnTo>
                    <a:pt x="635995" y="850280"/>
                  </a:lnTo>
                  <a:lnTo>
                    <a:pt x="467727" y="850280"/>
                  </a:lnTo>
                  <a:cubicBezTo>
                    <a:pt x="413539" y="850280"/>
                    <a:pt x="357450" y="840769"/>
                    <a:pt x="301361" y="822700"/>
                  </a:cubicBezTo>
                  <a:cubicBezTo>
                    <a:pt x="248123" y="804631"/>
                    <a:pt x="201541" y="778953"/>
                    <a:pt x="158761" y="743765"/>
                  </a:cubicBezTo>
                  <a:cubicBezTo>
                    <a:pt x="117882" y="709528"/>
                    <a:pt x="85560" y="668634"/>
                    <a:pt x="59892" y="616328"/>
                  </a:cubicBezTo>
                  <a:cubicBezTo>
                    <a:pt x="36125" y="567826"/>
                    <a:pt x="23767" y="507911"/>
                    <a:pt x="23767" y="437536"/>
                  </a:cubicBezTo>
                  <a:cubicBezTo>
                    <a:pt x="23767" y="367160"/>
                    <a:pt x="36125" y="306294"/>
                    <a:pt x="59892" y="258743"/>
                  </a:cubicBezTo>
                  <a:cubicBezTo>
                    <a:pt x="85560" y="207388"/>
                    <a:pt x="117882" y="165543"/>
                    <a:pt x="158761" y="131306"/>
                  </a:cubicBezTo>
                  <a:cubicBezTo>
                    <a:pt x="201541" y="96118"/>
                    <a:pt x="248123" y="69490"/>
                    <a:pt x="301361" y="52371"/>
                  </a:cubicBezTo>
                  <a:cubicBezTo>
                    <a:pt x="357450" y="34302"/>
                    <a:pt x="413539" y="24791"/>
                    <a:pt x="467727" y="24791"/>
                  </a:cubicBezTo>
                  <a:lnTo>
                    <a:pt x="765285" y="24791"/>
                  </a:lnTo>
                  <a:lnTo>
                    <a:pt x="765285" y="65"/>
                  </a:lnTo>
                  <a:lnTo>
                    <a:pt x="467727" y="65"/>
                  </a:lnTo>
                  <a:cubicBezTo>
                    <a:pt x="411638" y="-886"/>
                    <a:pt x="352697" y="8624"/>
                    <a:pt x="294706" y="28596"/>
                  </a:cubicBezTo>
                  <a:close/>
                </a:path>
              </a:pathLst>
            </a:custGeom>
            <a:solidFill>
              <a:srgbClr val="F1983D"/>
            </a:solidFill>
            <a:ln w="9497" cap="flat">
              <a:noFill/>
              <a:prstDash val="solid"/>
              <a:miter/>
            </a:ln>
          </p:spPr>
          <p:txBody>
            <a:bodyPr rtlCol="0" anchor="ctr"/>
            <a:lstStyle/>
            <a:p>
              <a:endParaRPr lang="en-US"/>
            </a:p>
          </p:txBody>
        </p:sp>
      </p:grpSp>
      <p:sp>
        <p:nvSpPr>
          <p:cNvPr id="38" name="Text Placeholder 32">
            <a:extLst>
              <a:ext uri="{FF2B5EF4-FFF2-40B4-BE49-F238E27FC236}">
                <a16:creationId xmlns:a16="http://schemas.microsoft.com/office/drawing/2014/main" id="{AFC4C041-4471-1645-B54C-0FB50A90D6A6}"/>
              </a:ext>
            </a:extLst>
          </p:cNvPr>
          <p:cNvSpPr>
            <a:spLocks noGrp="1"/>
          </p:cNvSpPr>
          <p:nvPr>
            <p:ph type="body" sz="quarter" idx="11" hasCustomPrompt="1"/>
          </p:nvPr>
        </p:nvSpPr>
        <p:spPr>
          <a:xfrm>
            <a:off x="2083799" y="3559856"/>
            <a:ext cx="648000" cy="348400"/>
          </a:xfrm>
        </p:spPr>
        <p:txBody>
          <a:bodyPr anchor="ctr">
            <a:noAutofit/>
          </a:bodyPr>
          <a:lstStyle>
            <a:lvl1pPr marL="0" indent="0" algn="ctr">
              <a:buNone/>
              <a:defRPr sz="2000" b="1" i="0">
                <a:solidFill>
                  <a:srgbClr val="F1983D"/>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
        <p:nvSpPr>
          <p:cNvPr id="39" name="Text Placeholder 32">
            <a:extLst>
              <a:ext uri="{FF2B5EF4-FFF2-40B4-BE49-F238E27FC236}">
                <a16:creationId xmlns:a16="http://schemas.microsoft.com/office/drawing/2014/main" id="{84498D42-7EBE-2D45-859D-69134CB9C2D1}"/>
              </a:ext>
            </a:extLst>
          </p:cNvPr>
          <p:cNvSpPr>
            <a:spLocks noGrp="1"/>
          </p:cNvSpPr>
          <p:nvPr>
            <p:ph type="body" sz="quarter" idx="48" hasCustomPrompt="1"/>
          </p:nvPr>
        </p:nvSpPr>
        <p:spPr>
          <a:xfrm>
            <a:off x="2853014" y="3559856"/>
            <a:ext cx="4260036" cy="348400"/>
          </a:xfrm>
        </p:spPr>
        <p:txBody>
          <a:bodyPr anchor="ctr">
            <a:noAutofit/>
          </a:bodyPr>
          <a:lstStyle>
            <a:lvl1pPr marL="0" indent="0" algn="l">
              <a:buNone/>
              <a:defRPr sz="1600" b="0" i="0">
                <a:solidFill>
                  <a:srgbClr val="086575"/>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40" name="Text Placeholder 32">
            <a:extLst>
              <a:ext uri="{FF2B5EF4-FFF2-40B4-BE49-F238E27FC236}">
                <a16:creationId xmlns:a16="http://schemas.microsoft.com/office/drawing/2014/main" id="{26FF1950-4496-1645-B75F-49EF6F14F04F}"/>
              </a:ext>
            </a:extLst>
          </p:cNvPr>
          <p:cNvSpPr>
            <a:spLocks noGrp="1"/>
          </p:cNvSpPr>
          <p:nvPr>
            <p:ph type="body" sz="quarter" idx="13" hasCustomPrompt="1"/>
          </p:nvPr>
        </p:nvSpPr>
        <p:spPr>
          <a:xfrm>
            <a:off x="2083799" y="4035098"/>
            <a:ext cx="648000" cy="348400"/>
          </a:xfrm>
        </p:spPr>
        <p:txBody>
          <a:bodyPr anchor="ctr">
            <a:noAutofit/>
          </a:bodyPr>
          <a:lstStyle>
            <a:lvl1pPr marL="0" indent="0" algn="ctr">
              <a:buNone/>
              <a:defRPr sz="2000" b="1" i="0">
                <a:solidFill>
                  <a:srgbClr val="F1983D"/>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02</a:t>
            </a:r>
            <a:endParaRPr lang="en-US" dirty="0"/>
          </a:p>
        </p:txBody>
      </p:sp>
      <p:sp>
        <p:nvSpPr>
          <p:cNvPr id="41" name="Text Placeholder 32">
            <a:extLst>
              <a:ext uri="{FF2B5EF4-FFF2-40B4-BE49-F238E27FC236}">
                <a16:creationId xmlns:a16="http://schemas.microsoft.com/office/drawing/2014/main" id="{3372917F-6B26-7E44-BE50-63603C24244A}"/>
              </a:ext>
            </a:extLst>
          </p:cNvPr>
          <p:cNvSpPr>
            <a:spLocks noGrp="1"/>
          </p:cNvSpPr>
          <p:nvPr>
            <p:ph type="body" sz="quarter" idx="14" hasCustomPrompt="1"/>
          </p:nvPr>
        </p:nvSpPr>
        <p:spPr>
          <a:xfrm>
            <a:off x="2853014" y="4035098"/>
            <a:ext cx="4260036" cy="348400"/>
          </a:xfrm>
        </p:spPr>
        <p:txBody>
          <a:bodyPr anchor="ctr">
            <a:noAutofit/>
          </a:bodyPr>
          <a:lstStyle>
            <a:lvl1pPr marL="0" indent="0" algn="l">
              <a:buNone/>
              <a:defRPr sz="1600" b="0" i="0">
                <a:solidFill>
                  <a:srgbClr val="086575"/>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42" name="Text Placeholder 32">
            <a:extLst>
              <a:ext uri="{FF2B5EF4-FFF2-40B4-BE49-F238E27FC236}">
                <a16:creationId xmlns:a16="http://schemas.microsoft.com/office/drawing/2014/main" id="{AF173301-3788-A541-90F5-BC73B536FC86}"/>
              </a:ext>
            </a:extLst>
          </p:cNvPr>
          <p:cNvSpPr>
            <a:spLocks noGrp="1"/>
          </p:cNvSpPr>
          <p:nvPr>
            <p:ph type="body" sz="quarter" idx="15" hasCustomPrompt="1"/>
          </p:nvPr>
        </p:nvSpPr>
        <p:spPr>
          <a:xfrm>
            <a:off x="2083799" y="4551222"/>
            <a:ext cx="648000" cy="348400"/>
          </a:xfrm>
        </p:spPr>
        <p:txBody>
          <a:bodyPr anchor="ctr">
            <a:noAutofit/>
          </a:bodyPr>
          <a:lstStyle>
            <a:lvl1pPr marL="0" indent="0" algn="ctr">
              <a:buNone/>
              <a:defRPr sz="2000" b="1" i="0">
                <a:solidFill>
                  <a:srgbClr val="F1983D"/>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03</a:t>
            </a:r>
            <a:endParaRPr lang="en-US" dirty="0"/>
          </a:p>
        </p:txBody>
      </p:sp>
      <p:sp>
        <p:nvSpPr>
          <p:cNvPr id="43" name="Text Placeholder 32">
            <a:extLst>
              <a:ext uri="{FF2B5EF4-FFF2-40B4-BE49-F238E27FC236}">
                <a16:creationId xmlns:a16="http://schemas.microsoft.com/office/drawing/2014/main" id="{F2F6DF8D-9960-794E-9897-1F6A288616B6}"/>
              </a:ext>
            </a:extLst>
          </p:cNvPr>
          <p:cNvSpPr>
            <a:spLocks noGrp="1"/>
          </p:cNvSpPr>
          <p:nvPr>
            <p:ph type="body" sz="quarter" idx="19" hasCustomPrompt="1"/>
          </p:nvPr>
        </p:nvSpPr>
        <p:spPr>
          <a:xfrm>
            <a:off x="2853014" y="4551222"/>
            <a:ext cx="4260036" cy="348400"/>
          </a:xfrm>
        </p:spPr>
        <p:txBody>
          <a:bodyPr anchor="ctr">
            <a:noAutofit/>
          </a:bodyPr>
          <a:lstStyle>
            <a:lvl1pPr marL="0" indent="0" algn="l">
              <a:buNone/>
              <a:defRPr sz="1600" b="0" i="0">
                <a:solidFill>
                  <a:srgbClr val="086575"/>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44" name="Text Placeholder 32">
            <a:extLst>
              <a:ext uri="{FF2B5EF4-FFF2-40B4-BE49-F238E27FC236}">
                <a16:creationId xmlns:a16="http://schemas.microsoft.com/office/drawing/2014/main" id="{DECEE95D-DA36-FC47-8C29-431CF7E005BF}"/>
              </a:ext>
            </a:extLst>
          </p:cNvPr>
          <p:cNvSpPr>
            <a:spLocks noGrp="1"/>
          </p:cNvSpPr>
          <p:nvPr>
            <p:ph type="body" sz="quarter" idx="17" hasCustomPrompt="1"/>
          </p:nvPr>
        </p:nvSpPr>
        <p:spPr>
          <a:xfrm>
            <a:off x="2083799" y="5037187"/>
            <a:ext cx="648000" cy="348400"/>
          </a:xfrm>
        </p:spPr>
        <p:txBody>
          <a:bodyPr anchor="ctr">
            <a:noAutofit/>
          </a:bodyPr>
          <a:lstStyle>
            <a:lvl1pPr marL="0" indent="0" algn="ctr">
              <a:buNone/>
              <a:defRPr sz="2000" b="1" i="0">
                <a:solidFill>
                  <a:srgbClr val="F1983D"/>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04</a:t>
            </a:r>
            <a:endParaRPr lang="en-US" dirty="0"/>
          </a:p>
        </p:txBody>
      </p:sp>
      <p:sp>
        <p:nvSpPr>
          <p:cNvPr id="45" name="Text Placeholder 32">
            <a:extLst>
              <a:ext uri="{FF2B5EF4-FFF2-40B4-BE49-F238E27FC236}">
                <a16:creationId xmlns:a16="http://schemas.microsoft.com/office/drawing/2014/main" id="{6A395E06-9B02-644F-9C08-C998D6E7DCFC}"/>
              </a:ext>
            </a:extLst>
          </p:cNvPr>
          <p:cNvSpPr>
            <a:spLocks noGrp="1"/>
          </p:cNvSpPr>
          <p:nvPr>
            <p:ph type="body" sz="quarter" idx="20" hasCustomPrompt="1"/>
          </p:nvPr>
        </p:nvSpPr>
        <p:spPr>
          <a:xfrm>
            <a:off x="2853014" y="5037187"/>
            <a:ext cx="4260036" cy="348400"/>
          </a:xfrm>
        </p:spPr>
        <p:txBody>
          <a:bodyPr anchor="ctr">
            <a:noAutofit/>
          </a:bodyPr>
          <a:lstStyle>
            <a:lvl1pPr marL="0" indent="0" algn="l">
              <a:buNone/>
              <a:defRPr sz="1600" b="0" i="0">
                <a:solidFill>
                  <a:srgbClr val="086575"/>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48" name="Graphic 317">
            <a:extLst>
              <a:ext uri="{FF2B5EF4-FFF2-40B4-BE49-F238E27FC236}">
                <a16:creationId xmlns:a16="http://schemas.microsoft.com/office/drawing/2014/main" id="{50AC76A7-F1F5-854F-ABC4-3BA775EB48FC}"/>
              </a:ext>
            </a:extLst>
          </p:cNvPr>
          <p:cNvSpPr/>
          <p:nvPr userDrawn="1"/>
        </p:nvSpPr>
        <p:spPr>
          <a:xfrm rot="10800000">
            <a:off x="-1" y="2195796"/>
            <a:ext cx="2955366" cy="8503489"/>
          </a:xfrm>
          <a:custGeom>
            <a:avLst/>
            <a:gdLst>
              <a:gd name="connsiteX0" fmla="*/ 1268454 w 1268453"/>
              <a:gd name="connsiteY0" fmla="*/ 0 h 3649726"/>
              <a:gd name="connsiteX1" fmla="*/ 312022 w 1268453"/>
              <a:gd name="connsiteY1" fmla="*/ 0 h 3649726"/>
              <a:gd name="connsiteX2" fmla="*/ 0 w 1268453"/>
              <a:gd name="connsiteY2" fmla="*/ 1291780 h 3649726"/>
              <a:gd name="connsiteX3" fmla="*/ 1268454 w 1268453"/>
              <a:gd name="connsiteY3" fmla="*/ 3649727 h 3649726"/>
              <a:gd name="connsiteX4" fmla="*/ 1268454 w 1268453"/>
              <a:gd name="connsiteY4" fmla="*/ 0 h 364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453" h="3649726">
                <a:moveTo>
                  <a:pt x="1268454" y="0"/>
                </a:moveTo>
                <a:lnTo>
                  <a:pt x="312022" y="0"/>
                </a:lnTo>
                <a:cubicBezTo>
                  <a:pt x="112425" y="386882"/>
                  <a:pt x="0" y="825892"/>
                  <a:pt x="0" y="1291780"/>
                </a:cubicBezTo>
                <a:cubicBezTo>
                  <a:pt x="0" y="2276498"/>
                  <a:pt x="504286" y="3143929"/>
                  <a:pt x="1268454" y="3649727"/>
                </a:cubicBezTo>
                <a:lnTo>
                  <a:pt x="1268454" y="0"/>
                </a:lnTo>
                <a:close/>
              </a:path>
            </a:pathLst>
          </a:custGeom>
          <a:noFill/>
          <a:ln w="8132" cap="flat">
            <a:noFill/>
            <a:prstDash val="solid"/>
            <a:miter/>
          </a:ln>
          <a:effectLst>
            <a:innerShdw blurRad="495300" dist="203200" dir="12720000">
              <a:prstClr val="black">
                <a:alpha val="34000"/>
              </a:prstClr>
            </a:innerShdw>
          </a:effectLst>
        </p:spPr>
        <p:txBody>
          <a:bodyPr rtlCol="0" anchor="ctr"/>
          <a:lstStyle/>
          <a:p>
            <a:endParaRPr lang="en-US">
              <a:latin typeface="Calibri" panose="020F0502020204030204" pitchFamily="34" charset="0"/>
              <a:cs typeface="Calibri" panose="020F0502020204030204" pitchFamily="34" charset="0"/>
            </a:endParaRPr>
          </a:p>
        </p:txBody>
      </p:sp>
      <p:sp>
        <p:nvSpPr>
          <p:cNvPr id="49" name="Rectangle 48">
            <a:extLst>
              <a:ext uri="{FF2B5EF4-FFF2-40B4-BE49-F238E27FC236}">
                <a16:creationId xmlns:a16="http://schemas.microsoft.com/office/drawing/2014/main" id="{D2098A53-0134-4E4E-A915-CC50FD0C47D5}"/>
              </a:ext>
            </a:extLst>
          </p:cNvPr>
          <p:cNvSpPr/>
          <p:nvPr userDrawn="1"/>
        </p:nvSpPr>
        <p:spPr>
          <a:xfrm>
            <a:off x="3281966" y="8842014"/>
            <a:ext cx="3798570" cy="415498"/>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700" b="0" i="0" dirty="0">
                <a:solidFill>
                  <a:srgbClr val="086575"/>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sp>
        <p:nvSpPr>
          <p:cNvPr id="50" name="Rectangle 49">
            <a:extLst>
              <a:ext uri="{FF2B5EF4-FFF2-40B4-BE49-F238E27FC236}">
                <a16:creationId xmlns:a16="http://schemas.microsoft.com/office/drawing/2014/main" id="{EB5A765F-5909-294C-880F-7DE7AA4C4233}"/>
              </a:ext>
            </a:extLst>
          </p:cNvPr>
          <p:cNvSpPr/>
          <p:nvPr userDrawn="1"/>
        </p:nvSpPr>
        <p:spPr>
          <a:xfrm>
            <a:off x="212035" y="8850310"/>
            <a:ext cx="2617035" cy="407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1" name="Picture 50">
            <a:extLst>
              <a:ext uri="{FF2B5EF4-FFF2-40B4-BE49-F238E27FC236}">
                <a16:creationId xmlns:a16="http://schemas.microsoft.com/office/drawing/2014/main" id="{2CFEF3CB-DDBB-614D-ABAE-AE1A4B0151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898970" y="8913723"/>
            <a:ext cx="1184829" cy="272079"/>
          </a:xfrm>
          <a:prstGeom prst="rect">
            <a:avLst/>
          </a:prstGeom>
          <a:ln>
            <a:noFill/>
          </a:ln>
          <a:extLst>
            <a:ext uri="{53640926-AAD7-44D8-BBD7-CCE9431645EC}">
              <a14:shadowObscured xmlns:a14="http://schemas.microsoft.com/office/drawing/2010/main"/>
            </a:ext>
          </a:extLst>
        </p:spPr>
      </p:pic>
      <p:sp>
        <p:nvSpPr>
          <p:cNvPr id="54" name="Freeform 53">
            <a:extLst>
              <a:ext uri="{FF2B5EF4-FFF2-40B4-BE49-F238E27FC236}">
                <a16:creationId xmlns:a16="http://schemas.microsoft.com/office/drawing/2014/main" id="{31C4C69A-F0F1-F846-B3C6-B2150ED6A591}"/>
              </a:ext>
            </a:extLst>
          </p:cNvPr>
          <p:cNvSpPr>
            <a:spLocks noChangeAspect="1"/>
          </p:cNvSpPr>
          <p:nvPr userDrawn="1"/>
        </p:nvSpPr>
        <p:spPr>
          <a:xfrm>
            <a:off x="9386" y="1199068"/>
            <a:ext cx="7560000" cy="720752"/>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E25684"/>
          </a:solidFill>
          <a:ln w="24491" cap="flat">
            <a:noFill/>
            <a:prstDash val="solid"/>
            <a:miter/>
          </a:ln>
        </p:spPr>
        <p:txBody>
          <a:bodyPr rtlCol="0" anchor="ctr"/>
          <a:lstStyle/>
          <a:p>
            <a:endParaRPr lang="en-US"/>
          </a:p>
        </p:txBody>
      </p:sp>
      <p:sp>
        <p:nvSpPr>
          <p:cNvPr id="55" name="Text Placeholder 32">
            <a:extLst>
              <a:ext uri="{FF2B5EF4-FFF2-40B4-BE49-F238E27FC236}">
                <a16:creationId xmlns:a16="http://schemas.microsoft.com/office/drawing/2014/main" id="{2F2AC1C0-6F40-D744-9AE1-2ADFCC2B41C3}"/>
              </a:ext>
            </a:extLst>
          </p:cNvPr>
          <p:cNvSpPr>
            <a:spLocks noGrp="1"/>
          </p:cNvSpPr>
          <p:nvPr>
            <p:ph type="body" sz="quarter" idx="47" hasCustomPrompt="1"/>
          </p:nvPr>
        </p:nvSpPr>
        <p:spPr>
          <a:xfrm>
            <a:off x="466929" y="1139880"/>
            <a:ext cx="6815990" cy="1070954"/>
          </a:xfrm>
        </p:spPr>
        <p:txBody>
          <a:bodyPr>
            <a:noAutofit/>
          </a:bodyPr>
          <a:lstStyle>
            <a:lvl1pPr marL="0" indent="0" algn="l">
              <a:buNone/>
              <a:defRPr sz="55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 name="Straight Connector 2">
            <a:extLst>
              <a:ext uri="{FF2B5EF4-FFF2-40B4-BE49-F238E27FC236}">
                <a16:creationId xmlns:a16="http://schemas.microsoft.com/office/drawing/2014/main" id="{38AFE722-994A-2C43-8F0D-18DA99890C3D}"/>
              </a:ext>
            </a:extLst>
          </p:cNvPr>
          <p:cNvCxnSpPr>
            <a:cxnSpLocks/>
          </p:cNvCxnSpPr>
          <p:nvPr userDrawn="1"/>
        </p:nvCxnSpPr>
        <p:spPr>
          <a:xfrm flipH="1">
            <a:off x="2083799" y="3965406"/>
            <a:ext cx="5040000" cy="0"/>
          </a:xfrm>
          <a:prstGeom prst="line">
            <a:avLst/>
          </a:prstGeom>
          <a:ln w="12700">
            <a:solidFill>
              <a:srgbClr val="E25684"/>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DB27BDE-51AC-8246-912E-0BCBB4C083BA}"/>
              </a:ext>
            </a:extLst>
          </p:cNvPr>
          <p:cNvCxnSpPr>
            <a:cxnSpLocks/>
          </p:cNvCxnSpPr>
          <p:nvPr userDrawn="1"/>
        </p:nvCxnSpPr>
        <p:spPr>
          <a:xfrm flipH="1">
            <a:off x="2083799" y="4471097"/>
            <a:ext cx="5040000" cy="0"/>
          </a:xfrm>
          <a:prstGeom prst="line">
            <a:avLst/>
          </a:prstGeom>
          <a:ln w="12700">
            <a:solidFill>
              <a:srgbClr val="E25684"/>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DA1FF14-6A24-B347-BBFC-A3F15D881E93}"/>
              </a:ext>
            </a:extLst>
          </p:cNvPr>
          <p:cNvCxnSpPr>
            <a:cxnSpLocks/>
          </p:cNvCxnSpPr>
          <p:nvPr userDrawn="1"/>
        </p:nvCxnSpPr>
        <p:spPr>
          <a:xfrm flipH="1">
            <a:off x="2117680" y="4967911"/>
            <a:ext cx="5040000" cy="0"/>
          </a:xfrm>
          <a:prstGeom prst="line">
            <a:avLst/>
          </a:prstGeom>
          <a:ln w="12700">
            <a:solidFill>
              <a:srgbClr val="E25684"/>
            </a:solidFill>
          </a:ln>
        </p:spPr>
        <p:style>
          <a:lnRef idx="1">
            <a:schemeClr val="accent1"/>
          </a:lnRef>
          <a:fillRef idx="0">
            <a:schemeClr val="accent1"/>
          </a:fillRef>
          <a:effectRef idx="0">
            <a:schemeClr val="accent1"/>
          </a:effectRef>
          <a:fontRef idx="minor">
            <a:schemeClr val="tx1"/>
          </a:fontRef>
        </p:style>
      </p:cxnSp>
      <p:sp>
        <p:nvSpPr>
          <p:cNvPr id="70" name="Text Placeholder 32">
            <a:extLst>
              <a:ext uri="{FF2B5EF4-FFF2-40B4-BE49-F238E27FC236}">
                <a16:creationId xmlns:a16="http://schemas.microsoft.com/office/drawing/2014/main" id="{56631D66-C58B-0746-8216-946534D113C1}"/>
              </a:ext>
            </a:extLst>
          </p:cNvPr>
          <p:cNvSpPr>
            <a:spLocks noGrp="1"/>
          </p:cNvSpPr>
          <p:nvPr>
            <p:ph type="body" sz="quarter" idx="51" hasCustomPrompt="1"/>
          </p:nvPr>
        </p:nvSpPr>
        <p:spPr>
          <a:xfrm>
            <a:off x="2089972" y="5511443"/>
            <a:ext cx="648000" cy="348400"/>
          </a:xfrm>
        </p:spPr>
        <p:txBody>
          <a:bodyPr anchor="ctr">
            <a:noAutofit/>
          </a:bodyPr>
          <a:lstStyle>
            <a:lvl1pPr marL="0" indent="0" algn="ctr">
              <a:buNone/>
              <a:defRPr sz="2000" b="1" i="0">
                <a:solidFill>
                  <a:srgbClr val="F1983D"/>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05</a:t>
            </a:r>
            <a:endParaRPr lang="en-US" dirty="0"/>
          </a:p>
        </p:txBody>
      </p:sp>
      <p:sp>
        <p:nvSpPr>
          <p:cNvPr id="71" name="Text Placeholder 32">
            <a:extLst>
              <a:ext uri="{FF2B5EF4-FFF2-40B4-BE49-F238E27FC236}">
                <a16:creationId xmlns:a16="http://schemas.microsoft.com/office/drawing/2014/main" id="{8C696F4C-F102-3742-9AD7-77D3C0C4D464}"/>
              </a:ext>
            </a:extLst>
          </p:cNvPr>
          <p:cNvSpPr>
            <a:spLocks noGrp="1"/>
          </p:cNvSpPr>
          <p:nvPr>
            <p:ph type="body" sz="quarter" idx="52" hasCustomPrompt="1"/>
          </p:nvPr>
        </p:nvSpPr>
        <p:spPr>
          <a:xfrm>
            <a:off x="2859187" y="5511443"/>
            <a:ext cx="4260036" cy="348400"/>
          </a:xfrm>
        </p:spPr>
        <p:txBody>
          <a:bodyPr anchor="ctr">
            <a:noAutofit/>
          </a:bodyPr>
          <a:lstStyle>
            <a:lvl1pPr marL="0" indent="0" algn="l">
              <a:buNone/>
              <a:defRPr sz="1600" b="0" i="0">
                <a:solidFill>
                  <a:srgbClr val="086575"/>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72" name="Text Placeholder 32">
            <a:extLst>
              <a:ext uri="{FF2B5EF4-FFF2-40B4-BE49-F238E27FC236}">
                <a16:creationId xmlns:a16="http://schemas.microsoft.com/office/drawing/2014/main" id="{A6EB5CCC-B9E9-DE43-8D10-0F1693D4BF78}"/>
              </a:ext>
            </a:extLst>
          </p:cNvPr>
          <p:cNvSpPr>
            <a:spLocks noGrp="1"/>
          </p:cNvSpPr>
          <p:nvPr>
            <p:ph type="body" sz="quarter" idx="53" hasCustomPrompt="1"/>
          </p:nvPr>
        </p:nvSpPr>
        <p:spPr>
          <a:xfrm>
            <a:off x="2089972" y="6027567"/>
            <a:ext cx="648000" cy="348400"/>
          </a:xfrm>
        </p:spPr>
        <p:txBody>
          <a:bodyPr anchor="ctr">
            <a:noAutofit/>
          </a:bodyPr>
          <a:lstStyle>
            <a:lvl1pPr marL="0" indent="0" algn="ctr">
              <a:buNone/>
              <a:defRPr sz="2000" b="1" i="0">
                <a:solidFill>
                  <a:srgbClr val="F1983D"/>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06</a:t>
            </a:r>
            <a:endParaRPr lang="en-US" dirty="0"/>
          </a:p>
        </p:txBody>
      </p:sp>
      <p:sp>
        <p:nvSpPr>
          <p:cNvPr id="73" name="Text Placeholder 32">
            <a:extLst>
              <a:ext uri="{FF2B5EF4-FFF2-40B4-BE49-F238E27FC236}">
                <a16:creationId xmlns:a16="http://schemas.microsoft.com/office/drawing/2014/main" id="{8E51EA93-5941-C648-8A68-88A6181DB77B}"/>
              </a:ext>
            </a:extLst>
          </p:cNvPr>
          <p:cNvSpPr>
            <a:spLocks noGrp="1"/>
          </p:cNvSpPr>
          <p:nvPr>
            <p:ph type="body" sz="quarter" idx="54" hasCustomPrompt="1"/>
          </p:nvPr>
        </p:nvSpPr>
        <p:spPr>
          <a:xfrm>
            <a:off x="2859187" y="6027567"/>
            <a:ext cx="4260036" cy="348400"/>
          </a:xfrm>
        </p:spPr>
        <p:txBody>
          <a:bodyPr anchor="ctr">
            <a:noAutofit/>
          </a:bodyPr>
          <a:lstStyle>
            <a:lvl1pPr marL="0" indent="0" algn="l">
              <a:buNone/>
              <a:defRPr sz="1600" b="0" i="0">
                <a:solidFill>
                  <a:srgbClr val="086575"/>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cxnSp>
        <p:nvCxnSpPr>
          <p:cNvPr id="76" name="Straight Connector 75">
            <a:extLst>
              <a:ext uri="{FF2B5EF4-FFF2-40B4-BE49-F238E27FC236}">
                <a16:creationId xmlns:a16="http://schemas.microsoft.com/office/drawing/2014/main" id="{F91A824B-2F0F-974B-810C-0DE26718806E}"/>
              </a:ext>
            </a:extLst>
          </p:cNvPr>
          <p:cNvCxnSpPr>
            <a:cxnSpLocks/>
          </p:cNvCxnSpPr>
          <p:nvPr userDrawn="1"/>
        </p:nvCxnSpPr>
        <p:spPr>
          <a:xfrm flipH="1">
            <a:off x="2089972" y="5441751"/>
            <a:ext cx="5040000" cy="0"/>
          </a:xfrm>
          <a:prstGeom prst="line">
            <a:avLst/>
          </a:prstGeom>
          <a:ln w="12700">
            <a:solidFill>
              <a:srgbClr val="E25684"/>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876909D-34BF-7B43-8025-CA1798A8EF2C}"/>
              </a:ext>
            </a:extLst>
          </p:cNvPr>
          <p:cNvCxnSpPr>
            <a:cxnSpLocks/>
          </p:cNvCxnSpPr>
          <p:nvPr userDrawn="1"/>
        </p:nvCxnSpPr>
        <p:spPr>
          <a:xfrm flipH="1">
            <a:off x="2089972" y="5947442"/>
            <a:ext cx="5040000" cy="0"/>
          </a:xfrm>
          <a:prstGeom prst="line">
            <a:avLst/>
          </a:prstGeom>
          <a:ln w="12700">
            <a:solidFill>
              <a:srgbClr val="E25684"/>
            </a:solidFill>
          </a:ln>
        </p:spPr>
        <p:style>
          <a:lnRef idx="1">
            <a:schemeClr val="accent1"/>
          </a:lnRef>
          <a:fillRef idx="0">
            <a:schemeClr val="accent1"/>
          </a:fillRef>
          <a:effectRef idx="0">
            <a:schemeClr val="accent1"/>
          </a:effectRef>
          <a:fontRef idx="minor">
            <a:schemeClr val="tx1"/>
          </a:fontRef>
        </p:style>
      </p:cxnSp>
      <p:sp>
        <p:nvSpPr>
          <p:cNvPr id="29" name="Freeform 28">
            <a:extLst>
              <a:ext uri="{FF2B5EF4-FFF2-40B4-BE49-F238E27FC236}">
                <a16:creationId xmlns:a16="http://schemas.microsoft.com/office/drawing/2014/main" id="{C19F9CA3-D435-E04A-83FD-A64FA9C9F84F}"/>
              </a:ext>
            </a:extLst>
          </p:cNvPr>
          <p:cNvSpPr/>
          <p:nvPr userDrawn="1"/>
        </p:nvSpPr>
        <p:spPr>
          <a:xfrm rot="5400000">
            <a:off x="-7128611" y="3599360"/>
            <a:ext cx="11061054" cy="3123849"/>
          </a:xfrm>
          <a:custGeom>
            <a:avLst/>
            <a:gdLst>
              <a:gd name="connsiteX0" fmla="*/ 0 w 783223"/>
              <a:gd name="connsiteY0" fmla="*/ 0 h 719011"/>
              <a:gd name="connsiteX1" fmla="*/ 783224 w 783223"/>
              <a:gd name="connsiteY1" fmla="*/ 0 h 719011"/>
              <a:gd name="connsiteX2" fmla="*/ 783224 w 783223"/>
              <a:gd name="connsiteY2" fmla="*/ 719011 h 719011"/>
              <a:gd name="connsiteX3" fmla="*/ 0 w 783223"/>
              <a:gd name="connsiteY3" fmla="*/ 719011 h 719011"/>
            </a:gdLst>
            <a:ahLst/>
            <a:cxnLst>
              <a:cxn ang="0">
                <a:pos x="connsiteX0" y="connsiteY0"/>
              </a:cxn>
              <a:cxn ang="0">
                <a:pos x="connsiteX1" y="connsiteY1"/>
              </a:cxn>
              <a:cxn ang="0">
                <a:pos x="connsiteX2" y="connsiteY2"/>
              </a:cxn>
              <a:cxn ang="0">
                <a:pos x="connsiteX3" y="connsiteY3"/>
              </a:cxn>
            </a:cxnLst>
            <a:rect l="l" t="t" r="r" b="b"/>
            <a:pathLst>
              <a:path w="783223" h="719011">
                <a:moveTo>
                  <a:pt x="0" y="0"/>
                </a:moveTo>
                <a:lnTo>
                  <a:pt x="783224" y="0"/>
                </a:lnTo>
                <a:lnTo>
                  <a:pt x="783224" y="719011"/>
                </a:lnTo>
                <a:lnTo>
                  <a:pt x="0" y="719011"/>
                </a:lnTo>
                <a:close/>
              </a:path>
            </a:pathLst>
          </a:custGeom>
          <a:solidFill>
            <a:srgbClr val="ECECEC"/>
          </a:solidFill>
          <a:ln w="1307"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 name="Slide Number Placeholder 5">
            <a:extLst>
              <a:ext uri="{FF2B5EF4-FFF2-40B4-BE49-F238E27FC236}">
                <a16:creationId xmlns:a16="http://schemas.microsoft.com/office/drawing/2014/main" id="{887A7CEE-FA6A-804C-AAB3-B54EB64B2350}"/>
              </a:ext>
            </a:extLst>
          </p:cNvPr>
          <p:cNvSpPr>
            <a:spLocks noGrp="1"/>
          </p:cNvSpPr>
          <p:nvPr>
            <p:ph type="sldNum" sz="quarter" idx="4"/>
          </p:nvPr>
        </p:nvSpPr>
        <p:spPr>
          <a:xfrm>
            <a:off x="6275853" y="10164478"/>
            <a:ext cx="988834" cy="465822"/>
          </a:xfrm>
          <a:prstGeom prst="rect">
            <a:avLst/>
          </a:prstGeom>
        </p:spPr>
        <p:txBody>
          <a:bodyPr vert="horz" lIns="91440" tIns="45720" rIns="91440" bIns="45720" rtlCol="0" anchor="ctr"/>
          <a:lstStyle>
            <a:lvl1pPr algn="r">
              <a:defRPr sz="800" b="0" i="0">
                <a:solidFill>
                  <a:srgbClr val="086575"/>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cxnSp>
        <p:nvCxnSpPr>
          <p:cNvPr id="2" name="Straight Connector 1">
            <a:extLst>
              <a:ext uri="{FF2B5EF4-FFF2-40B4-BE49-F238E27FC236}">
                <a16:creationId xmlns:a16="http://schemas.microsoft.com/office/drawing/2014/main" id="{EF5ABA08-8FB5-D2E4-A56A-8988E7B52E1A}"/>
              </a:ext>
            </a:extLst>
          </p:cNvPr>
          <p:cNvCxnSpPr>
            <a:cxnSpLocks/>
          </p:cNvCxnSpPr>
          <p:nvPr userDrawn="1"/>
        </p:nvCxnSpPr>
        <p:spPr>
          <a:xfrm flipH="1">
            <a:off x="2089972" y="6474980"/>
            <a:ext cx="5040000" cy="0"/>
          </a:xfrm>
          <a:prstGeom prst="line">
            <a:avLst/>
          </a:prstGeom>
          <a:ln w="12700">
            <a:solidFill>
              <a:srgbClr val="E2568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7216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photo slide 1">
    <p:spTree>
      <p:nvGrpSpPr>
        <p:cNvPr id="1" name=""/>
        <p:cNvGrpSpPr/>
        <p:nvPr/>
      </p:nvGrpSpPr>
      <p:grpSpPr>
        <a:xfrm>
          <a:off x="0" y="0"/>
          <a:ext cx="0" cy="0"/>
          <a:chOff x="0" y="0"/>
          <a:chExt cx="0" cy="0"/>
        </a:xfrm>
      </p:grpSpPr>
      <p:sp>
        <p:nvSpPr>
          <p:cNvPr id="158" name="Freeform 157">
            <a:extLst>
              <a:ext uri="{FF2B5EF4-FFF2-40B4-BE49-F238E27FC236}">
                <a16:creationId xmlns:a16="http://schemas.microsoft.com/office/drawing/2014/main" id="{D603D9D3-F8C1-014C-A1BA-CC98725548E8}"/>
              </a:ext>
            </a:extLst>
          </p:cNvPr>
          <p:cNvSpPr/>
          <p:nvPr userDrawn="1"/>
        </p:nvSpPr>
        <p:spPr>
          <a:xfrm>
            <a:off x="326600" y="583660"/>
            <a:ext cx="3710562" cy="940011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086575"/>
          </a:solidFill>
          <a:ln w="3598" cap="flat">
            <a:noFill/>
            <a:prstDash val="solid"/>
            <a:miter/>
          </a:ln>
        </p:spPr>
        <p:txBody>
          <a:bodyPr rtlCol="0" anchor="ctr"/>
          <a:lstStyle/>
          <a:p>
            <a:endParaRPr lang="en-US" b="0" i="0" dirty="0">
              <a:latin typeface="Calibri" panose="020F0502020204030204" pitchFamily="34" charset="0"/>
            </a:endParaRPr>
          </a:p>
        </p:txBody>
      </p:sp>
      <p:sp>
        <p:nvSpPr>
          <p:cNvPr id="56" name="Text Placeholder 23">
            <a:extLst>
              <a:ext uri="{FF2B5EF4-FFF2-40B4-BE49-F238E27FC236}">
                <a16:creationId xmlns:a16="http://schemas.microsoft.com/office/drawing/2014/main" id="{7DC7EF96-8108-0641-A4BF-5E7AB13B170D}"/>
              </a:ext>
            </a:extLst>
          </p:cNvPr>
          <p:cNvSpPr>
            <a:spLocks noGrp="1"/>
          </p:cNvSpPr>
          <p:nvPr>
            <p:ph type="body" sz="quarter" idx="14" hasCustomPrompt="1"/>
          </p:nvPr>
        </p:nvSpPr>
        <p:spPr>
          <a:xfrm>
            <a:off x="3260742" y="2315919"/>
            <a:ext cx="785328" cy="1056986"/>
          </a:xfrm>
          <a:prstGeom prst="rect">
            <a:avLst/>
          </a:prstGeom>
        </p:spPr>
        <p:txBody>
          <a:bodyPr anchor="t">
            <a:normAutofit/>
          </a:bodyPr>
          <a:lstStyle>
            <a:lvl1pPr marL="0" indent="0" algn="r">
              <a:buNone/>
              <a:defRPr sz="9600" b="1" i="0" baseline="0">
                <a:solidFill>
                  <a:srgbClr val="F1983D"/>
                </a:solidFill>
                <a:latin typeface="Times New Roman" charset="0"/>
                <a:ea typeface="Times New Roman" charset="0"/>
                <a:cs typeface="Times New Roman" charset="0"/>
              </a:defRPr>
            </a:lvl1pPr>
          </a:lstStyle>
          <a:p>
            <a:pPr lvl="0"/>
            <a:r>
              <a:rPr lang="en-US" dirty="0"/>
              <a:t>”</a:t>
            </a:r>
          </a:p>
        </p:txBody>
      </p:sp>
      <p:sp>
        <p:nvSpPr>
          <p:cNvPr id="57" name="Text Placeholder 23">
            <a:extLst>
              <a:ext uri="{FF2B5EF4-FFF2-40B4-BE49-F238E27FC236}">
                <a16:creationId xmlns:a16="http://schemas.microsoft.com/office/drawing/2014/main" id="{B4462BBB-3951-4F47-B7D8-693E7BC7334A}"/>
              </a:ext>
            </a:extLst>
          </p:cNvPr>
          <p:cNvSpPr>
            <a:spLocks noGrp="1"/>
          </p:cNvSpPr>
          <p:nvPr>
            <p:ph type="body" sz="quarter" idx="13" hasCustomPrompt="1"/>
          </p:nvPr>
        </p:nvSpPr>
        <p:spPr>
          <a:xfrm>
            <a:off x="618460" y="760600"/>
            <a:ext cx="3418702" cy="2586284"/>
          </a:xfrm>
          <a:prstGeom prst="rect">
            <a:avLst/>
          </a:prstGeom>
        </p:spPr>
        <p:txBody>
          <a:bodyPr anchor="ctr">
            <a:normAutofit/>
          </a:bodyPr>
          <a:lstStyle>
            <a:lvl1pPr marL="0" indent="0" algn="ctr">
              <a:buNone/>
              <a:defRPr sz="1900" b="0" i="1" baseline="0">
                <a:solidFill>
                  <a:schemeClr val="bg1"/>
                </a:solidFill>
                <a:latin typeface="Calibri" panose="020F0502020204030204" pitchFamily="34" charset="0"/>
                <a:cs typeface="Calibri" panose="020F0502020204030204" pitchFamily="34" charset="0"/>
              </a:defRPr>
            </a:lvl1pPr>
          </a:lstStyle>
          <a:p>
            <a:pPr lvl="0"/>
            <a:r>
              <a:rPr lang="en-US" dirty="0"/>
              <a:t>Quote Slide</a:t>
            </a:r>
          </a:p>
        </p:txBody>
      </p:sp>
      <p:sp>
        <p:nvSpPr>
          <p:cNvPr id="58" name="Text Placeholder 23">
            <a:extLst>
              <a:ext uri="{FF2B5EF4-FFF2-40B4-BE49-F238E27FC236}">
                <a16:creationId xmlns:a16="http://schemas.microsoft.com/office/drawing/2014/main" id="{EB3FD478-412D-C64F-85F3-3C0B522FCB9C}"/>
              </a:ext>
            </a:extLst>
          </p:cNvPr>
          <p:cNvSpPr>
            <a:spLocks noGrp="1"/>
          </p:cNvSpPr>
          <p:nvPr>
            <p:ph type="body" sz="quarter" idx="15" hasCustomPrompt="1"/>
          </p:nvPr>
        </p:nvSpPr>
        <p:spPr>
          <a:xfrm>
            <a:off x="609552" y="734579"/>
            <a:ext cx="2003444" cy="936605"/>
          </a:xfrm>
          <a:prstGeom prst="rect">
            <a:avLst/>
          </a:prstGeom>
        </p:spPr>
        <p:txBody>
          <a:bodyPr anchor="t">
            <a:normAutofit/>
          </a:bodyPr>
          <a:lstStyle>
            <a:lvl1pPr marL="0" indent="0" algn="l">
              <a:buNone/>
              <a:defRPr sz="9600" b="1" i="0" baseline="0">
                <a:solidFill>
                  <a:srgbClr val="F1983D"/>
                </a:solidFill>
                <a:latin typeface="Times New Roman" charset="0"/>
                <a:ea typeface="Times New Roman" charset="0"/>
                <a:cs typeface="Times New Roman" charset="0"/>
              </a:defRPr>
            </a:lvl1pPr>
          </a:lstStyle>
          <a:p>
            <a:pPr lvl="0"/>
            <a:r>
              <a:rPr lang="en-US" dirty="0"/>
              <a:t>“</a:t>
            </a:r>
          </a:p>
        </p:txBody>
      </p:sp>
      <p:sp>
        <p:nvSpPr>
          <p:cNvPr id="12" name="Picture Placeholder 11">
            <a:extLst>
              <a:ext uri="{FF2B5EF4-FFF2-40B4-BE49-F238E27FC236}">
                <a16:creationId xmlns:a16="http://schemas.microsoft.com/office/drawing/2014/main" id="{6D93B822-7E81-5641-A50D-230B755C3AA1}"/>
              </a:ext>
            </a:extLst>
          </p:cNvPr>
          <p:cNvSpPr>
            <a:spLocks noGrp="1"/>
          </p:cNvSpPr>
          <p:nvPr>
            <p:ph type="pic" sz="quarter" idx="42"/>
          </p:nvPr>
        </p:nvSpPr>
        <p:spPr>
          <a:xfrm>
            <a:off x="31548" y="3701709"/>
            <a:ext cx="6056028" cy="5437409"/>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8" name="Slide Number Placeholder 5">
            <a:extLst>
              <a:ext uri="{FF2B5EF4-FFF2-40B4-BE49-F238E27FC236}">
                <a16:creationId xmlns:a16="http://schemas.microsoft.com/office/drawing/2014/main" id="{3153C0E2-C3CD-594A-8AEA-DC495C423264}"/>
              </a:ext>
            </a:extLst>
          </p:cNvPr>
          <p:cNvSpPr>
            <a:spLocks noGrp="1"/>
          </p:cNvSpPr>
          <p:nvPr>
            <p:ph type="sldNum" sz="quarter" idx="4"/>
          </p:nvPr>
        </p:nvSpPr>
        <p:spPr>
          <a:xfrm>
            <a:off x="6275853" y="10164478"/>
            <a:ext cx="988834" cy="465822"/>
          </a:xfrm>
          <a:prstGeom prst="rect">
            <a:avLst/>
          </a:prstGeom>
        </p:spPr>
        <p:txBody>
          <a:bodyPr vert="horz" lIns="91440" tIns="45720" rIns="91440" bIns="45720" rtlCol="0" anchor="ctr"/>
          <a:lstStyle>
            <a:lvl1pPr algn="r">
              <a:defRPr sz="800" b="0" i="0">
                <a:solidFill>
                  <a:srgbClr val="086575"/>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1102452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photo slide 2">
    <p:spTree>
      <p:nvGrpSpPr>
        <p:cNvPr id="1" name=""/>
        <p:cNvGrpSpPr/>
        <p:nvPr/>
      </p:nvGrpSpPr>
      <p:grpSpPr>
        <a:xfrm>
          <a:off x="0" y="0"/>
          <a:ext cx="0" cy="0"/>
          <a:chOff x="0" y="0"/>
          <a:chExt cx="0" cy="0"/>
        </a:xfrm>
      </p:grpSpPr>
      <p:sp>
        <p:nvSpPr>
          <p:cNvPr id="42" name="Freeform 41">
            <a:extLst>
              <a:ext uri="{FF2B5EF4-FFF2-40B4-BE49-F238E27FC236}">
                <a16:creationId xmlns:a16="http://schemas.microsoft.com/office/drawing/2014/main" id="{D8109A66-A71B-2541-A5C8-5FEDF01EF6B2}"/>
              </a:ext>
            </a:extLst>
          </p:cNvPr>
          <p:cNvSpPr/>
          <p:nvPr userDrawn="1"/>
        </p:nvSpPr>
        <p:spPr>
          <a:xfrm>
            <a:off x="182030" y="1672028"/>
            <a:ext cx="4283839" cy="3846244"/>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86575"/>
          </a:solidFill>
          <a:ln w="3598" cap="flat">
            <a:noFill/>
            <a:prstDash val="solid"/>
            <a:miter/>
          </a:ln>
        </p:spPr>
        <p:txBody>
          <a:bodyPr rtlCol="0" anchor="ctr"/>
          <a:lstStyle/>
          <a:p>
            <a:endParaRPr lang="en-US" b="0" i="0" dirty="0">
              <a:latin typeface="Calibri" panose="020F0502020204030204" pitchFamily="34" charset="0"/>
            </a:endParaRPr>
          </a:p>
        </p:txBody>
      </p:sp>
      <p:sp>
        <p:nvSpPr>
          <p:cNvPr id="41" name="Picture Placeholder 40">
            <a:extLst>
              <a:ext uri="{FF2B5EF4-FFF2-40B4-BE49-F238E27FC236}">
                <a16:creationId xmlns:a16="http://schemas.microsoft.com/office/drawing/2014/main" id="{D8EFA40E-AAE5-8C4F-AF69-B6744972C903}"/>
              </a:ext>
            </a:extLst>
          </p:cNvPr>
          <p:cNvSpPr>
            <a:spLocks noGrp="1"/>
          </p:cNvSpPr>
          <p:nvPr>
            <p:ph type="pic" sz="quarter" idx="16"/>
          </p:nvPr>
        </p:nvSpPr>
        <p:spPr>
          <a:xfrm>
            <a:off x="401638" y="393700"/>
            <a:ext cx="6716712" cy="9014859"/>
          </a:xfrm>
          <a:custGeom>
            <a:avLst/>
            <a:gdLst>
              <a:gd name="connsiteX0" fmla="*/ 0 w 6716712"/>
              <a:gd name="connsiteY0" fmla="*/ 0 h 9014859"/>
              <a:gd name="connsiteX1" fmla="*/ 6716712 w 6716712"/>
              <a:gd name="connsiteY1" fmla="*/ 0 h 9014859"/>
              <a:gd name="connsiteX2" fmla="*/ 6716712 w 6716712"/>
              <a:gd name="connsiteY2" fmla="*/ 9014859 h 9014859"/>
              <a:gd name="connsiteX3" fmla="*/ 0 w 6716712"/>
              <a:gd name="connsiteY3" fmla="*/ 9014859 h 9014859"/>
              <a:gd name="connsiteX4" fmla="*/ 0 w 6716712"/>
              <a:gd name="connsiteY4" fmla="*/ 4686023 h 9014859"/>
              <a:gd name="connsiteX5" fmla="*/ 30281 w 6716712"/>
              <a:gd name="connsiteY5" fmla="*/ 4726496 h 9014859"/>
              <a:gd name="connsiteX6" fmla="*/ 874223 w 6716712"/>
              <a:gd name="connsiteY6" fmla="*/ 5124576 h 9014859"/>
              <a:gd name="connsiteX7" fmla="*/ 4064231 w 6716712"/>
              <a:gd name="connsiteY7" fmla="*/ 5124576 h 9014859"/>
              <a:gd name="connsiteX8" fmla="*/ 4064231 w 6716712"/>
              <a:gd name="connsiteY8" fmla="*/ 2023016 h 9014859"/>
              <a:gd name="connsiteX9" fmla="*/ 3319329 w 6716712"/>
              <a:gd name="connsiteY9" fmla="*/ 1278328 h 9014859"/>
              <a:gd name="connsiteX10" fmla="*/ 0 w 6716712"/>
              <a:gd name="connsiteY10" fmla="*/ 1278328 h 9014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16712" h="9014859">
                <a:moveTo>
                  <a:pt x="0" y="0"/>
                </a:moveTo>
                <a:lnTo>
                  <a:pt x="6716712" y="0"/>
                </a:lnTo>
                <a:lnTo>
                  <a:pt x="6716712" y="9014859"/>
                </a:lnTo>
                <a:lnTo>
                  <a:pt x="0" y="9014859"/>
                </a:lnTo>
                <a:lnTo>
                  <a:pt x="0" y="4686023"/>
                </a:lnTo>
                <a:lnTo>
                  <a:pt x="30281" y="4726496"/>
                </a:lnTo>
                <a:cubicBezTo>
                  <a:pt x="230963" y="4969560"/>
                  <a:pt x="534606" y="5124576"/>
                  <a:pt x="874223" y="5124576"/>
                </a:cubicBezTo>
                <a:lnTo>
                  <a:pt x="4064231" y="5124576"/>
                </a:lnTo>
                <a:lnTo>
                  <a:pt x="4064231" y="2023016"/>
                </a:lnTo>
                <a:cubicBezTo>
                  <a:pt x="4064231" y="1611478"/>
                  <a:pt x="3730987" y="1278328"/>
                  <a:pt x="3319329" y="1278328"/>
                </a:cubicBezTo>
                <a:lnTo>
                  <a:pt x="0" y="1278328"/>
                </a:lnTo>
                <a:close/>
              </a:path>
            </a:pathLst>
          </a:custGeom>
          <a:solidFill>
            <a:schemeClr val="bg1">
              <a:lumMod val="85000"/>
            </a:schemeClr>
          </a:solidFill>
        </p:spPr>
        <p:txBody>
          <a:bodyPr wrap="square">
            <a:noAutofit/>
          </a:bodyPr>
          <a:lstStyle>
            <a:lvl1pPr>
              <a:defRPr sz="800">
                <a:latin typeface="Calibri" panose="020F0502020204030204" pitchFamily="34" charset="0"/>
                <a:cs typeface="Calibri" panose="020F0502020204030204" pitchFamily="34" charset="0"/>
              </a:defRPr>
            </a:lvl1pPr>
          </a:lstStyle>
          <a:p>
            <a:endParaRPr lang="en-US" dirty="0"/>
          </a:p>
        </p:txBody>
      </p:sp>
      <p:sp>
        <p:nvSpPr>
          <p:cNvPr id="56" name="Text Placeholder 23">
            <a:extLst>
              <a:ext uri="{FF2B5EF4-FFF2-40B4-BE49-F238E27FC236}">
                <a16:creationId xmlns:a16="http://schemas.microsoft.com/office/drawing/2014/main" id="{7DC7EF96-8108-0641-A4BF-5E7AB13B170D}"/>
              </a:ext>
            </a:extLst>
          </p:cNvPr>
          <p:cNvSpPr>
            <a:spLocks noGrp="1"/>
          </p:cNvSpPr>
          <p:nvPr>
            <p:ph type="body" sz="quarter" idx="14" hasCustomPrompt="1"/>
          </p:nvPr>
        </p:nvSpPr>
        <p:spPr>
          <a:xfrm>
            <a:off x="3266870" y="3859681"/>
            <a:ext cx="785328" cy="1056986"/>
          </a:xfrm>
          <a:prstGeom prst="rect">
            <a:avLst/>
          </a:prstGeom>
        </p:spPr>
        <p:txBody>
          <a:bodyPr anchor="t">
            <a:normAutofit/>
          </a:bodyPr>
          <a:lstStyle>
            <a:lvl1pPr marL="0" indent="0" algn="r">
              <a:buNone/>
              <a:defRPr sz="9600" b="1" i="0" baseline="0">
                <a:solidFill>
                  <a:srgbClr val="F1983D"/>
                </a:solidFill>
                <a:latin typeface="Times New Roman" charset="0"/>
                <a:ea typeface="Times New Roman" charset="0"/>
                <a:cs typeface="Times New Roman" charset="0"/>
              </a:defRPr>
            </a:lvl1pPr>
          </a:lstStyle>
          <a:p>
            <a:pPr lvl="0"/>
            <a:r>
              <a:rPr lang="en-US" dirty="0"/>
              <a:t>”</a:t>
            </a:r>
          </a:p>
        </p:txBody>
      </p:sp>
      <p:sp>
        <p:nvSpPr>
          <p:cNvPr id="57" name="Text Placeholder 23">
            <a:extLst>
              <a:ext uri="{FF2B5EF4-FFF2-40B4-BE49-F238E27FC236}">
                <a16:creationId xmlns:a16="http://schemas.microsoft.com/office/drawing/2014/main" id="{B4462BBB-3951-4F47-B7D8-693E7BC7334A}"/>
              </a:ext>
            </a:extLst>
          </p:cNvPr>
          <p:cNvSpPr>
            <a:spLocks noGrp="1"/>
          </p:cNvSpPr>
          <p:nvPr>
            <p:ph type="body" sz="quarter" idx="13" hasCustomPrompt="1"/>
          </p:nvPr>
        </p:nvSpPr>
        <p:spPr>
          <a:xfrm>
            <a:off x="624588" y="2304362"/>
            <a:ext cx="3418702" cy="2586284"/>
          </a:xfrm>
          <a:prstGeom prst="rect">
            <a:avLst/>
          </a:prstGeom>
        </p:spPr>
        <p:txBody>
          <a:bodyPr anchor="ctr">
            <a:normAutofit/>
          </a:bodyPr>
          <a:lstStyle>
            <a:lvl1pPr marL="0" indent="0" algn="ctr">
              <a:buNone/>
              <a:defRPr sz="1900" b="0" i="1" baseline="0">
                <a:solidFill>
                  <a:schemeClr val="bg1"/>
                </a:solidFill>
                <a:latin typeface="Calibri" panose="020F0502020204030204" pitchFamily="34" charset="0"/>
                <a:cs typeface="Calibri" panose="020F0502020204030204" pitchFamily="34" charset="0"/>
              </a:defRPr>
            </a:lvl1pPr>
          </a:lstStyle>
          <a:p>
            <a:pPr lvl="0"/>
            <a:r>
              <a:rPr lang="en-US" dirty="0"/>
              <a:t>Quote Slide</a:t>
            </a:r>
          </a:p>
        </p:txBody>
      </p:sp>
      <p:sp>
        <p:nvSpPr>
          <p:cNvPr id="58" name="Text Placeholder 23">
            <a:extLst>
              <a:ext uri="{FF2B5EF4-FFF2-40B4-BE49-F238E27FC236}">
                <a16:creationId xmlns:a16="http://schemas.microsoft.com/office/drawing/2014/main" id="{EB3FD478-412D-C64F-85F3-3C0B522FCB9C}"/>
              </a:ext>
            </a:extLst>
          </p:cNvPr>
          <p:cNvSpPr>
            <a:spLocks noGrp="1"/>
          </p:cNvSpPr>
          <p:nvPr>
            <p:ph type="body" sz="quarter" idx="15" hasCustomPrompt="1"/>
          </p:nvPr>
        </p:nvSpPr>
        <p:spPr>
          <a:xfrm>
            <a:off x="615680" y="2278341"/>
            <a:ext cx="2003444" cy="936605"/>
          </a:xfrm>
          <a:prstGeom prst="rect">
            <a:avLst/>
          </a:prstGeom>
        </p:spPr>
        <p:txBody>
          <a:bodyPr anchor="t">
            <a:normAutofit/>
          </a:bodyPr>
          <a:lstStyle>
            <a:lvl1pPr marL="0" indent="0" algn="l">
              <a:buNone/>
              <a:defRPr sz="9600" b="1" i="0" baseline="0">
                <a:solidFill>
                  <a:srgbClr val="F1983D"/>
                </a:solidFill>
                <a:latin typeface="Times New Roman" charset="0"/>
                <a:ea typeface="Times New Roman" charset="0"/>
                <a:cs typeface="Times New Roman" charset="0"/>
              </a:defRPr>
            </a:lvl1pPr>
          </a:lstStyle>
          <a:p>
            <a:pPr lvl="0"/>
            <a:r>
              <a:rPr lang="en-US" dirty="0"/>
              <a:t>“</a:t>
            </a:r>
          </a:p>
        </p:txBody>
      </p:sp>
      <p:sp>
        <p:nvSpPr>
          <p:cNvPr id="8" name="Slide Number Placeholder 5">
            <a:extLst>
              <a:ext uri="{FF2B5EF4-FFF2-40B4-BE49-F238E27FC236}">
                <a16:creationId xmlns:a16="http://schemas.microsoft.com/office/drawing/2014/main" id="{39C5182E-AE2B-F548-A311-4A71FD37F85F}"/>
              </a:ext>
            </a:extLst>
          </p:cNvPr>
          <p:cNvSpPr>
            <a:spLocks noGrp="1"/>
          </p:cNvSpPr>
          <p:nvPr>
            <p:ph type="sldNum" sz="quarter" idx="4"/>
          </p:nvPr>
        </p:nvSpPr>
        <p:spPr>
          <a:xfrm>
            <a:off x="6275853" y="10164478"/>
            <a:ext cx="988834" cy="465822"/>
          </a:xfrm>
          <a:prstGeom prst="rect">
            <a:avLst/>
          </a:prstGeom>
        </p:spPr>
        <p:txBody>
          <a:bodyPr vert="horz" lIns="91440" tIns="45720" rIns="91440" bIns="45720" rtlCol="0" anchor="ctr"/>
          <a:lstStyle>
            <a:lvl1pPr algn="r">
              <a:defRPr sz="800" b="0" i="0">
                <a:solidFill>
                  <a:srgbClr val="086575"/>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3080309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eature slide">
    <p:spTree>
      <p:nvGrpSpPr>
        <p:cNvPr id="1" name=""/>
        <p:cNvGrpSpPr/>
        <p:nvPr/>
      </p:nvGrpSpPr>
      <p:grpSpPr>
        <a:xfrm>
          <a:off x="0" y="0"/>
          <a:ext cx="0" cy="0"/>
          <a:chOff x="0" y="0"/>
          <a:chExt cx="0" cy="0"/>
        </a:xfrm>
      </p:grpSpPr>
      <p:sp>
        <p:nvSpPr>
          <p:cNvPr id="58" name="Freeform 57">
            <a:extLst>
              <a:ext uri="{FF2B5EF4-FFF2-40B4-BE49-F238E27FC236}">
                <a16:creationId xmlns:a16="http://schemas.microsoft.com/office/drawing/2014/main" id="{3565780B-7092-5B4F-A88D-AF6E195E5CDD}"/>
              </a:ext>
            </a:extLst>
          </p:cNvPr>
          <p:cNvSpPr/>
          <p:nvPr userDrawn="1"/>
        </p:nvSpPr>
        <p:spPr>
          <a:xfrm>
            <a:off x="1033053" y="476896"/>
            <a:ext cx="3430886" cy="9020430"/>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086575"/>
          </a:solidFill>
          <a:ln w="3598" cap="flat">
            <a:noFill/>
            <a:prstDash val="solid"/>
            <a:miter/>
          </a:ln>
        </p:spPr>
        <p:txBody>
          <a:bodyPr rtlCol="0" anchor="ctr"/>
          <a:lstStyle/>
          <a:p>
            <a:endParaRPr lang="en-US" b="0" i="0" dirty="0">
              <a:latin typeface="Calibri" panose="020F0502020204030204" pitchFamily="34" charset="0"/>
            </a:endParaRPr>
          </a:p>
        </p:txBody>
      </p:sp>
      <p:sp>
        <p:nvSpPr>
          <p:cNvPr id="56" name="Text Placeholder 8">
            <a:extLst>
              <a:ext uri="{FF2B5EF4-FFF2-40B4-BE49-F238E27FC236}">
                <a16:creationId xmlns:a16="http://schemas.microsoft.com/office/drawing/2014/main" id="{A880D8B8-54FE-9A41-9C0F-551796DE9094}"/>
              </a:ext>
            </a:extLst>
          </p:cNvPr>
          <p:cNvSpPr>
            <a:spLocks noGrp="1"/>
          </p:cNvSpPr>
          <p:nvPr>
            <p:ph type="body" sz="quarter" idx="35" hasCustomPrompt="1"/>
          </p:nvPr>
        </p:nvSpPr>
        <p:spPr>
          <a:xfrm>
            <a:off x="4920042" y="1198645"/>
            <a:ext cx="2024426" cy="339415"/>
          </a:xfrm>
          <a:prstGeom prst="rect">
            <a:avLst/>
          </a:prstGeom>
        </p:spPr>
        <p:txBody>
          <a:bodyPr>
            <a:normAutofit/>
          </a:bodyPr>
          <a:lstStyle>
            <a:lvl1pPr marL="0" indent="0" algn="r">
              <a:lnSpc>
                <a:spcPct val="100000"/>
              </a:lnSpc>
              <a:buNone/>
              <a:defRPr sz="2000" b="1" i="0">
                <a:solidFill>
                  <a:srgbClr val="F79037"/>
                </a:solidFill>
                <a:latin typeface="Calibri" panose="020F0502020204030204" pitchFamily="34" charset="0"/>
                <a:cs typeface="Calibri" panose="020F0502020204030204" pitchFamily="34" charset="0"/>
              </a:defRPr>
            </a:lvl1pPr>
          </a:lstStyle>
          <a:p>
            <a:pPr lvl="0"/>
            <a:r>
              <a:rPr lang="en-US" dirty="0"/>
              <a:t>Feature Title</a:t>
            </a:r>
          </a:p>
        </p:txBody>
      </p:sp>
      <p:sp>
        <p:nvSpPr>
          <p:cNvPr id="57" name="Text Placeholder 8">
            <a:extLst>
              <a:ext uri="{FF2B5EF4-FFF2-40B4-BE49-F238E27FC236}">
                <a16:creationId xmlns:a16="http://schemas.microsoft.com/office/drawing/2014/main" id="{06796A09-8385-7B44-9E58-2584049BA732}"/>
              </a:ext>
            </a:extLst>
          </p:cNvPr>
          <p:cNvSpPr>
            <a:spLocks noGrp="1"/>
          </p:cNvSpPr>
          <p:nvPr>
            <p:ph type="body" sz="quarter" idx="36" hasCustomPrompt="1"/>
          </p:nvPr>
        </p:nvSpPr>
        <p:spPr>
          <a:xfrm>
            <a:off x="4920042" y="1697358"/>
            <a:ext cx="2021513" cy="999383"/>
          </a:xfrm>
          <a:prstGeom prst="rect">
            <a:avLst/>
          </a:prstGeom>
        </p:spPr>
        <p:txBody>
          <a:bodyPr>
            <a:noAutofit/>
          </a:bodyPr>
          <a:lstStyle>
            <a:lvl1pPr marL="0" indent="0" algn="r">
              <a:lnSpc>
                <a:spcPct val="100000"/>
              </a:lnSpc>
              <a:buNone/>
              <a:defRPr lang="en-US" sz="1200" b="0" i="0" smtClean="0">
                <a:solidFill>
                  <a:srgbClr val="086575"/>
                </a:solidFill>
                <a:effectLst/>
                <a:latin typeface="Calibri" panose="020F0502020204030204" pitchFamily="34" charset="0"/>
                <a:cs typeface="Calibri" panose="020F0502020204030204" pitchFamily="34" charset="0"/>
              </a:defRPr>
            </a:lvl1pPr>
          </a:lstStyle>
          <a:p>
            <a:pPr lvl="0"/>
            <a:r>
              <a:rPr lang="en-US" dirty="0"/>
              <a:t>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lorem ipsum sit.</a:t>
            </a:r>
          </a:p>
        </p:txBody>
      </p:sp>
      <p:sp>
        <p:nvSpPr>
          <p:cNvPr id="86" name="Text Placeholder 8">
            <a:extLst>
              <a:ext uri="{FF2B5EF4-FFF2-40B4-BE49-F238E27FC236}">
                <a16:creationId xmlns:a16="http://schemas.microsoft.com/office/drawing/2014/main" id="{17A55D83-239D-7E4E-A01F-6003B9F43D98}"/>
              </a:ext>
            </a:extLst>
          </p:cNvPr>
          <p:cNvSpPr>
            <a:spLocks noGrp="1"/>
          </p:cNvSpPr>
          <p:nvPr>
            <p:ph type="body" sz="quarter" idx="37" hasCustomPrompt="1"/>
          </p:nvPr>
        </p:nvSpPr>
        <p:spPr>
          <a:xfrm>
            <a:off x="3763682" y="1538074"/>
            <a:ext cx="641119" cy="955625"/>
          </a:xfrm>
          <a:prstGeom prst="rect">
            <a:avLst/>
          </a:prstGeom>
          <a:noFill/>
        </p:spPr>
        <p:txBody>
          <a:bodyPr anchor="ctr">
            <a:noAutofit/>
          </a:bodyPr>
          <a:lstStyle>
            <a:lvl1pPr marL="0" indent="0" algn="r">
              <a:lnSpc>
                <a:spcPct val="130000"/>
              </a:lnSpc>
              <a:buNone/>
              <a:defRPr sz="6500" b="1" i="0">
                <a:solidFill>
                  <a:srgbClr val="F1983D"/>
                </a:solidFill>
                <a:latin typeface="Calibri" panose="020F0502020204030204" pitchFamily="34" charset="0"/>
                <a:cs typeface="Calibri" panose="020F0502020204030204" pitchFamily="34" charset="0"/>
              </a:defRPr>
            </a:lvl1pPr>
          </a:lstStyle>
          <a:p>
            <a:pPr lvl="0"/>
            <a:r>
              <a:rPr lang="en-US" dirty="0"/>
              <a:t>1</a:t>
            </a:r>
          </a:p>
        </p:txBody>
      </p:sp>
      <p:sp>
        <p:nvSpPr>
          <p:cNvPr id="121" name="Picture Placeholder 120">
            <a:extLst>
              <a:ext uri="{FF2B5EF4-FFF2-40B4-BE49-F238E27FC236}">
                <a16:creationId xmlns:a16="http://schemas.microsoft.com/office/drawing/2014/main" id="{086978C8-0A1E-2F4C-A447-80492147AC20}"/>
              </a:ext>
            </a:extLst>
          </p:cNvPr>
          <p:cNvSpPr>
            <a:spLocks noGrp="1"/>
          </p:cNvSpPr>
          <p:nvPr>
            <p:ph type="pic" sz="quarter" idx="41"/>
          </p:nvPr>
        </p:nvSpPr>
        <p:spPr>
          <a:xfrm>
            <a:off x="7559" y="188180"/>
            <a:ext cx="3354094" cy="9597862"/>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grpSp>
        <p:nvGrpSpPr>
          <p:cNvPr id="5" name="Group 4">
            <a:extLst>
              <a:ext uri="{FF2B5EF4-FFF2-40B4-BE49-F238E27FC236}">
                <a16:creationId xmlns:a16="http://schemas.microsoft.com/office/drawing/2014/main" id="{C840E568-5ABF-4D45-A5FE-455302AF2F2A}"/>
              </a:ext>
            </a:extLst>
          </p:cNvPr>
          <p:cNvGrpSpPr/>
          <p:nvPr userDrawn="1"/>
        </p:nvGrpSpPr>
        <p:grpSpPr>
          <a:xfrm>
            <a:off x="4061909" y="872067"/>
            <a:ext cx="3006907" cy="2343148"/>
            <a:chOff x="4061909" y="1565906"/>
            <a:chExt cx="3006907" cy="2634619"/>
          </a:xfrm>
        </p:grpSpPr>
        <p:cxnSp>
          <p:nvCxnSpPr>
            <p:cNvPr id="59" name="Straight Connector 58">
              <a:extLst>
                <a:ext uri="{FF2B5EF4-FFF2-40B4-BE49-F238E27FC236}">
                  <a16:creationId xmlns:a16="http://schemas.microsoft.com/office/drawing/2014/main" id="{2E172578-1E17-5943-A70C-D44C3590E20A}"/>
                </a:ext>
              </a:extLst>
            </p:cNvPr>
            <p:cNvCxnSpPr/>
            <p:nvPr userDrawn="1"/>
          </p:nvCxnSpPr>
          <p:spPr>
            <a:xfrm>
              <a:off x="7066852" y="1577903"/>
              <a:ext cx="1964" cy="2617423"/>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452AE59-25C2-A845-A504-6DFA86CB4AA7}"/>
                </a:ext>
              </a:extLst>
            </p:cNvPr>
            <p:cNvCxnSpPr/>
            <p:nvPr userDrawn="1"/>
          </p:nvCxnSpPr>
          <p:spPr>
            <a:xfrm>
              <a:off x="4061909" y="4195325"/>
              <a:ext cx="3004943" cy="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0D16B07-376E-A640-A5E7-314E737EAD48}"/>
                </a:ext>
              </a:extLst>
            </p:cNvPr>
            <p:cNvCxnSpPr/>
            <p:nvPr userDrawn="1"/>
          </p:nvCxnSpPr>
          <p:spPr>
            <a:xfrm>
              <a:off x="4061909" y="1577903"/>
              <a:ext cx="3004943" cy="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3127D0D-4935-6047-9944-DF7720C6EF1F}"/>
                </a:ext>
              </a:extLst>
            </p:cNvPr>
            <p:cNvCxnSpPr/>
            <p:nvPr userDrawn="1"/>
          </p:nvCxnSpPr>
          <p:spPr>
            <a:xfrm>
              <a:off x="4061909" y="1565906"/>
              <a:ext cx="0" cy="661856"/>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DE2609D-4BBF-724C-A2CF-DE37763E7D44}"/>
                </a:ext>
              </a:extLst>
            </p:cNvPr>
            <p:cNvCxnSpPr/>
            <p:nvPr userDrawn="1"/>
          </p:nvCxnSpPr>
          <p:spPr>
            <a:xfrm>
              <a:off x="4061909" y="3538669"/>
              <a:ext cx="0" cy="661856"/>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grpSp>
      <p:sp>
        <p:nvSpPr>
          <p:cNvPr id="149" name="Text Placeholder 8">
            <a:extLst>
              <a:ext uri="{FF2B5EF4-FFF2-40B4-BE49-F238E27FC236}">
                <a16:creationId xmlns:a16="http://schemas.microsoft.com/office/drawing/2014/main" id="{DD6AA936-BB29-2E4F-989D-BD8E8FD10D71}"/>
              </a:ext>
            </a:extLst>
          </p:cNvPr>
          <p:cNvSpPr>
            <a:spLocks noGrp="1"/>
          </p:cNvSpPr>
          <p:nvPr>
            <p:ph type="body" sz="quarter" idx="42" hasCustomPrompt="1"/>
          </p:nvPr>
        </p:nvSpPr>
        <p:spPr>
          <a:xfrm>
            <a:off x="4910722" y="3921902"/>
            <a:ext cx="2024426" cy="339415"/>
          </a:xfrm>
          <a:prstGeom prst="rect">
            <a:avLst/>
          </a:prstGeom>
        </p:spPr>
        <p:txBody>
          <a:bodyPr>
            <a:normAutofit/>
          </a:bodyPr>
          <a:lstStyle>
            <a:lvl1pPr marL="0" indent="0" algn="r">
              <a:lnSpc>
                <a:spcPct val="100000"/>
              </a:lnSpc>
              <a:buNone/>
              <a:defRPr sz="2000" b="1" i="0">
                <a:solidFill>
                  <a:srgbClr val="F79037"/>
                </a:solidFill>
                <a:latin typeface="Calibri" panose="020F0502020204030204" pitchFamily="34" charset="0"/>
                <a:cs typeface="Calibri" panose="020F0502020204030204" pitchFamily="34" charset="0"/>
              </a:defRPr>
            </a:lvl1pPr>
          </a:lstStyle>
          <a:p>
            <a:pPr lvl="0"/>
            <a:r>
              <a:rPr lang="en-US" dirty="0"/>
              <a:t>Feature Title</a:t>
            </a:r>
          </a:p>
        </p:txBody>
      </p:sp>
      <p:sp>
        <p:nvSpPr>
          <p:cNvPr id="150" name="Text Placeholder 8">
            <a:extLst>
              <a:ext uri="{FF2B5EF4-FFF2-40B4-BE49-F238E27FC236}">
                <a16:creationId xmlns:a16="http://schemas.microsoft.com/office/drawing/2014/main" id="{5AF5A071-C258-9849-85E5-7CD3D95B3D30}"/>
              </a:ext>
            </a:extLst>
          </p:cNvPr>
          <p:cNvSpPr>
            <a:spLocks noGrp="1"/>
          </p:cNvSpPr>
          <p:nvPr>
            <p:ph type="body" sz="quarter" idx="43" hasCustomPrompt="1"/>
          </p:nvPr>
        </p:nvSpPr>
        <p:spPr>
          <a:xfrm>
            <a:off x="4910722" y="4420615"/>
            <a:ext cx="2021513" cy="999383"/>
          </a:xfrm>
          <a:prstGeom prst="rect">
            <a:avLst/>
          </a:prstGeom>
        </p:spPr>
        <p:txBody>
          <a:bodyPr>
            <a:noAutofit/>
          </a:bodyPr>
          <a:lstStyle>
            <a:lvl1pPr marL="0" indent="0" algn="r">
              <a:lnSpc>
                <a:spcPct val="100000"/>
              </a:lnSpc>
              <a:buNone/>
              <a:defRPr lang="en-US" sz="1200" b="0" i="0" smtClean="0">
                <a:solidFill>
                  <a:srgbClr val="086575"/>
                </a:solidFill>
                <a:effectLst/>
                <a:latin typeface="Calibri" panose="020F0502020204030204" pitchFamily="34" charset="0"/>
                <a:cs typeface="Calibri" panose="020F0502020204030204" pitchFamily="34" charset="0"/>
              </a:defRPr>
            </a:lvl1pPr>
          </a:lstStyle>
          <a:p>
            <a:pPr lvl="0"/>
            <a:r>
              <a:rPr lang="en-US" dirty="0"/>
              <a:t>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lorem ipsum sit.</a:t>
            </a:r>
          </a:p>
        </p:txBody>
      </p:sp>
      <p:sp>
        <p:nvSpPr>
          <p:cNvPr id="151" name="Text Placeholder 8">
            <a:extLst>
              <a:ext uri="{FF2B5EF4-FFF2-40B4-BE49-F238E27FC236}">
                <a16:creationId xmlns:a16="http://schemas.microsoft.com/office/drawing/2014/main" id="{30B7D1DF-000E-8D4F-84F1-DD82918ECDB3}"/>
              </a:ext>
            </a:extLst>
          </p:cNvPr>
          <p:cNvSpPr>
            <a:spLocks noGrp="1"/>
          </p:cNvSpPr>
          <p:nvPr>
            <p:ph type="body" sz="quarter" idx="44" hasCustomPrompt="1"/>
          </p:nvPr>
        </p:nvSpPr>
        <p:spPr>
          <a:xfrm>
            <a:off x="3754362" y="4261331"/>
            <a:ext cx="641119" cy="955625"/>
          </a:xfrm>
          <a:prstGeom prst="rect">
            <a:avLst/>
          </a:prstGeom>
          <a:noFill/>
        </p:spPr>
        <p:txBody>
          <a:bodyPr anchor="ctr">
            <a:noAutofit/>
          </a:bodyPr>
          <a:lstStyle>
            <a:lvl1pPr marL="0" indent="0" algn="r">
              <a:lnSpc>
                <a:spcPct val="130000"/>
              </a:lnSpc>
              <a:buNone/>
              <a:defRPr sz="6500" b="1" i="0">
                <a:solidFill>
                  <a:srgbClr val="F1983D"/>
                </a:solidFill>
                <a:latin typeface="Calibri" panose="020F0502020204030204" pitchFamily="34" charset="0"/>
                <a:cs typeface="Calibri" panose="020F0502020204030204" pitchFamily="34" charset="0"/>
              </a:defRPr>
            </a:lvl1pPr>
          </a:lstStyle>
          <a:p>
            <a:pPr lvl="0"/>
            <a:r>
              <a:rPr lang="en-US" dirty="0"/>
              <a:t>2</a:t>
            </a:r>
          </a:p>
        </p:txBody>
      </p:sp>
      <p:grpSp>
        <p:nvGrpSpPr>
          <p:cNvPr id="152" name="Group 151">
            <a:extLst>
              <a:ext uri="{FF2B5EF4-FFF2-40B4-BE49-F238E27FC236}">
                <a16:creationId xmlns:a16="http://schemas.microsoft.com/office/drawing/2014/main" id="{F21F135D-807A-5B46-9500-E672252E025B}"/>
              </a:ext>
            </a:extLst>
          </p:cNvPr>
          <p:cNvGrpSpPr/>
          <p:nvPr userDrawn="1"/>
        </p:nvGrpSpPr>
        <p:grpSpPr>
          <a:xfrm>
            <a:off x="4052589" y="3595324"/>
            <a:ext cx="3006907" cy="2343148"/>
            <a:chOff x="4061909" y="1565906"/>
            <a:chExt cx="3006907" cy="2634619"/>
          </a:xfrm>
        </p:grpSpPr>
        <p:cxnSp>
          <p:nvCxnSpPr>
            <p:cNvPr id="153" name="Straight Connector 152">
              <a:extLst>
                <a:ext uri="{FF2B5EF4-FFF2-40B4-BE49-F238E27FC236}">
                  <a16:creationId xmlns:a16="http://schemas.microsoft.com/office/drawing/2014/main" id="{B3E534D8-07F4-624E-81EF-64A22089C363}"/>
                </a:ext>
              </a:extLst>
            </p:cNvPr>
            <p:cNvCxnSpPr/>
            <p:nvPr userDrawn="1"/>
          </p:nvCxnSpPr>
          <p:spPr>
            <a:xfrm>
              <a:off x="7066852" y="1577903"/>
              <a:ext cx="1964" cy="2617423"/>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4249B48-ECEF-8444-8FF2-0B3BC0457514}"/>
                </a:ext>
              </a:extLst>
            </p:cNvPr>
            <p:cNvCxnSpPr/>
            <p:nvPr userDrawn="1"/>
          </p:nvCxnSpPr>
          <p:spPr>
            <a:xfrm>
              <a:off x="4061909" y="4195325"/>
              <a:ext cx="3004943" cy="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37C7836-0BB6-124C-9AD4-C150D1152C34}"/>
                </a:ext>
              </a:extLst>
            </p:cNvPr>
            <p:cNvCxnSpPr/>
            <p:nvPr userDrawn="1"/>
          </p:nvCxnSpPr>
          <p:spPr>
            <a:xfrm>
              <a:off x="4061909" y="1577903"/>
              <a:ext cx="3004943" cy="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D18EB897-D128-3444-8BB7-AD44F8BAA930}"/>
                </a:ext>
              </a:extLst>
            </p:cNvPr>
            <p:cNvCxnSpPr/>
            <p:nvPr userDrawn="1"/>
          </p:nvCxnSpPr>
          <p:spPr>
            <a:xfrm>
              <a:off x="4061909" y="1565906"/>
              <a:ext cx="0" cy="661856"/>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A4453909-A921-164A-A577-96080C45C28F}"/>
                </a:ext>
              </a:extLst>
            </p:cNvPr>
            <p:cNvCxnSpPr/>
            <p:nvPr userDrawn="1"/>
          </p:nvCxnSpPr>
          <p:spPr>
            <a:xfrm>
              <a:off x="4061909" y="3538669"/>
              <a:ext cx="0" cy="661856"/>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grpSp>
      <p:sp>
        <p:nvSpPr>
          <p:cNvPr id="159" name="Text Placeholder 8">
            <a:extLst>
              <a:ext uri="{FF2B5EF4-FFF2-40B4-BE49-F238E27FC236}">
                <a16:creationId xmlns:a16="http://schemas.microsoft.com/office/drawing/2014/main" id="{D36B5CCA-A130-2849-9147-510E1298A155}"/>
              </a:ext>
            </a:extLst>
          </p:cNvPr>
          <p:cNvSpPr>
            <a:spLocks noGrp="1"/>
          </p:cNvSpPr>
          <p:nvPr>
            <p:ph type="body" sz="quarter" idx="45" hasCustomPrompt="1"/>
          </p:nvPr>
        </p:nvSpPr>
        <p:spPr>
          <a:xfrm>
            <a:off x="4907809" y="6635459"/>
            <a:ext cx="2024426" cy="339415"/>
          </a:xfrm>
          <a:prstGeom prst="rect">
            <a:avLst/>
          </a:prstGeom>
        </p:spPr>
        <p:txBody>
          <a:bodyPr>
            <a:normAutofit/>
          </a:bodyPr>
          <a:lstStyle>
            <a:lvl1pPr marL="0" indent="0" algn="r">
              <a:lnSpc>
                <a:spcPct val="100000"/>
              </a:lnSpc>
              <a:buNone/>
              <a:defRPr sz="2000" b="1" i="0">
                <a:solidFill>
                  <a:srgbClr val="F79037"/>
                </a:solidFill>
                <a:latin typeface="Calibri" panose="020F0502020204030204" pitchFamily="34" charset="0"/>
                <a:cs typeface="Calibri" panose="020F0502020204030204" pitchFamily="34" charset="0"/>
              </a:defRPr>
            </a:lvl1pPr>
          </a:lstStyle>
          <a:p>
            <a:pPr lvl="0"/>
            <a:r>
              <a:rPr lang="en-US" dirty="0"/>
              <a:t>Feature Title</a:t>
            </a:r>
          </a:p>
        </p:txBody>
      </p:sp>
      <p:sp>
        <p:nvSpPr>
          <p:cNvPr id="160" name="Text Placeholder 8">
            <a:extLst>
              <a:ext uri="{FF2B5EF4-FFF2-40B4-BE49-F238E27FC236}">
                <a16:creationId xmlns:a16="http://schemas.microsoft.com/office/drawing/2014/main" id="{4D2D838D-CF42-5147-9594-896E2782017A}"/>
              </a:ext>
            </a:extLst>
          </p:cNvPr>
          <p:cNvSpPr>
            <a:spLocks noGrp="1"/>
          </p:cNvSpPr>
          <p:nvPr>
            <p:ph type="body" sz="quarter" idx="46" hasCustomPrompt="1"/>
          </p:nvPr>
        </p:nvSpPr>
        <p:spPr>
          <a:xfrm>
            <a:off x="4907809" y="7134172"/>
            <a:ext cx="2021513" cy="999383"/>
          </a:xfrm>
          <a:prstGeom prst="rect">
            <a:avLst/>
          </a:prstGeom>
        </p:spPr>
        <p:txBody>
          <a:bodyPr>
            <a:noAutofit/>
          </a:bodyPr>
          <a:lstStyle>
            <a:lvl1pPr marL="0" indent="0" algn="r">
              <a:lnSpc>
                <a:spcPct val="100000"/>
              </a:lnSpc>
              <a:buNone/>
              <a:defRPr lang="en-US" sz="1200" b="0" i="0" smtClean="0">
                <a:solidFill>
                  <a:srgbClr val="086575"/>
                </a:solidFill>
                <a:effectLst/>
                <a:latin typeface="Calibri" panose="020F0502020204030204" pitchFamily="34" charset="0"/>
                <a:cs typeface="Calibri" panose="020F0502020204030204" pitchFamily="34" charset="0"/>
              </a:defRPr>
            </a:lvl1pPr>
          </a:lstStyle>
          <a:p>
            <a:pPr lvl="0"/>
            <a:r>
              <a:rPr lang="en-US" dirty="0"/>
              <a:t>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lorem ipsum sit.</a:t>
            </a:r>
          </a:p>
        </p:txBody>
      </p:sp>
      <p:sp>
        <p:nvSpPr>
          <p:cNvPr id="161" name="Text Placeholder 8">
            <a:extLst>
              <a:ext uri="{FF2B5EF4-FFF2-40B4-BE49-F238E27FC236}">
                <a16:creationId xmlns:a16="http://schemas.microsoft.com/office/drawing/2014/main" id="{FD9290C7-CCE6-9B48-B3A1-61DAF283AB81}"/>
              </a:ext>
            </a:extLst>
          </p:cNvPr>
          <p:cNvSpPr>
            <a:spLocks noGrp="1"/>
          </p:cNvSpPr>
          <p:nvPr>
            <p:ph type="body" sz="quarter" idx="47" hasCustomPrompt="1"/>
          </p:nvPr>
        </p:nvSpPr>
        <p:spPr>
          <a:xfrm>
            <a:off x="3751449" y="6974888"/>
            <a:ext cx="641119" cy="955625"/>
          </a:xfrm>
          <a:prstGeom prst="rect">
            <a:avLst/>
          </a:prstGeom>
          <a:noFill/>
        </p:spPr>
        <p:txBody>
          <a:bodyPr anchor="ctr">
            <a:noAutofit/>
          </a:bodyPr>
          <a:lstStyle>
            <a:lvl1pPr marL="0" indent="0" algn="r">
              <a:lnSpc>
                <a:spcPct val="130000"/>
              </a:lnSpc>
              <a:buNone/>
              <a:defRPr sz="6500" b="1" i="0">
                <a:solidFill>
                  <a:srgbClr val="F1983D"/>
                </a:solidFill>
                <a:latin typeface="Calibri" panose="020F0502020204030204" pitchFamily="34" charset="0"/>
                <a:cs typeface="Calibri" panose="020F0502020204030204" pitchFamily="34" charset="0"/>
              </a:defRPr>
            </a:lvl1pPr>
          </a:lstStyle>
          <a:p>
            <a:pPr lvl="0"/>
            <a:r>
              <a:rPr lang="en-US" dirty="0"/>
              <a:t>3</a:t>
            </a:r>
          </a:p>
        </p:txBody>
      </p:sp>
      <p:grpSp>
        <p:nvGrpSpPr>
          <p:cNvPr id="162" name="Group 161">
            <a:extLst>
              <a:ext uri="{FF2B5EF4-FFF2-40B4-BE49-F238E27FC236}">
                <a16:creationId xmlns:a16="http://schemas.microsoft.com/office/drawing/2014/main" id="{62ACF1FD-E20D-7746-A6C7-EC0024F21D8B}"/>
              </a:ext>
            </a:extLst>
          </p:cNvPr>
          <p:cNvGrpSpPr/>
          <p:nvPr userDrawn="1"/>
        </p:nvGrpSpPr>
        <p:grpSpPr>
          <a:xfrm>
            <a:off x="4049676" y="6308881"/>
            <a:ext cx="3006907" cy="2343148"/>
            <a:chOff x="4061909" y="1565906"/>
            <a:chExt cx="3006907" cy="2634619"/>
          </a:xfrm>
        </p:grpSpPr>
        <p:cxnSp>
          <p:nvCxnSpPr>
            <p:cNvPr id="163" name="Straight Connector 162">
              <a:extLst>
                <a:ext uri="{FF2B5EF4-FFF2-40B4-BE49-F238E27FC236}">
                  <a16:creationId xmlns:a16="http://schemas.microsoft.com/office/drawing/2014/main" id="{6FF7DE75-B67D-2044-AC33-33DD229F1D07}"/>
                </a:ext>
              </a:extLst>
            </p:cNvPr>
            <p:cNvCxnSpPr/>
            <p:nvPr userDrawn="1"/>
          </p:nvCxnSpPr>
          <p:spPr>
            <a:xfrm>
              <a:off x="7066852" y="1577903"/>
              <a:ext cx="1964" cy="2617423"/>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04710972-FD23-224B-8290-6F8707F9D51E}"/>
                </a:ext>
              </a:extLst>
            </p:cNvPr>
            <p:cNvCxnSpPr/>
            <p:nvPr userDrawn="1"/>
          </p:nvCxnSpPr>
          <p:spPr>
            <a:xfrm>
              <a:off x="4061909" y="4195325"/>
              <a:ext cx="3004943" cy="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A0D59308-1077-3E4C-A055-D5DF5CE8D538}"/>
                </a:ext>
              </a:extLst>
            </p:cNvPr>
            <p:cNvCxnSpPr/>
            <p:nvPr userDrawn="1"/>
          </p:nvCxnSpPr>
          <p:spPr>
            <a:xfrm>
              <a:off x="4061909" y="1577903"/>
              <a:ext cx="3004943" cy="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F9ECB8DE-0FC9-3B4A-9A68-9C63BD7A687F}"/>
                </a:ext>
              </a:extLst>
            </p:cNvPr>
            <p:cNvCxnSpPr/>
            <p:nvPr userDrawn="1"/>
          </p:nvCxnSpPr>
          <p:spPr>
            <a:xfrm>
              <a:off x="4061909" y="1565906"/>
              <a:ext cx="0" cy="661856"/>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33548AC8-8CD5-284C-8A33-DF0DD9A49812}"/>
                </a:ext>
              </a:extLst>
            </p:cNvPr>
            <p:cNvCxnSpPr/>
            <p:nvPr userDrawn="1"/>
          </p:nvCxnSpPr>
          <p:spPr>
            <a:xfrm>
              <a:off x="4061909" y="3538669"/>
              <a:ext cx="0" cy="661856"/>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grpSp>
      <p:sp>
        <p:nvSpPr>
          <p:cNvPr id="32" name="Slide Number Placeholder 5">
            <a:extLst>
              <a:ext uri="{FF2B5EF4-FFF2-40B4-BE49-F238E27FC236}">
                <a16:creationId xmlns:a16="http://schemas.microsoft.com/office/drawing/2014/main" id="{5190052D-BA67-5743-A59C-8025D1287203}"/>
              </a:ext>
            </a:extLst>
          </p:cNvPr>
          <p:cNvSpPr>
            <a:spLocks noGrp="1"/>
          </p:cNvSpPr>
          <p:nvPr>
            <p:ph type="sldNum" sz="quarter" idx="4"/>
          </p:nvPr>
        </p:nvSpPr>
        <p:spPr>
          <a:xfrm>
            <a:off x="6275853" y="10164478"/>
            <a:ext cx="988834" cy="465822"/>
          </a:xfrm>
          <a:prstGeom prst="rect">
            <a:avLst/>
          </a:prstGeom>
        </p:spPr>
        <p:txBody>
          <a:bodyPr vert="horz" lIns="91440" tIns="45720" rIns="91440" bIns="45720" rtlCol="0" anchor="ctr"/>
          <a:lstStyle>
            <a:lvl1pPr algn="r">
              <a:defRPr sz="800" b="0" i="0">
                <a:solidFill>
                  <a:srgbClr val="086575"/>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873377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Feature slide">
    <p:spTree>
      <p:nvGrpSpPr>
        <p:cNvPr id="1" name=""/>
        <p:cNvGrpSpPr/>
        <p:nvPr/>
      </p:nvGrpSpPr>
      <p:grpSpPr>
        <a:xfrm>
          <a:off x="0" y="0"/>
          <a:ext cx="0" cy="0"/>
          <a:chOff x="0" y="0"/>
          <a:chExt cx="0" cy="0"/>
        </a:xfrm>
      </p:grpSpPr>
      <p:sp>
        <p:nvSpPr>
          <p:cNvPr id="58" name="Freeform 57">
            <a:extLst>
              <a:ext uri="{FF2B5EF4-FFF2-40B4-BE49-F238E27FC236}">
                <a16:creationId xmlns:a16="http://schemas.microsoft.com/office/drawing/2014/main" id="{3565780B-7092-5B4F-A88D-AF6E195E5CDD}"/>
              </a:ext>
            </a:extLst>
          </p:cNvPr>
          <p:cNvSpPr/>
          <p:nvPr userDrawn="1"/>
        </p:nvSpPr>
        <p:spPr>
          <a:xfrm>
            <a:off x="1033053" y="476896"/>
            <a:ext cx="3430886" cy="9020430"/>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086575"/>
          </a:solidFill>
          <a:ln w="3598" cap="flat">
            <a:noFill/>
            <a:prstDash val="solid"/>
            <a:miter/>
          </a:ln>
        </p:spPr>
        <p:txBody>
          <a:bodyPr rtlCol="0" anchor="ctr"/>
          <a:lstStyle/>
          <a:p>
            <a:endParaRPr lang="en-US" b="0" i="0" dirty="0">
              <a:latin typeface="Calibri" panose="020F0502020204030204" pitchFamily="34" charset="0"/>
            </a:endParaRPr>
          </a:p>
        </p:txBody>
      </p:sp>
      <p:sp>
        <p:nvSpPr>
          <p:cNvPr id="56" name="Text Placeholder 8">
            <a:extLst>
              <a:ext uri="{FF2B5EF4-FFF2-40B4-BE49-F238E27FC236}">
                <a16:creationId xmlns:a16="http://schemas.microsoft.com/office/drawing/2014/main" id="{A880D8B8-54FE-9A41-9C0F-551796DE9094}"/>
              </a:ext>
            </a:extLst>
          </p:cNvPr>
          <p:cNvSpPr>
            <a:spLocks noGrp="1"/>
          </p:cNvSpPr>
          <p:nvPr>
            <p:ph type="body" sz="quarter" idx="35" hasCustomPrompt="1"/>
          </p:nvPr>
        </p:nvSpPr>
        <p:spPr>
          <a:xfrm>
            <a:off x="4920042" y="1198645"/>
            <a:ext cx="2024426" cy="339415"/>
          </a:xfrm>
          <a:prstGeom prst="rect">
            <a:avLst/>
          </a:prstGeom>
        </p:spPr>
        <p:txBody>
          <a:bodyPr>
            <a:normAutofit/>
          </a:bodyPr>
          <a:lstStyle>
            <a:lvl1pPr marL="0" indent="0" algn="r">
              <a:lnSpc>
                <a:spcPct val="100000"/>
              </a:lnSpc>
              <a:buNone/>
              <a:defRPr sz="2000" b="1" i="0">
                <a:solidFill>
                  <a:srgbClr val="F79037"/>
                </a:solidFill>
                <a:latin typeface="Calibri" panose="020F0502020204030204" pitchFamily="34" charset="0"/>
                <a:cs typeface="Calibri" panose="020F0502020204030204" pitchFamily="34" charset="0"/>
              </a:defRPr>
            </a:lvl1pPr>
          </a:lstStyle>
          <a:p>
            <a:pPr lvl="0"/>
            <a:r>
              <a:rPr lang="en-US" dirty="0"/>
              <a:t>Feature Title</a:t>
            </a:r>
          </a:p>
        </p:txBody>
      </p:sp>
      <p:sp>
        <p:nvSpPr>
          <p:cNvPr id="57" name="Text Placeholder 8">
            <a:extLst>
              <a:ext uri="{FF2B5EF4-FFF2-40B4-BE49-F238E27FC236}">
                <a16:creationId xmlns:a16="http://schemas.microsoft.com/office/drawing/2014/main" id="{06796A09-8385-7B44-9E58-2584049BA732}"/>
              </a:ext>
            </a:extLst>
          </p:cNvPr>
          <p:cNvSpPr>
            <a:spLocks noGrp="1"/>
          </p:cNvSpPr>
          <p:nvPr>
            <p:ph type="body" sz="quarter" idx="36" hasCustomPrompt="1"/>
          </p:nvPr>
        </p:nvSpPr>
        <p:spPr>
          <a:xfrm>
            <a:off x="4920042" y="1697358"/>
            <a:ext cx="2021513" cy="999383"/>
          </a:xfrm>
          <a:prstGeom prst="rect">
            <a:avLst/>
          </a:prstGeom>
        </p:spPr>
        <p:txBody>
          <a:bodyPr>
            <a:noAutofit/>
          </a:bodyPr>
          <a:lstStyle>
            <a:lvl1pPr marL="0" indent="0" algn="r">
              <a:lnSpc>
                <a:spcPct val="100000"/>
              </a:lnSpc>
              <a:buNone/>
              <a:defRPr lang="en-US" sz="1200" b="0" i="0" smtClean="0">
                <a:solidFill>
                  <a:srgbClr val="086575"/>
                </a:solidFill>
                <a:effectLst/>
                <a:latin typeface="Calibri" panose="020F0502020204030204" pitchFamily="34" charset="0"/>
                <a:cs typeface="Calibri" panose="020F0502020204030204" pitchFamily="34" charset="0"/>
              </a:defRPr>
            </a:lvl1pPr>
          </a:lstStyle>
          <a:p>
            <a:pPr lvl="0"/>
            <a:r>
              <a:rPr lang="en-US" dirty="0"/>
              <a:t>Lorem ipsum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lorem ipsum sit.</a:t>
            </a:r>
          </a:p>
        </p:txBody>
      </p:sp>
      <p:sp>
        <p:nvSpPr>
          <p:cNvPr id="86" name="Text Placeholder 8">
            <a:extLst>
              <a:ext uri="{FF2B5EF4-FFF2-40B4-BE49-F238E27FC236}">
                <a16:creationId xmlns:a16="http://schemas.microsoft.com/office/drawing/2014/main" id="{17A55D83-239D-7E4E-A01F-6003B9F43D98}"/>
              </a:ext>
            </a:extLst>
          </p:cNvPr>
          <p:cNvSpPr>
            <a:spLocks noGrp="1"/>
          </p:cNvSpPr>
          <p:nvPr>
            <p:ph type="body" sz="quarter" idx="37" hasCustomPrompt="1"/>
          </p:nvPr>
        </p:nvSpPr>
        <p:spPr>
          <a:xfrm>
            <a:off x="3736838" y="3188323"/>
            <a:ext cx="641119" cy="955625"/>
          </a:xfrm>
          <a:prstGeom prst="rect">
            <a:avLst/>
          </a:prstGeom>
          <a:noFill/>
        </p:spPr>
        <p:txBody>
          <a:bodyPr anchor="ctr">
            <a:noAutofit/>
          </a:bodyPr>
          <a:lstStyle>
            <a:lvl1pPr marL="0" indent="0" algn="r">
              <a:lnSpc>
                <a:spcPct val="130000"/>
              </a:lnSpc>
              <a:buNone/>
              <a:defRPr sz="6500" b="1" i="0">
                <a:solidFill>
                  <a:srgbClr val="F1983D"/>
                </a:solidFill>
                <a:latin typeface="Calibri" panose="020F0502020204030204" pitchFamily="34" charset="0"/>
                <a:cs typeface="Calibri" panose="020F0502020204030204" pitchFamily="34" charset="0"/>
              </a:defRPr>
            </a:lvl1pPr>
          </a:lstStyle>
          <a:p>
            <a:pPr lvl="0"/>
            <a:r>
              <a:rPr lang="en-US" dirty="0"/>
              <a:t>1</a:t>
            </a:r>
          </a:p>
        </p:txBody>
      </p:sp>
      <p:sp>
        <p:nvSpPr>
          <p:cNvPr id="121" name="Picture Placeholder 120">
            <a:extLst>
              <a:ext uri="{FF2B5EF4-FFF2-40B4-BE49-F238E27FC236}">
                <a16:creationId xmlns:a16="http://schemas.microsoft.com/office/drawing/2014/main" id="{086978C8-0A1E-2F4C-A447-80492147AC20}"/>
              </a:ext>
            </a:extLst>
          </p:cNvPr>
          <p:cNvSpPr>
            <a:spLocks noGrp="1"/>
          </p:cNvSpPr>
          <p:nvPr>
            <p:ph type="pic" sz="quarter" idx="41"/>
          </p:nvPr>
        </p:nvSpPr>
        <p:spPr>
          <a:xfrm>
            <a:off x="7559" y="188180"/>
            <a:ext cx="3354094" cy="9597862"/>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grpSp>
        <p:nvGrpSpPr>
          <p:cNvPr id="5" name="Group 4">
            <a:extLst>
              <a:ext uri="{FF2B5EF4-FFF2-40B4-BE49-F238E27FC236}">
                <a16:creationId xmlns:a16="http://schemas.microsoft.com/office/drawing/2014/main" id="{C840E568-5ABF-4D45-A5FE-455302AF2F2A}"/>
              </a:ext>
            </a:extLst>
          </p:cNvPr>
          <p:cNvGrpSpPr/>
          <p:nvPr userDrawn="1"/>
        </p:nvGrpSpPr>
        <p:grpSpPr>
          <a:xfrm>
            <a:off x="4061909" y="872067"/>
            <a:ext cx="3006907" cy="5562600"/>
            <a:chOff x="4061909" y="1565906"/>
            <a:chExt cx="3006907" cy="2634619"/>
          </a:xfrm>
        </p:grpSpPr>
        <p:cxnSp>
          <p:nvCxnSpPr>
            <p:cNvPr id="59" name="Straight Connector 58">
              <a:extLst>
                <a:ext uri="{FF2B5EF4-FFF2-40B4-BE49-F238E27FC236}">
                  <a16:creationId xmlns:a16="http://schemas.microsoft.com/office/drawing/2014/main" id="{2E172578-1E17-5943-A70C-D44C3590E20A}"/>
                </a:ext>
              </a:extLst>
            </p:cNvPr>
            <p:cNvCxnSpPr/>
            <p:nvPr userDrawn="1"/>
          </p:nvCxnSpPr>
          <p:spPr>
            <a:xfrm>
              <a:off x="7066852" y="1577903"/>
              <a:ext cx="1964" cy="2617423"/>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452AE59-25C2-A845-A504-6DFA86CB4AA7}"/>
                </a:ext>
              </a:extLst>
            </p:cNvPr>
            <p:cNvCxnSpPr/>
            <p:nvPr userDrawn="1"/>
          </p:nvCxnSpPr>
          <p:spPr>
            <a:xfrm>
              <a:off x="4061909" y="4195325"/>
              <a:ext cx="3004943" cy="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0D16B07-376E-A640-A5E7-314E737EAD48}"/>
                </a:ext>
              </a:extLst>
            </p:cNvPr>
            <p:cNvCxnSpPr/>
            <p:nvPr userDrawn="1"/>
          </p:nvCxnSpPr>
          <p:spPr>
            <a:xfrm>
              <a:off x="4061909" y="1577903"/>
              <a:ext cx="3004943" cy="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3127D0D-4935-6047-9944-DF7720C6EF1F}"/>
                </a:ext>
              </a:extLst>
            </p:cNvPr>
            <p:cNvCxnSpPr/>
            <p:nvPr userDrawn="1"/>
          </p:nvCxnSpPr>
          <p:spPr>
            <a:xfrm>
              <a:off x="4061909" y="1565906"/>
              <a:ext cx="0" cy="661856"/>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DE2609D-4BBF-724C-A2CF-DE37763E7D44}"/>
                </a:ext>
              </a:extLst>
            </p:cNvPr>
            <p:cNvCxnSpPr/>
            <p:nvPr userDrawn="1"/>
          </p:nvCxnSpPr>
          <p:spPr>
            <a:xfrm>
              <a:off x="4061909" y="3538669"/>
              <a:ext cx="0" cy="661856"/>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grpSp>
      <p:sp>
        <p:nvSpPr>
          <p:cNvPr id="32" name="Slide Number Placeholder 5">
            <a:extLst>
              <a:ext uri="{FF2B5EF4-FFF2-40B4-BE49-F238E27FC236}">
                <a16:creationId xmlns:a16="http://schemas.microsoft.com/office/drawing/2014/main" id="{5190052D-BA67-5743-A59C-8025D1287203}"/>
              </a:ext>
            </a:extLst>
          </p:cNvPr>
          <p:cNvSpPr>
            <a:spLocks noGrp="1"/>
          </p:cNvSpPr>
          <p:nvPr>
            <p:ph type="sldNum" sz="quarter" idx="4"/>
          </p:nvPr>
        </p:nvSpPr>
        <p:spPr>
          <a:xfrm>
            <a:off x="6275853" y="10164478"/>
            <a:ext cx="988834" cy="465822"/>
          </a:xfrm>
          <a:prstGeom prst="rect">
            <a:avLst/>
          </a:prstGeom>
        </p:spPr>
        <p:txBody>
          <a:bodyPr vert="horz" lIns="91440" tIns="45720" rIns="91440" bIns="45720" rtlCol="0" anchor="ctr"/>
          <a:lstStyle>
            <a:lvl1pPr algn="r">
              <a:defRPr sz="800" b="0" i="0">
                <a:solidFill>
                  <a:srgbClr val="086575"/>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3780867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text slide 1">
    <p:spTree>
      <p:nvGrpSpPr>
        <p:cNvPr id="1" name=""/>
        <p:cNvGrpSpPr/>
        <p:nvPr/>
      </p:nvGrpSpPr>
      <p:grpSpPr>
        <a:xfrm>
          <a:off x="0" y="0"/>
          <a:ext cx="0" cy="0"/>
          <a:chOff x="0" y="0"/>
          <a:chExt cx="0" cy="0"/>
        </a:xfrm>
      </p:grpSpPr>
      <p:sp>
        <p:nvSpPr>
          <p:cNvPr id="29" name="Freeform 28">
            <a:extLst>
              <a:ext uri="{FF2B5EF4-FFF2-40B4-BE49-F238E27FC236}">
                <a16:creationId xmlns:a16="http://schemas.microsoft.com/office/drawing/2014/main" id="{DE81A3AF-2DF6-CA4C-A155-A676CC6434F5}"/>
              </a:ext>
            </a:extLst>
          </p:cNvPr>
          <p:cNvSpPr/>
          <p:nvPr userDrawn="1"/>
        </p:nvSpPr>
        <p:spPr>
          <a:xfrm>
            <a:off x="420974" y="268941"/>
            <a:ext cx="3284648" cy="9889385"/>
          </a:xfrm>
          <a:custGeom>
            <a:avLst/>
            <a:gdLst>
              <a:gd name="connsiteX0" fmla="*/ 1159533 w 1159533"/>
              <a:gd name="connsiteY0" fmla="*/ 3031200 h 3031200"/>
              <a:gd name="connsiteX1" fmla="*/ 301407 w 1159533"/>
              <a:gd name="connsiteY1" fmla="*/ 3031200 h 3031200"/>
              <a:gd name="connsiteX2" fmla="*/ 0 w 1159533"/>
              <a:gd name="connsiteY2" fmla="*/ 2729880 h 3031200"/>
              <a:gd name="connsiteX3" fmla="*/ 0 w 1159533"/>
              <a:gd name="connsiteY3" fmla="*/ 0 h 3031200"/>
              <a:gd name="connsiteX4" fmla="*/ 954274 w 1159533"/>
              <a:gd name="connsiteY4" fmla="*/ 0 h 3031200"/>
              <a:gd name="connsiteX5" fmla="*/ 1159533 w 1159533"/>
              <a:gd name="connsiteY5" fmla="*/ 205200 h 3031200"/>
              <a:gd name="connsiteX6" fmla="*/ 1159533 w 1159533"/>
              <a:gd name="connsiteY6" fmla="*/ 3031200 h 303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9533" h="3031200">
                <a:moveTo>
                  <a:pt x="1159533" y="3031200"/>
                </a:moveTo>
                <a:lnTo>
                  <a:pt x="301407" y="3031200"/>
                </a:lnTo>
                <a:cubicBezTo>
                  <a:pt x="135039" y="3031200"/>
                  <a:pt x="0" y="2896200"/>
                  <a:pt x="0" y="2729880"/>
                </a:cubicBezTo>
                <a:lnTo>
                  <a:pt x="0" y="0"/>
                </a:lnTo>
                <a:lnTo>
                  <a:pt x="954274" y="0"/>
                </a:lnTo>
                <a:cubicBezTo>
                  <a:pt x="1067707" y="0"/>
                  <a:pt x="1159533" y="91800"/>
                  <a:pt x="1159533" y="205200"/>
                </a:cubicBezTo>
                <a:lnTo>
                  <a:pt x="1159533" y="3031200"/>
                </a:lnTo>
                <a:close/>
              </a:path>
            </a:pathLst>
          </a:custGeom>
          <a:solidFill>
            <a:srgbClr val="086575"/>
          </a:solidFill>
          <a:ln w="3598" cap="flat">
            <a:noFill/>
            <a:prstDash val="solid"/>
            <a:miter/>
          </a:ln>
        </p:spPr>
        <p:txBody>
          <a:bodyPr rtlCol="0" anchor="ctr"/>
          <a:lstStyle/>
          <a:p>
            <a:endParaRPr lang="en-US" b="0" i="0" dirty="0">
              <a:latin typeface="Calibri" panose="020F0502020204030204" pitchFamily="34" charset="0"/>
            </a:endParaRPr>
          </a:p>
        </p:txBody>
      </p:sp>
      <p:sp>
        <p:nvSpPr>
          <p:cNvPr id="378" name="Text Placeholder 32">
            <a:extLst>
              <a:ext uri="{FF2B5EF4-FFF2-40B4-BE49-F238E27FC236}">
                <a16:creationId xmlns:a16="http://schemas.microsoft.com/office/drawing/2014/main" id="{11382AE3-8A1D-D143-9FF3-2B2874F34CA0}"/>
              </a:ext>
            </a:extLst>
          </p:cNvPr>
          <p:cNvSpPr>
            <a:spLocks noGrp="1"/>
          </p:cNvSpPr>
          <p:nvPr>
            <p:ph type="body" sz="quarter" idx="30" hasCustomPrompt="1"/>
          </p:nvPr>
        </p:nvSpPr>
        <p:spPr>
          <a:xfrm>
            <a:off x="683565" y="1027561"/>
            <a:ext cx="2864232" cy="879667"/>
          </a:xfrm>
          <a:prstGeom prst="rect">
            <a:avLst/>
          </a:prstGeom>
        </p:spPr>
        <p:txBody>
          <a:bodyPr>
            <a:noAutofit/>
          </a:bodyPr>
          <a:lstStyle>
            <a:lvl1pPr marL="0" indent="0" algn="l">
              <a:buNone/>
              <a:defRPr sz="22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
        <p:nvSpPr>
          <p:cNvPr id="379" name="Text Placeholder 32">
            <a:extLst>
              <a:ext uri="{FF2B5EF4-FFF2-40B4-BE49-F238E27FC236}">
                <a16:creationId xmlns:a16="http://schemas.microsoft.com/office/drawing/2014/main" id="{A54007D5-E3AF-D04F-99D9-03A0ED2A386B}"/>
              </a:ext>
            </a:extLst>
          </p:cNvPr>
          <p:cNvSpPr>
            <a:spLocks noGrp="1"/>
          </p:cNvSpPr>
          <p:nvPr>
            <p:ph type="body" sz="quarter" idx="32" hasCustomPrompt="1"/>
          </p:nvPr>
        </p:nvSpPr>
        <p:spPr>
          <a:xfrm>
            <a:off x="683565" y="2424204"/>
            <a:ext cx="2693750" cy="7339954"/>
          </a:xfrm>
          <a:prstGeom prst="rect">
            <a:avLst/>
          </a:prstGeom>
        </p:spPr>
        <p:txBody>
          <a:bodyPr anchor="t">
            <a:noAutofit/>
          </a:bodyPr>
          <a:lstStyle>
            <a:lvl1pPr marL="0" indent="0" algn="l">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388" name="Picture Placeholder 387">
            <a:extLst>
              <a:ext uri="{FF2B5EF4-FFF2-40B4-BE49-F238E27FC236}">
                <a16:creationId xmlns:a16="http://schemas.microsoft.com/office/drawing/2014/main" id="{7E7D4303-6A3B-F749-8FA0-836953666012}"/>
              </a:ext>
            </a:extLst>
          </p:cNvPr>
          <p:cNvSpPr>
            <a:spLocks noGrp="1"/>
          </p:cNvSpPr>
          <p:nvPr>
            <p:ph type="pic" sz="quarter" idx="41"/>
          </p:nvPr>
        </p:nvSpPr>
        <p:spPr>
          <a:xfrm>
            <a:off x="3705622" y="1178454"/>
            <a:ext cx="3854053" cy="8334904"/>
          </a:xfrm>
          <a:custGeom>
            <a:avLst/>
            <a:gdLst>
              <a:gd name="connsiteX0" fmla="*/ 0 w 3854053"/>
              <a:gd name="connsiteY0" fmla="*/ 995752 h 8334904"/>
              <a:gd name="connsiteX1" fmla="*/ 3852079 w 3854053"/>
              <a:gd name="connsiteY1" fmla="*/ 995752 h 8334904"/>
              <a:gd name="connsiteX2" fmla="*/ 3852079 w 3854053"/>
              <a:gd name="connsiteY2" fmla="*/ 3188374 h 8334904"/>
              <a:gd name="connsiteX3" fmla="*/ 3854053 w 3854053"/>
              <a:gd name="connsiteY3" fmla="*/ 3188374 h 8334904"/>
              <a:gd name="connsiteX4" fmla="*/ 3854053 w 3854053"/>
              <a:gd name="connsiteY4" fmla="*/ 8027939 h 8334904"/>
              <a:gd name="connsiteX5" fmla="*/ 3852079 w 3854053"/>
              <a:gd name="connsiteY5" fmla="*/ 8027939 h 8334904"/>
              <a:gd name="connsiteX6" fmla="*/ 3852079 w 3854053"/>
              <a:gd name="connsiteY6" fmla="*/ 8334904 h 8334904"/>
              <a:gd name="connsiteX7" fmla="*/ 0 w 3854053"/>
              <a:gd name="connsiteY7" fmla="*/ 8334904 h 8334904"/>
              <a:gd name="connsiteX8" fmla="*/ 0 w 3854053"/>
              <a:gd name="connsiteY8" fmla="*/ 0 h 8334904"/>
              <a:gd name="connsiteX9" fmla="*/ 3852079 w 3854053"/>
              <a:gd name="connsiteY9" fmla="*/ 0 h 8334904"/>
              <a:gd name="connsiteX10" fmla="*/ 3852079 w 3854053"/>
              <a:gd name="connsiteY10" fmla="*/ 941961 h 8334904"/>
              <a:gd name="connsiteX11" fmla="*/ 0 w 3854053"/>
              <a:gd name="connsiteY11" fmla="*/ 941961 h 833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4053" h="8334904">
                <a:moveTo>
                  <a:pt x="0" y="995752"/>
                </a:moveTo>
                <a:lnTo>
                  <a:pt x="3852079" y="995752"/>
                </a:lnTo>
                <a:lnTo>
                  <a:pt x="3852079" y="3188374"/>
                </a:lnTo>
                <a:lnTo>
                  <a:pt x="3854053" y="3188374"/>
                </a:lnTo>
                <a:lnTo>
                  <a:pt x="3854053" y="8027939"/>
                </a:lnTo>
                <a:lnTo>
                  <a:pt x="3852079" y="8027939"/>
                </a:lnTo>
                <a:lnTo>
                  <a:pt x="3852079" y="8334904"/>
                </a:lnTo>
                <a:lnTo>
                  <a:pt x="0" y="8334904"/>
                </a:lnTo>
                <a:close/>
                <a:moveTo>
                  <a:pt x="0" y="0"/>
                </a:moveTo>
                <a:lnTo>
                  <a:pt x="3852079" y="0"/>
                </a:lnTo>
                <a:lnTo>
                  <a:pt x="3852079" y="941961"/>
                </a:lnTo>
                <a:lnTo>
                  <a:pt x="0" y="941961"/>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31" name="Freeform 30">
            <a:extLst>
              <a:ext uri="{FF2B5EF4-FFF2-40B4-BE49-F238E27FC236}">
                <a16:creationId xmlns:a16="http://schemas.microsoft.com/office/drawing/2014/main" id="{5B1B9CA5-0E21-E740-9234-251FA1CB61D0}"/>
              </a:ext>
            </a:extLst>
          </p:cNvPr>
          <p:cNvSpPr/>
          <p:nvPr userDrawn="1"/>
        </p:nvSpPr>
        <p:spPr>
          <a:xfrm rot="10800000">
            <a:off x="1677895" y="2120415"/>
            <a:ext cx="5914090" cy="53791"/>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F1983D"/>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8" name="Slide Number Placeholder 5">
            <a:extLst>
              <a:ext uri="{FF2B5EF4-FFF2-40B4-BE49-F238E27FC236}">
                <a16:creationId xmlns:a16="http://schemas.microsoft.com/office/drawing/2014/main" id="{6D437CE0-17D3-744F-968E-61F1AEFA122A}"/>
              </a:ext>
            </a:extLst>
          </p:cNvPr>
          <p:cNvSpPr>
            <a:spLocks noGrp="1"/>
          </p:cNvSpPr>
          <p:nvPr>
            <p:ph type="sldNum" sz="quarter" idx="4"/>
          </p:nvPr>
        </p:nvSpPr>
        <p:spPr>
          <a:xfrm>
            <a:off x="6275853" y="10164478"/>
            <a:ext cx="988834" cy="465822"/>
          </a:xfrm>
          <a:prstGeom prst="rect">
            <a:avLst/>
          </a:prstGeom>
        </p:spPr>
        <p:txBody>
          <a:bodyPr vert="horz" lIns="91440" tIns="45720" rIns="91440" bIns="45720" rtlCol="0" anchor="ctr"/>
          <a:lstStyle>
            <a:lvl1pPr algn="r">
              <a:defRPr sz="800" b="0" i="0">
                <a:solidFill>
                  <a:srgbClr val="086575"/>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17364044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6" Type="http://schemas.openxmlformats.org/officeDocument/2006/relationships/theme" Target="../theme/theme2.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Slide Number Placeholder 5">
            <a:extLst>
              <a:ext uri="{FF2B5EF4-FFF2-40B4-BE49-F238E27FC236}">
                <a16:creationId xmlns:a16="http://schemas.microsoft.com/office/drawing/2014/main" id="{27D4BD39-FC27-6B4F-AA5E-C3CF9179CB4A}"/>
              </a:ext>
            </a:extLst>
          </p:cNvPr>
          <p:cNvSpPr>
            <a:spLocks noGrp="1"/>
          </p:cNvSpPr>
          <p:nvPr>
            <p:ph type="sldNum" sz="quarter" idx="4"/>
          </p:nvPr>
        </p:nvSpPr>
        <p:spPr>
          <a:xfrm>
            <a:off x="6275853" y="10164478"/>
            <a:ext cx="988834" cy="465822"/>
          </a:xfrm>
          <a:prstGeom prst="rect">
            <a:avLst/>
          </a:prstGeom>
        </p:spPr>
        <p:txBody>
          <a:bodyPr vert="horz" lIns="91440" tIns="45720" rIns="91440" bIns="45720" rtlCol="0" anchor="ctr"/>
          <a:lstStyle>
            <a:lvl1pPr algn="r">
              <a:defRPr sz="800" b="0" i="0">
                <a:solidFill>
                  <a:srgbClr val="086575"/>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11" name="Text Box 5">
            <a:extLst>
              <a:ext uri="{FF2B5EF4-FFF2-40B4-BE49-F238E27FC236}">
                <a16:creationId xmlns:a16="http://schemas.microsoft.com/office/drawing/2014/main" id="{B22EC229-BE6D-DF49-9F4C-E3905A756919}"/>
              </a:ext>
            </a:extLst>
          </p:cNvPr>
          <p:cNvSpPr txBox="1"/>
          <p:nvPr userDrawn="1"/>
        </p:nvSpPr>
        <p:spPr>
          <a:xfrm>
            <a:off x="5205046" y="10196859"/>
            <a:ext cx="1834902"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spc="300" dirty="0">
                <a:solidFill>
                  <a:srgbClr val="086575"/>
                </a:solidFill>
                <a:effectLst/>
                <a:latin typeface="Calibri" panose="020F0502020204030204" pitchFamily="34" charset="0"/>
                <a:ea typeface="Open Sans" panose="020B0606030504020204" pitchFamily="34" charset="0"/>
                <a:cs typeface="Calibri" panose="020F0502020204030204" pitchFamily="34" charset="0"/>
              </a:rPr>
              <a:t>Design For Change</a:t>
            </a:r>
            <a:endParaRPr lang="en-IE" sz="1000" b="0" i="0" spc="300" dirty="0">
              <a:solidFill>
                <a:srgbClr val="086575"/>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F1C28406-301D-E54B-8C38-673C769FFDD6}"/>
              </a:ext>
            </a:extLst>
          </p:cNvPr>
          <p:cNvCxnSpPr>
            <a:cxnSpLocks/>
          </p:cNvCxnSpPr>
          <p:nvPr userDrawn="1"/>
        </p:nvCxnSpPr>
        <p:spPr>
          <a:xfrm flipV="1">
            <a:off x="12888" y="10391462"/>
            <a:ext cx="5192158" cy="8836"/>
          </a:xfrm>
          <a:prstGeom prst="line">
            <a:avLst/>
          </a:prstGeom>
          <a:ln w="19050">
            <a:solidFill>
              <a:srgbClr val="E2568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1014926"/>
      </p:ext>
    </p:extLst>
  </p:cSld>
  <p:clrMap bg1="lt1" tx1="dk1" bg2="lt2" tx2="dk2" accent1="accent1" accent2="accent2" accent3="accent3" accent4="accent4" accent5="accent5" accent6="accent6" hlink="hlink" folHlink="folHlink"/>
  <p:sldLayoutIdLst>
    <p:sldLayoutId id="2147483948" r:id="rId1"/>
    <p:sldLayoutId id="2147483931" r:id="rId2"/>
    <p:sldLayoutId id="2147483945" r:id="rId3"/>
    <p:sldLayoutId id="2147483946" r:id="rId4"/>
  </p:sldLayoutIdLst>
  <p:hf hdr="0" ftr="0" dt="0"/>
  <p:txStyles>
    <p:titleStyle>
      <a:lvl1pPr algn="l" defTabSz="755934" rtl="0" eaLnBrk="1" latinLnBrk="0" hangingPunct="1">
        <a:lnSpc>
          <a:spcPct val="90000"/>
        </a:lnSpc>
        <a:spcBef>
          <a:spcPct val="0"/>
        </a:spcBef>
        <a:buNone/>
        <a:defRPr sz="3637" b="0" i="0" kern="1200">
          <a:solidFill>
            <a:srgbClr val="5C5C5C"/>
          </a:solidFill>
          <a:latin typeface="Calibri" panose="020F0502020204030204" pitchFamily="34" charset="0"/>
          <a:ea typeface="+mj-ea"/>
          <a:cs typeface="Calibri" panose="020F0502020204030204" pitchFamily="34" charset="0"/>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rgbClr val="5C5C5C"/>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rgbClr val="5C5C5C"/>
          </a:solidFill>
          <a:latin typeface="Calibri" panose="020F0502020204030204" pitchFamily="34" charset="0"/>
          <a:ea typeface="+mn-ea"/>
          <a:cs typeface="Calibri" panose="020F0502020204030204" pitchFamily="34" charset="0"/>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rgbClr val="5C5C5C"/>
          </a:solidFill>
          <a:latin typeface="Calibri" panose="020F0502020204030204" pitchFamily="34" charset="0"/>
          <a:ea typeface="+mn-ea"/>
          <a:cs typeface="Calibri" panose="020F0502020204030204" pitchFamily="34" charset="0"/>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rgbClr val="5C5C5C"/>
          </a:solidFill>
          <a:latin typeface="Calibri" panose="020F0502020204030204" pitchFamily="34" charset="0"/>
          <a:ea typeface="+mn-ea"/>
          <a:cs typeface="Calibri" panose="020F0502020204030204" pitchFamily="34" charset="0"/>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rgbClr val="5C5C5C"/>
          </a:solidFill>
          <a:latin typeface="Calibri" panose="020F0502020204030204" pitchFamily="34" charset="0"/>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1B4F712-FEBE-4D4D-9066-10A649456F21}"/>
              </a:ext>
            </a:extLst>
          </p:cNvPr>
          <p:cNvSpPr>
            <a:spLocks noGrp="1"/>
          </p:cNvSpPr>
          <p:nvPr>
            <p:ph type="sldNum" sz="quarter" idx="4"/>
          </p:nvPr>
        </p:nvSpPr>
        <p:spPr>
          <a:xfrm>
            <a:off x="6275853" y="10164478"/>
            <a:ext cx="988834" cy="465822"/>
          </a:xfrm>
          <a:prstGeom prst="rect">
            <a:avLst/>
          </a:prstGeom>
        </p:spPr>
        <p:txBody>
          <a:bodyPr vert="horz" lIns="91440" tIns="45720" rIns="91440" bIns="45720" rtlCol="0" anchor="ctr"/>
          <a:lstStyle>
            <a:lvl1pPr algn="r">
              <a:defRPr sz="800" b="0" i="0">
                <a:solidFill>
                  <a:srgbClr val="086575"/>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9" name="Text Box 5">
            <a:extLst>
              <a:ext uri="{FF2B5EF4-FFF2-40B4-BE49-F238E27FC236}">
                <a16:creationId xmlns:a16="http://schemas.microsoft.com/office/drawing/2014/main" id="{E3A7889D-E912-744C-856B-754D78D23D87}"/>
              </a:ext>
            </a:extLst>
          </p:cNvPr>
          <p:cNvSpPr txBox="1"/>
          <p:nvPr userDrawn="1"/>
        </p:nvSpPr>
        <p:spPr>
          <a:xfrm>
            <a:off x="5205046" y="10196859"/>
            <a:ext cx="1834902"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spc="300" dirty="0">
                <a:solidFill>
                  <a:srgbClr val="086575"/>
                </a:solidFill>
                <a:effectLst/>
                <a:latin typeface="Calibri" panose="020F0502020204030204" pitchFamily="34" charset="0"/>
                <a:ea typeface="Open Sans" panose="020B0606030504020204" pitchFamily="34" charset="0"/>
                <a:cs typeface="Calibri" panose="020F0502020204030204" pitchFamily="34" charset="0"/>
              </a:rPr>
              <a:t>Design For Change</a:t>
            </a:r>
            <a:endParaRPr lang="en-IE" sz="1000" b="0" i="0" spc="300" dirty="0">
              <a:solidFill>
                <a:srgbClr val="086575"/>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719BDB28-DE81-944C-AA37-FDB1BAC76ACB}"/>
              </a:ext>
            </a:extLst>
          </p:cNvPr>
          <p:cNvCxnSpPr>
            <a:cxnSpLocks/>
          </p:cNvCxnSpPr>
          <p:nvPr userDrawn="1"/>
        </p:nvCxnSpPr>
        <p:spPr>
          <a:xfrm flipV="1">
            <a:off x="12888" y="10391462"/>
            <a:ext cx="5192158" cy="8836"/>
          </a:xfrm>
          <a:prstGeom prst="line">
            <a:avLst/>
          </a:prstGeom>
          <a:ln w="19050">
            <a:solidFill>
              <a:srgbClr val="E2568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8856880"/>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50" r:id="rId4"/>
    <p:sldLayoutId id="2147483937" r:id="rId5"/>
    <p:sldLayoutId id="2147483938" r:id="rId6"/>
    <p:sldLayoutId id="2147483939" r:id="rId7"/>
    <p:sldLayoutId id="2147483940" r:id="rId8"/>
    <p:sldLayoutId id="2147483952" r:id="rId9"/>
    <p:sldLayoutId id="2147483951" r:id="rId10"/>
    <p:sldLayoutId id="2147483941" r:id="rId11"/>
    <p:sldLayoutId id="2147483942" r:id="rId12"/>
    <p:sldLayoutId id="2147483943" r:id="rId13"/>
    <p:sldLayoutId id="2147483944" r:id="rId14"/>
    <p:sldLayoutId id="2147483949" r:id="rId15"/>
  </p:sldLayoutIdLst>
  <p:hf hdr="0"/>
  <p:txStyles>
    <p:titleStyle>
      <a:lvl1pPr algn="l" defTabSz="2072941" rtl="0" eaLnBrk="1" latinLnBrk="0" hangingPunct="1">
        <a:lnSpc>
          <a:spcPct val="90000"/>
        </a:lnSpc>
        <a:spcBef>
          <a:spcPct val="0"/>
        </a:spcBef>
        <a:buNone/>
        <a:defRPr sz="9975" kern="1200">
          <a:solidFill>
            <a:srgbClr val="011E3B"/>
          </a:solidFill>
          <a:latin typeface="Poppins" pitchFamily="2" charset="77"/>
          <a:ea typeface="+mj-ea"/>
          <a:cs typeface="Poppins" pitchFamily="2" charset="77"/>
        </a:defRPr>
      </a:lvl1pPr>
    </p:titleStyle>
    <p:body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p:bodyStyle>
    <p:otherStyle>
      <a:defPPr>
        <a:defRPr lang="en-US"/>
      </a:defPPr>
      <a:lvl1pPr marL="0" algn="l" defTabSz="2072941" rtl="0" eaLnBrk="1" latinLnBrk="0" hangingPunct="1">
        <a:defRPr sz="4080" kern="1200">
          <a:solidFill>
            <a:schemeClr val="tx1"/>
          </a:solidFill>
          <a:latin typeface="+mn-lt"/>
          <a:ea typeface="+mn-ea"/>
          <a:cs typeface="+mn-cs"/>
        </a:defRPr>
      </a:lvl1pPr>
      <a:lvl2pPr marL="1036469" algn="l" defTabSz="2072941" rtl="0" eaLnBrk="1" latinLnBrk="0" hangingPunct="1">
        <a:defRPr sz="4080" kern="1200">
          <a:solidFill>
            <a:schemeClr val="tx1"/>
          </a:solidFill>
          <a:latin typeface="+mn-lt"/>
          <a:ea typeface="+mn-ea"/>
          <a:cs typeface="+mn-cs"/>
        </a:defRPr>
      </a:lvl2pPr>
      <a:lvl3pPr marL="2072941" algn="l" defTabSz="2072941" rtl="0" eaLnBrk="1" latinLnBrk="0" hangingPunct="1">
        <a:defRPr sz="4080" kern="1200">
          <a:solidFill>
            <a:schemeClr val="tx1"/>
          </a:solidFill>
          <a:latin typeface="+mn-lt"/>
          <a:ea typeface="+mn-ea"/>
          <a:cs typeface="+mn-cs"/>
        </a:defRPr>
      </a:lvl3pPr>
      <a:lvl4pPr marL="3109412" algn="l" defTabSz="2072941" rtl="0" eaLnBrk="1" latinLnBrk="0" hangingPunct="1">
        <a:defRPr sz="4080" kern="1200">
          <a:solidFill>
            <a:schemeClr val="tx1"/>
          </a:solidFill>
          <a:latin typeface="+mn-lt"/>
          <a:ea typeface="+mn-ea"/>
          <a:cs typeface="+mn-cs"/>
        </a:defRPr>
      </a:lvl4pPr>
      <a:lvl5pPr marL="4145883" algn="l" defTabSz="2072941" rtl="0" eaLnBrk="1" latinLnBrk="0" hangingPunct="1">
        <a:defRPr sz="4080" kern="1200">
          <a:solidFill>
            <a:schemeClr val="tx1"/>
          </a:solidFill>
          <a:latin typeface="+mn-lt"/>
          <a:ea typeface="+mn-ea"/>
          <a:cs typeface="+mn-cs"/>
        </a:defRPr>
      </a:lvl5pPr>
      <a:lvl6pPr marL="5182352" algn="l" defTabSz="2072941" rtl="0" eaLnBrk="1" latinLnBrk="0" hangingPunct="1">
        <a:defRPr sz="4080" kern="1200">
          <a:solidFill>
            <a:schemeClr val="tx1"/>
          </a:solidFill>
          <a:latin typeface="+mn-lt"/>
          <a:ea typeface="+mn-ea"/>
          <a:cs typeface="+mn-cs"/>
        </a:defRPr>
      </a:lvl6pPr>
      <a:lvl7pPr marL="6218822" algn="l" defTabSz="2072941" rtl="0" eaLnBrk="1" latinLnBrk="0" hangingPunct="1">
        <a:defRPr sz="4080" kern="1200">
          <a:solidFill>
            <a:schemeClr val="tx1"/>
          </a:solidFill>
          <a:latin typeface="+mn-lt"/>
          <a:ea typeface="+mn-ea"/>
          <a:cs typeface="+mn-cs"/>
        </a:defRPr>
      </a:lvl7pPr>
      <a:lvl8pPr marL="7255294" algn="l" defTabSz="2072941" rtl="0" eaLnBrk="1" latinLnBrk="0" hangingPunct="1">
        <a:defRPr sz="4080" kern="1200">
          <a:solidFill>
            <a:schemeClr val="tx1"/>
          </a:solidFill>
          <a:latin typeface="+mn-lt"/>
          <a:ea typeface="+mn-ea"/>
          <a:cs typeface="+mn-cs"/>
        </a:defRPr>
      </a:lvl8pPr>
      <a:lvl9pPr marL="8291764" algn="l" defTabSz="2072941" rtl="0" eaLnBrk="1" latinLnBrk="0" hangingPunct="1">
        <a:defRPr sz="4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socialchane.how/" TargetMode="External"/><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8" Type="http://schemas.openxmlformats.org/officeDocument/2006/relationships/hyperlink" Target="https://theblendpodcast.buzzsprout.com/1575118/8289836-19-design-thinking-case-study-problem-solver?t=0" TargetMode="External"/><Relationship Id="rId13" Type="http://schemas.openxmlformats.org/officeDocument/2006/relationships/hyperlink" Target="https://www.qed42.com/insights/coe/design/prototyping-design-thinking" TargetMode="External"/><Relationship Id="rId3" Type="http://schemas.openxmlformats.org/officeDocument/2006/relationships/hyperlink" Target="https://miro.com/?utm_source=google&amp;utm_medium=cpc&amp;utm_campaign=S|GOO|BRN|IE|EN-EN|Brand|Exact&amp;utm_adgroup=&amp;utm_custom=18259414724&amp;utm_content=620216869346&amp;utm_term=miro&amp;device=c&amp;location=1007850&amp;gclid=CjwKCAjwoIqhBhAGEiwArXT7K6ZbnGjtBsSLXAR2t0o5W_RXo8oo6-YXi2qImJK2BJ83M8Rut2sYSxoCTJEQAvD_BwE" TargetMode="External"/><Relationship Id="rId7" Type="http://schemas.openxmlformats.org/officeDocument/2006/relationships/hyperlink" Target="https://www.youtube.com/watch?v=16p9YRF0l-g" TargetMode="External"/><Relationship Id="rId12" Type="http://schemas.openxmlformats.org/officeDocument/2006/relationships/hyperlink" Target="https://miro.com/brainstorming/" TargetMode="External"/><Relationship Id="rId2" Type="http://schemas.openxmlformats.org/officeDocument/2006/relationships/hyperlink" Target="https://www.youtube.com/watch?v=_r0VX-aU_T8" TargetMode="External"/><Relationship Id="rId16" Type="http://schemas.openxmlformats.org/officeDocument/2006/relationships/hyperlink" Target="https://www.betterevaluation.org/methods-approaches/themes/impact-evaluation" TargetMode="External"/><Relationship Id="rId1" Type="http://schemas.openxmlformats.org/officeDocument/2006/relationships/slideLayout" Target="../slideLayouts/slideLayout13.xml"/><Relationship Id="rId6" Type="http://schemas.openxmlformats.org/officeDocument/2006/relationships/hyperlink" Target="https://www.designkit.org/resources/1.html" TargetMode="External"/><Relationship Id="rId11" Type="http://schemas.openxmlformats.org/officeDocument/2006/relationships/hyperlink" Target="https://servicedesigntools.org/tools/empathy-map" TargetMode="External"/><Relationship Id="rId5" Type="http://schemas.openxmlformats.org/officeDocument/2006/relationships/hyperlink" Target="https://www.creativeconfidence.com/" TargetMode="External"/><Relationship Id="rId15" Type="http://schemas.openxmlformats.org/officeDocument/2006/relationships/hyperlink" Target="https://www.youtube.com/watch?v=1lDt-cd-VIs" TargetMode="External"/><Relationship Id="rId10" Type="http://schemas.openxmlformats.org/officeDocument/2006/relationships/hyperlink" Target="https://www.youtube.com/watch?v=G-ddtHUeZp4" TargetMode="External"/><Relationship Id="rId4" Type="http://schemas.openxmlformats.org/officeDocument/2006/relationships/hyperlink" Target="https://dschool.stanford.edu/resources/design-thinking-bootleg" TargetMode="External"/><Relationship Id="rId9" Type="http://schemas.openxmlformats.org/officeDocument/2006/relationships/hyperlink" Target="https://thisisdesignthinking.net/2016/05/reinventing-solar-energy-supply-for-rural-africa/" TargetMode="External"/><Relationship Id="rId14" Type="http://schemas.openxmlformats.org/officeDocument/2006/relationships/hyperlink" Target="https://communities.sunlightfoundation.com/action/codesign/"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www.npr.org/2021/03/08/974786825/want-to-listen-better-turn-down-your-thoughts-and-tune-in-to-others" TargetMode="External"/><Relationship Id="rId13" Type="http://schemas.openxmlformats.org/officeDocument/2006/relationships/hyperlink" Target="https://ruralstories.eu/en/our-toolbox/" TargetMode="External"/><Relationship Id="rId18" Type="http://schemas.openxmlformats.org/officeDocument/2006/relationships/hyperlink" Target="https://mural.co/" TargetMode="External"/><Relationship Id="rId3" Type="http://schemas.openxmlformats.org/officeDocument/2006/relationships/hyperlink" Target="https://miro.com/templates/empathy-map/" TargetMode="External"/><Relationship Id="rId21" Type="http://schemas.openxmlformats.org/officeDocument/2006/relationships/hyperlink" Target="https://podcasts.apple.com/us/podcast/ep-33-solving-problems-through-design-thinking/id1528395292?i=1000516698648" TargetMode="External"/><Relationship Id="rId7" Type="http://schemas.openxmlformats.org/officeDocument/2006/relationships/hyperlink" Target="https://www.youtube.com/watch?v=sEE2jTJ_jp8" TargetMode="External"/><Relationship Id="rId12" Type="http://schemas.openxmlformats.org/officeDocument/2006/relationships/hyperlink" Target="https://ec.europa.eu/eurostat/statistics-explained/index.php?title=Population_grids" TargetMode="External"/><Relationship Id="rId17" Type="http://schemas.openxmlformats.org/officeDocument/2006/relationships/hyperlink" Target="https://www.youtube.com/watch?v=w7l8qEj1JX0" TargetMode="External"/><Relationship Id="rId2" Type="http://schemas.openxmlformats.org/officeDocument/2006/relationships/hyperlink" Target="https://www.youtube.com/watch?v=kkhoq6Hq12M" TargetMode="External"/><Relationship Id="rId16" Type="http://schemas.openxmlformats.org/officeDocument/2006/relationships/hyperlink" Target="https://youtu.be/MMouHj75YwQ" TargetMode="External"/><Relationship Id="rId20" Type="http://schemas.openxmlformats.org/officeDocument/2006/relationships/hyperlink" Target="https://youtu.be/4AHO42Aq5fM" TargetMode="External"/><Relationship Id="rId1" Type="http://schemas.openxmlformats.org/officeDocument/2006/relationships/slideLayout" Target="../slideLayouts/slideLayout13.xml"/><Relationship Id="rId6" Type="http://schemas.openxmlformats.org/officeDocument/2006/relationships/hyperlink" Target="https://www.communityplanningtoolkit.org/sites/default/files/Engagement.pdf" TargetMode="External"/><Relationship Id="rId11" Type="http://schemas.openxmlformats.org/officeDocument/2006/relationships/hyperlink" Target="https://samarua.medium.com/customer-journey-map-vs-user-persona-part-1-eeb08603acc6" TargetMode="External"/><Relationship Id="rId5" Type="http://schemas.openxmlformats.org/officeDocument/2006/relationships/hyperlink" Target="https://www.mindtools.com/aejjzul/body-language" TargetMode="External"/><Relationship Id="rId15" Type="http://schemas.openxmlformats.org/officeDocument/2006/relationships/hyperlink" Target="https://podcasts.apple.com/gb/podcast/design-thinking-co-creation-and-empathy/id1123475818?i=1000529323316" TargetMode="External"/><Relationship Id="rId10" Type="http://schemas.openxmlformats.org/officeDocument/2006/relationships/hyperlink" Target="https://youtu.be/QwF9a56WFWA" TargetMode="External"/><Relationship Id="rId19" Type="http://schemas.openxmlformats.org/officeDocument/2006/relationships/hyperlink" Target="https://chartexpo.com/blog/excel-data-visualization-tool" TargetMode="External"/><Relationship Id="rId4" Type="http://schemas.openxmlformats.org/officeDocument/2006/relationships/hyperlink" Target="https://ctb.ku.edu/en/table-of-contents/assessment/assessing-community-needs-and-resources/describe-the-community/main" TargetMode="External"/><Relationship Id="rId9" Type="http://schemas.openxmlformats.org/officeDocument/2006/relationships/hyperlink" Target="https://youtu.be/q654-kmF3Pc" TargetMode="External"/><Relationship Id="rId14" Type="http://schemas.openxmlformats.org/officeDocument/2006/relationships/hyperlink" Target="https://youtu.be/YnCJU6PaCio" TargetMode="External"/><Relationship Id="rId22" Type="http://schemas.openxmlformats.org/officeDocument/2006/relationships/hyperlink" Target="https://www.innovating.ie/design-thinkin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hyperlink" Target="http://creativecommons.org/licenses/by-sa/4.0/?ref=chooser-v1" TargetMode="Externa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hyperlink" Target="https://open.spotify.com/show/2uKODipy0fElmdrH3gu7u4" TargetMode="External"/><Relationship Id="rId13" Type="http://schemas.openxmlformats.org/officeDocument/2006/relationships/hyperlink" Target="https://www.nesta.org.uk/toolkit/prototyping-framework/" TargetMode="External"/><Relationship Id="rId18" Type="http://schemas.openxmlformats.org/officeDocument/2006/relationships/hyperlink" Target="https://www.usabilityhome.com/" TargetMode="External"/><Relationship Id="rId3" Type="http://schemas.openxmlformats.org/officeDocument/2006/relationships/hyperlink" Target="https://jamboard.google.com/" TargetMode="External"/><Relationship Id="rId21" Type="http://schemas.openxmlformats.org/officeDocument/2006/relationships/hyperlink" Target="https://www.urv.cat/en/about/structure/management-bodies/activity-support/social-engagement/service-learning/que-es-aps/" TargetMode="External"/><Relationship Id="rId7" Type="http://schemas.openxmlformats.org/officeDocument/2006/relationships/hyperlink" Target="https://www.youtube.com/watch?v=mtn31hh6kU4" TargetMode="External"/><Relationship Id="rId12" Type="http://schemas.openxmlformats.org/officeDocument/2006/relationships/hyperlink" Target="https://www.workamajig.com/blog/thrive/team-innovation-jay-melone" TargetMode="External"/><Relationship Id="rId17" Type="http://schemas.openxmlformats.org/officeDocument/2006/relationships/hyperlink" Target="https://youtu.be/v8JJrDvQDF4" TargetMode="External"/><Relationship Id="rId2" Type="http://schemas.openxmlformats.org/officeDocument/2006/relationships/hyperlink" Target="https://www.youtube.com/watch?v=zbLxs6te5to" TargetMode="External"/><Relationship Id="rId16" Type="http://schemas.openxmlformats.org/officeDocument/2006/relationships/hyperlink" Target="https://www.mixed-methods.org/episodes/2019/6/26/the-future-is-ethical-tristan-harris-center-for-humane-technology" TargetMode="External"/><Relationship Id="rId20" Type="http://schemas.openxmlformats.org/officeDocument/2006/relationships/hyperlink" Target="https://youtu.be/3TwgVQIZPsw" TargetMode="External"/><Relationship Id="rId1" Type="http://schemas.openxmlformats.org/officeDocument/2006/relationships/slideLayout" Target="../slideLayouts/slideLayout13.xml"/><Relationship Id="rId6" Type="http://schemas.openxmlformats.org/officeDocument/2006/relationships/hyperlink" Target="https://www.workshopper.com/post/design-thinkings-exciting-third-phase-ideating" TargetMode="External"/><Relationship Id="rId11" Type="http://schemas.openxmlformats.org/officeDocument/2006/relationships/hyperlink" Target="https://webflow.com/blog/prototyping-tools" TargetMode="External"/><Relationship Id="rId5" Type="http://schemas.openxmlformats.org/officeDocument/2006/relationships/hyperlink" Target="https://innovationlab.net/blog/9-best-exercises-to-spark-creativity-in-ideation/" TargetMode="External"/><Relationship Id="rId15" Type="http://schemas.openxmlformats.org/officeDocument/2006/relationships/hyperlink" Target="https://www.youtube.com/watch?v=reeAkY7g4Sw" TargetMode="External"/><Relationship Id="rId10" Type="http://schemas.openxmlformats.org/officeDocument/2006/relationships/hyperlink" Target="https://www.youtube.com/watch?v=_1bOaNSy5XY" TargetMode="External"/><Relationship Id="rId19" Type="http://schemas.openxmlformats.org/officeDocument/2006/relationships/hyperlink" Target="https://www.eaie.org/blog/podcast-bojana-culum-ilic-community-engagement-.html" TargetMode="External"/><Relationship Id="rId4" Type="http://schemas.openxmlformats.org/officeDocument/2006/relationships/hyperlink" Target="https://www.topuniversities.com/blog/5-ways-improve-your-creative-thinking" TargetMode="External"/><Relationship Id="rId9" Type="http://schemas.openxmlformats.org/officeDocument/2006/relationships/hyperlink" Target="https://uxplanet.org/ux-case-study-helping-people-adopt-sustainable-habits-3e659d422b37" TargetMode="External"/><Relationship Id="rId14" Type="http://schemas.openxmlformats.org/officeDocument/2006/relationships/hyperlink" Target="https://www.tamarackcommunity.ca/hubfs/Resources/Tools/Aid4Action%20Evaluating%20Prototypes%20Mark%20Cabaj.pdf" TargetMode="External"/><Relationship Id="rId22" Type="http://schemas.openxmlformats.org/officeDocument/2006/relationships/hyperlink" Target="https://www.urv.cat/media/upload/arxius/aprenentatge-servei/Docs%20APS/DM_APS_eng.pdf"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youtu.be/9AThycGCakk" TargetMode="External"/><Relationship Id="rId13" Type="http://schemas.openxmlformats.org/officeDocument/2006/relationships/hyperlink" Target="https://hedayah.com/resources/counter-narrative-library/" TargetMode="External"/><Relationship Id="rId18" Type="http://schemas.openxmlformats.org/officeDocument/2006/relationships/hyperlink" Target="https://www.jstor.org/stable/j.ctvdtphz0" TargetMode="External"/><Relationship Id="rId3" Type="http://schemas.openxmlformats.org/officeDocument/2006/relationships/hyperlink" Target="https://openai.com/blog/chatgpt" TargetMode="External"/><Relationship Id="rId7" Type="http://schemas.openxmlformats.org/officeDocument/2006/relationships/hyperlink" Target="https://www.audacityteam.org/" TargetMode="External"/><Relationship Id="rId12" Type="http://schemas.openxmlformats.org/officeDocument/2006/relationships/hyperlink" Target="https://www.researchgate.net/publication/340837867_Critical_Counter-Narrative_as_Transformative_Methodology_for_Educational_Equity" TargetMode="External"/><Relationship Id="rId17" Type="http://schemas.openxmlformats.org/officeDocument/2006/relationships/hyperlink" Target="https://www.tandfonline.com/doi/full/10.1080/0907676X.2021.1922130" TargetMode="External"/><Relationship Id="rId2" Type="http://schemas.openxmlformats.org/officeDocument/2006/relationships/hyperlink" Target="https://youtu.be/uAG8c-sapUE" TargetMode="External"/><Relationship Id="rId16" Type="http://schemas.openxmlformats.org/officeDocument/2006/relationships/hyperlink" Target="https://sdgs.un.org/goals" TargetMode="External"/><Relationship Id="rId20" Type="http://schemas.openxmlformats.org/officeDocument/2006/relationships/hyperlink" Target="https://www.ncrm.ac.uk/resources/podcasts/?id=jane-gray" TargetMode="External"/><Relationship Id="rId1" Type="http://schemas.openxmlformats.org/officeDocument/2006/relationships/slideLayout" Target="../slideLayouts/slideLayout13.xml"/><Relationship Id="rId6" Type="http://schemas.openxmlformats.org/officeDocument/2006/relationships/hyperlink" Target="https://www.researchgate.net/figure/1-Basic-phases-of-the-narrative-interview_tbl1_30522727" TargetMode="External"/><Relationship Id="rId11" Type="http://schemas.openxmlformats.org/officeDocument/2006/relationships/hyperlink" Target="https://justpublics365.commons.gc.cuny.edu/06/2013/5-steps-counter-storytelling-storify/" TargetMode="External"/><Relationship Id="rId5" Type="http://schemas.openxmlformats.org/officeDocument/2006/relationships/hyperlink" Target="https://vimeo.com/video-editor?utm_source=magisto&amp;utm_medium=redirect&amp;utm_campaign=migration" TargetMode="External"/><Relationship Id="rId15" Type="http://schemas.openxmlformats.org/officeDocument/2006/relationships/hyperlink" Target="https://youtu.be/W2Pw0hrVkMk" TargetMode="External"/><Relationship Id="rId10" Type="http://schemas.openxmlformats.org/officeDocument/2006/relationships/hyperlink" Target="https://home-affairs.ec.europa.eu/system/files/2022-03/ran_lessons_learned_from_alternative_narrative_campaigns_032022_en_1.pdf" TargetMode="External"/><Relationship Id="rId19" Type="http://schemas.openxmlformats.org/officeDocument/2006/relationships/hyperlink" Target="https://www.tate.org.uk/art/art-social-change" TargetMode="External"/><Relationship Id="rId4" Type="http://schemas.openxmlformats.org/officeDocument/2006/relationships/hyperlink" Target="https://www.wordtemplatesonline.net/video-consent-forms/" TargetMode="External"/><Relationship Id="rId9" Type="http://schemas.openxmlformats.org/officeDocument/2006/relationships/hyperlink" Target="https://youtu.be/Nd3trbSmZSc" TargetMode="External"/><Relationship Id="rId14" Type="http://schemas.openxmlformats.org/officeDocument/2006/relationships/hyperlink" Target="https://sharingperspectivesfoundation.com/video-lecture/video-14/"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socialchange.how/" TargetMode="External"/><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hyperlink" Target="https://socialchange.how/learning-platform/" TargetMode="External"/><Relationship Id="rId2" Type="http://schemas.openxmlformats.org/officeDocument/2006/relationships/hyperlink" Target="https://socialchange.how/a-toolkit-guide-to-design-for-change/" TargetMode="Externa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481D373-CF2C-984D-B7D8-B76F08852129}"/>
              </a:ext>
            </a:extLst>
          </p:cNvPr>
          <p:cNvSpPr>
            <a:spLocks noGrp="1"/>
          </p:cNvSpPr>
          <p:nvPr>
            <p:ph type="body" sz="quarter" idx="17"/>
          </p:nvPr>
        </p:nvSpPr>
        <p:spPr/>
        <p:txBody>
          <a:bodyPr/>
          <a:lstStyle/>
          <a:p>
            <a:r>
              <a:rPr lang="en-US" dirty="0"/>
              <a:t>guide to              </a:t>
            </a:r>
            <a:r>
              <a:rPr lang="en-US" b="0" dirty="0"/>
              <a:t>design for change OER training course</a:t>
            </a:r>
          </a:p>
          <a:p>
            <a:endParaRPr lang="en-US" dirty="0"/>
          </a:p>
        </p:txBody>
      </p:sp>
      <p:sp>
        <p:nvSpPr>
          <p:cNvPr id="2" name="Text Placeholder 1">
            <a:extLst>
              <a:ext uri="{FF2B5EF4-FFF2-40B4-BE49-F238E27FC236}">
                <a16:creationId xmlns:a16="http://schemas.microsoft.com/office/drawing/2014/main" id="{D1AD37FB-97E6-BB41-8E48-3C26903B1B76}"/>
              </a:ext>
            </a:extLst>
          </p:cNvPr>
          <p:cNvSpPr>
            <a:spLocks noGrp="1"/>
          </p:cNvSpPr>
          <p:nvPr>
            <p:ph type="body" sz="quarter" idx="20"/>
          </p:nvPr>
        </p:nvSpPr>
        <p:spPr>
          <a:xfrm>
            <a:off x="790758" y="7295557"/>
            <a:ext cx="5540192" cy="1038225"/>
          </a:xfrm>
        </p:spPr>
        <p:txBody>
          <a:bodyPr/>
          <a:lstStyle/>
          <a:p>
            <a:r>
              <a:rPr lang="en-US" dirty="0"/>
              <a:t>Facilitator Guide to our</a:t>
            </a:r>
          </a:p>
          <a:p>
            <a:r>
              <a:rPr lang="en-GB" dirty="0"/>
              <a:t>Open Education Resources – Training Course </a:t>
            </a:r>
          </a:p>
          <a:p>
            <a:endParaRPr lang="en-GB" dirty="0"/>
          </a:p>
        </p:txBody>
      </p:sp>
      <p:pic>
        <p:nvPicPr>
          <p:cNvPr id="20" name="Picture Placeholder 19">
            <a:extLst>
              <a:ext uri="{FF2B5EF4-FFF2-40B4-BE49-F238E27FC236}">
                <a16:creationId xmlns:a16="http://schemas.microsoft.com/office/drawing/2014/main" id="{A9CE8B33-0AC1-5D4B-AD17-35DA028CCD79}"/>
              </a:ext>
            </a:extLst>
          </p:cNvPr>
          <p:cNvPicPr>
            <a:picLocks noGrp="1" noChangeAspect="1"/>
          </p:cNvPicPr>
          <p:nvPr>
            <p:ph type="pic" sz="quarter" idx="41"/>
          </p:nvPr>
        </p:nvPicPr>
        <p:blipFill rotWithShape="1">
          <a:blip r:embed="rId2"/>
          <a:srcRect t="34828" b="34828"/>
          <a:stretch/>
        </p:blipFill>
        <p:spPr/>
      </p:pic>
      <p:sp>
        <p:nvSpPr>
          <p:cNvPr id="18" name="Text Placeholder 17">
            <a:extLst>
              <a:ext uri="{FF2B5EF4-FFF2-40B4-BE49-F238E27FC236}">
                <a16:creationId xmlns:a16="http://schemas.microsoft.com/office/drawing/2014/main" id="{148EC610-691B-BF43-AB66-1FA19A6E9A24}"/>
              </a:ext>
            </a:extLst>
          </p:cNvPr>
          <p:cNvSpPr>
            <a:spLocks noGrp="1"/>
          </p:cNvSpPr>
          <p:nvPr>
            <p:ph type="body" sz="quarter" idx="19"/>
          </p:nvPr>
        </p:nvSpPr>
        <p:spPr/>
        <p:txBody>
          <a:bodyPr>
            <a:normAutofit lnSpcReduction="10000"/>
          </a:bodyPr>
          <a:lstStyle/>
          <a:p>
            <a:r>
              <a:rPr lang="en-US" dirty="0">
                <a:hlinkClick r:id="rId3">
                  <a:extLst>
                    <a:ext uri="{A12FA001-AC4F-418D-AE19-62706E023703}">
                      <ahyp:hlinkClr xmlns:ahyp="http://schemas.microsoft.com/office/drawing/2018/hyperlinkcolor" val="tx"/>
                    </a:ext>
                  </a:extLst>
                </a:hlinkClick>
              </a:rPr>
              <a:t>www.</a:t>
            </a:r>
            <a:r>
              <a:rPr lang="en-US" b="1" dirty="0">
                <a:hlinkClick r:id="rId3">
                  <a:extLst>
                    <a:ext uri="{A12FA001-AC4F-418D-AE19-62706E023703}">
                      <ahyp:hlinkClr xmlns:ahyp="http://schemas.microsoft.com/office/drawing/2018/hyperlinkcolor" val="tx"/>
                    </a:ext>
                  </a:extLst>
                </a:hlinkClick>
              </a:rPr>
              <a:t>socialchange</a:t>
            </a:r>
            <a:r>
              <a:rPr lang="en-US" dirty="0">
                <a:hlinkClick r:id="rId3">
                  <a:extLst>
                    <a:ext uri="{A12FA001-AC4F-418D-AE19-62706E023703}">
                      <ahyp:hlinkClr xmlns:ahyp="http://schemas.microsoft.com/office/drawing/2018/hyperlinkcolor" val="tx"/>
                    </a:ext>
                  </a:extLst>
                </a:hlinkClick>
              </a:rPr>
              <a:t>.how</a:t>
            </a:r>
            <a:endParaRPr lang="en-US" dirty="0"/>
          </a:p>
        </p:txBody>
      </p:sp>
      <p:grpSp>
        <p:nvGrpSpPr>
          <p:cNvPr id="43" name="Group 42">
            <a:extLst>
              <a:ext uri="{FF2B5EF4-FFF2-40B4-BE49-F238E27FC236}">
                <a16:creationId xmlns:a16="http://schemas.microsoft.com/office/drawing/2014/main" id="{097BE277-C2D9-5C4D-AAAD-68852885DD78}"/>
              </a:ext>
            </a:extLst>
          </p:cNvPr>
          <p:cNvGrpSpPr/>
          <p:nvPr/>
        </p:nvGrpSpPr>
        <p:grpSpPr>
          <a:xfrm>
            <a:off x="-57656" y="7752056"/>
            <a:ext cx="824405" cy="2642361"/>
            <a:chOff x="-57656" y="7752056"/>
            <a:chExt cx="824405" cy="2642361"/>
          </a:xfrm>
        </p:grpSpPr>
        <p:sp>
          <p:nvSpPr>
            <p:cNvPr id="23" name="Freeform 22">
              <a:extLst>
                <a:ext uri="{FF2B5EF4-FFF2-40B4-BE49-F238E27FC236}">
                  <a16:creationId xmlns:a16="http://schemas.microsoft.com/office/drawing/2014/main" id="{293028F9-967F-254F-BCDB-233495317C74}"/>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solidFill>
              <a:srgbClr val="E25684"/>
            </a:solidFill>
            <a:ln w="9497"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DC98297-3BA2-D343-B586-F81F0939513B}"/>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solidFill>
              <a:srgbClr val="E25684"/>
            </a:solidFill>
            <a:ln w="9497" cap="flat">
              <a:noFill/>
              <a:prstDash val="solid"/>
              <a:miter/>
            </a:ln>
          </p:spPr>
          <p:txBody>
            <a:bodyPr rtlCol="0" anchor="ctr"/>
            <a:lstStyle/>
            <a:p>
              <a:endParaRPr lang="en-US"/>
            </a:p>
          </p:txBody>
        </p:sp>
      </p:grpSp>
      <p:grpSp>
        <p:nvGrpSpPr>
          <p:cNvPr id="42" name="Group 41">
            <a:extLst>
              <a:ext uri="{FF2B5EF4-FFF2-40B4-BE49-F238E27FC236}">
                <a16:creationId xmlns:a16="http://schemas.microsoft.com/office/drawing/2014/main" id="{C4F4C911-CE06-3C46-800E-20026B015B4E}"/>
              </a:ext>
            </a:extLst>
          </p:cNvPr>
          <p:cNvGrpSpPr/>
          <p:nvPr/>
        </p:nvGrpSpPr>
        <p:grpSpPr>
          <a:xfrm>
            <a:off x="5697392" y="4758845"/>
            <a:ext cx="1880434" cy="2970867"/>
            <a:chOff x="5697392" y="4758845"/>
            <a:chExt cx="1880434" cy="2970867"/>
          </a:xfrm>
        </p:grpSpPr>
        <p:sp>
          <p:nvSpPr>
            <p:cNvPr id="34" name="Freeform 33">
              <a:extLst>
                <a:ext uri="{FF2B5EF4-FFF2-40B4-BE49-F238E27FC236}">
                  <a16:creationId xmlns:a16="http://schemas.microsoft.com/office/drawing/2014/main" id="{F62CBC0C-8906-DA4E-A150-34E2157AE088}"/>
                </a:ext>
              </a:extLst>
            </p:cNvPr>
            <p:cNvSpPr/>
            <p:nvPr/>
          </p:nvSpPr>
          <p:spPr>
            <a:xfrm>
              <a:off x="5697392" y="4758845"/>
              <a:ext cx="1880434" cy="2970867"/>
            </a:xfrm>
            <a:custGeom>
              <a:avLst/>
              <a:gdLst>
                <a:gd name="connsiteX0" fmla="*/ 1554818 w 1880434"/>
                <a:gd name="connsiteY0" fmla="*/ 0 h 2970867"/>
                <a:gd name="connsiteX1" fmla="*/ 1880434 w 1880434"/>
                <a:gd name="connsiteY1" fmla="*/ 0 h 2970867"/>
                <a:gd name="connsiteX2" fmla="*/ 1880434 w 1880434"/>
                <a:gd name="connsiteY2" fmla="*/ 59648 h 2970867"/>
                <a:gd name="connsiteX3" fmla="*/ 1554818 w 1880434"/>
                <a:gd name="connsiteY3" fmla="*/ 59648 h 2970867"/>
                <a:gd name="connsiteX4" fmla="*/ 1020493 w 1880434"/>
                <a:gd name="connsiteY4" fmla="*/ 149118 h 2970867"/>
                <a:gd name="connsiteX5" fmla="*/ 536620 w 1880434"/>
                <a:gd name="connsiteY5" fmla="*/ 417527 h 2970867"/>
                <a:gd name="connsiteX6" fmla="*/ 190339 w 1880434"/>
                <a:gd name="connsiteY6" fmla="*/ 862585 h 2970867"/>
                <a:gd name="connsiteX7" fmla="*/ 57332 w 1880434"/>
                <a:gd name="connsiteY7" fmla="*/ 1486581 h 2970867"/>
                <a:gd name="connsiteX8" fmla="*/ 190339 w 1880434"/>
                <a:gd name="connsiteY8" fmla="*/ 2108283 h 2970867"/>
                <a:gd name="connsiteX9" fmla="*/ 536620 w 1880434"/>
                <a:gd name="connsiteY9" fmla="*/ 2553340 h 2970867"/>
                <a:gd name="connsiteX10" fmla="*/ 1020493 w 1880434"/>
                <a:gd name="connsiteY10" fmla="*/ 2821751 h 2970867"/>
                <a:gd name="connsiteX11" fmla="*/ 1554818 w 1880434"/>
                <a:gd name="connsiteY11" fmla="*/ 2911222 h 2970867"/>
                <a:gd name="connsiteX12" fmla="*/ 1880434 w 1880434"/>
                <a:gd name="connsiteY12" fmla="*/ 2911222 h 2970867"/>
                <a:gd name="connsiteX13" fmla="*/ 1880434 w 1880434"/>
                <a:gd name="connsiteY13" fmla="*/ 2970867 h 2970867"/>
                <a:gd name="connsiteX14" fmla="*/ 1554818 w 1880434"/>
                <a:gd name="connsiteY14" fmla="*/ 2970867 h 2970867"/>
                <a:gd name="connsiteX15" fmla="*/ 1002148 w 1880434"/>
                <a:gd name="connsiteY15" fmla="*/ 2879103 h 2970867"/>
                <a:gd name="connsiteX16" fmla="*/ 499927 w 1880434"/>
                <a:gd name="connsiteY16" fmla="*/ 2601515 h 2970867"/>
                <a:gd name="connsiteX17" fmla="*/ 137595 w 1880434"/>
                <a:gd name="connsiteY17" fmla="*/ 2135814 h 2970867"/>
                <a:gd name="connsiteX18" fmla="*/ 0 w 1880434"/>
                <a:gd name="connsiteY18" fmla="*/ 1488875 h 2970867"/>
                <a:gd name="connsiteX19" fmla="*/ 137595 w 1880434"/>
                <a:gd name="connsiteY19" fmla="*/ 839644 h 2970867"/>
                <a:gd name="connsiteX20" fmla="*/ 499927 w 1880434"/>
                <a:gd name="connsiteY20" fmla="*/ 376234 h 2970867"/>
                <a:gd name="connsiteX21" fmla="*/ 1002148 w 1880434"/>
                <a:gd name="connsiteY21" fmla="*/ 98647 h 2970867"/>
                <a:gd name="connsiteX22" fmla="*/ 1554818 w 1880434"/>
                <a:gd name="connsiteY22" fmla="*/ 6882 h 2970867"/>
                <a:gd name="connsiteX23" fmla="*/ 1554818 w 1880434"/>
                <a:gd name="connsiteY23" fmla="*/ 0 h 297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80434" h="2970867">
                  <a:moveTo>
                    <a:pt x="1554818" y="0"/>
                  </a:moveTo>
                  <a:lnTo>
                    <a:pt x="1880434" y="0"/>
                  </a:lnTo>
                  <a:lnTo>
                    <a:pt x="1880434" y="59648"/>
                  </a:lnTo>
                  <a:lnTo>
                    <a:pt x="1554818" y="59648"/>
                  </a:lnTo>
                  <a:cubicBezTo>
                    <a:pt x="1378239" y="59648"/>
                    <a:pt x="1199366" y="89471"/>
                    <a:pt x="1020493" y="149118"/>
                  </a:cubicBezTo>
                  <a:cubicBezTo>
                    <a:pt x="841620" y="208764"/>
                    <a:pt x="678800" y="298234"/>
                    <a:pt x="536620" y="417527"/>
                  </a:cubicBezTo>
                  <a:cubicBezTo>
                    <a:pt x="394437" y="536820"/>
                    <a:pt x="277481" y="685938"/>
                    <a:pt x="190339" y="862585"/>
                  </a:cubicBezTo>
                  <a:cubicBezTo>
                    <a:pt x="100902" y="1039231"/>
                    <a:pt x="57332" y="1247995"/>
                    <a:pt x="57332" y="1486581"/>
                  </a:cubicBezTo>
                  <a:cubicBezTo>
                    <a:pt x="57332" y="1722873"/>
                    <a:pt x="103196" y="1931638"/>
                    <a:pt x="190339" y="2108283"/>
                  </a:cubicBezTo>
                  <a:cubicBezTo>
                    <a:pt x="277481" y="2284929"/>
                    <a:pt x="394437" y="2434047"/>
                    <a:pt x="536620" y="2553340"/>
                  </a:cubicBezTo>
                  <a:cubicBezTo>
                    <a:pt x="681092" y="2672633"/>
                    <a:pt x="843914" y="2762104"/>
                    <a:pt x="1020493" y="2821751"/>
                  </a:cubicBezTo>
                  <a:cubicBezTo>
                    <a:pt x="1199366" y="2881397"/>
                    <a:pt x="1378239" y="2911222"/>
                    <a:pt x="1554818" y="2911222"/>
                  </a:cubicBezTo>
                  <a:lnTo>
                    <a:pt x="1880434" y="2911222"/>
                  </a:lnTo>
                  <a:lnTo>
                    <a:pt x="1880434" y="2970867"/>
                  </a:lnTo>
                  <a:lnTo>
                    <a:pt x="1554818" y="2970867"/>
                  </a:lnTo>
                  <a:cubicBezTo>
                    <a:pt x="1371360" y="2970867"/>
                    <a:pt x="1185607" y="2941044"/>
                    <a:pt x="1002148" y="2879103"/>
                  </a:cubicBezTo>
                  <a:cubicBezTo>
                    <a:pt x="816395" y="2819457"/>
                    <a:pt x="648987" y="2725399"/>
                    <a:pt x="499927" y="2601515"/>
                  </a:cubicBezTo>
                  <a:cubicBezTo>
                    <a:pt x="350867" y="2477634"/>
                    <a:pt x="229323" y="2319342"/>
                    <a:pt x="137595" y="2135814"/>
                  </a:cubicBezTo>
                  <a:cubicBezTo>
                    <a:pt x="45864" y="1949991"/>
                    <a:pt x="0" y="1732051"/>
                    <a:pt x="0" y="1488875"/>
                  </a:cubicBezTo>
                  <a:cubicBezTo>
                    <a:pt x="0" y="1241113"/>
                    <a:pt x="45864" y="1023171"/>
                    <a:pt x="137595" y="839644"/>
                  </a:cubicBezTo>
                  <a:cubicBezTo>
                    <a:pt x="229323" y="656115"/>
                    <a:pt x="350867" y="500115"/>
                    <a:pt x="499927" y="376234"/>
                  </a:cubicBezTo>
                  <a:cubicBezTo>
                    <a:pt x="648987" y="252353"/>
                    <a:pt x="818687" y="160589"/>
                    <a:pt x="1002148" y="98647"/>
                  </a:cubicBezTo>
                  <a:cubicBezTo>
                    <a:pt x="1185607" y="36705"/>
                    <a:pt x="1371360" y="6882"/>
                    <a:pt x="1554818" y="6882"/>
                  </a:cubicBezTo>
                  <a:lnTo>
                    <a:pt x="1554818" y="0"/>
                  </a:lnTo>
                  <a:close/>
                </a:path>
              </a:pathLst>
            </a:custGeom>
            <a:solidFill>
              <a:srgbClr val="F1983D"/>
            </a:solidFill>
            <a:ln w="9497"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2DE9379-C56D-1B40-8F0F-FF94AF696EFB}"/>
                </a:ext>
              </a:extLst>
            </p:cNvPr>
            <p:cNvSpPr/>
            <p:nvPr/>
          </p:nvSpPr>
          <p:spPr>
            <a:xfrm>
              <a:off x="6123936" y="5194570"/>
              <a:ext cx="1453890" cy="2110733"/>
            </a:xfrm>
            <a:custGeom>
              <a:avLst/>
              <a:gdLst>
                <a:gd name="connsiteX0" fmla="*/ 1128275 w 1453890"/>
                <a:gd name="connsiteY0" fmla="*/ 157 h 2110733"/>
                <a:gd name="connsiteX1" fmla="*/ 1453890 w 1453890"/>
                <a:gd name="connsiteY1" fmla="*/ 157 h 2110733"/>
                <a:gd name="connsiteX2" fmla="*/ 1453890 w 1453890"/>
                <a:gd name="connsiteY2" fmla="*/ 59802 h 2110733"/>
                <a:gd name="connsiteX3" fmla="*/ 1128275 w 1453890"/>
                <a:gd name="connsiteY3" fmla="*/ 59802 h 2110733"/>
                <a:gd name="connsiteX4" fmla="*/ 726958 w 1453890"/>
                <a:gd name="connsiteY4" fmla="*/ 126332 h 2110733"/>
                <a:gd name="connsiteX5" fmla="*/ 382972 w 1453890"/>
                <a:gd name="connsiteY5" fmla="*/ 316743 h 2110733"/>
                <a:gd name="connsiteX6" fmla="*/ 144475 w 1453890"/>
                <a:gd name="connsiteY6" fmla="*/ 624153 h 2110733"/>
                <a:gd name="connsiteX7" fmla="*/ 57332 w 1453890"/>
                <a:gd name="connsiteY7" fmla="*/ 1055446 h 2110733"/>
                <a:gd name="connsiteX8" fmla="*/ 144475 w 1453890"/>
                <a:gd name="connsiteY8" fmla="*/ 1486737 h 2110733"/>
                <a:gd name="connsiteX9" fmla="*/ 382972 w 1453890"/>
                <a:gd name="connsiteY9" fmla="*/ 1794147 h 2110733"/>
                <a:gd name="connsiteX10" fmla="*/ 726958 w 1453890"/>
                <a:gd name="connsiteY10" fmla="*/ 1984558 h 2110733"/>
                <a:gd name="connsiteX11" fmla="*/ 1128275 w 1453890"/>
                <a:gd name="connsiteY11" fmla="*/ 2051088 h 2110733"/>
                <a:gd name="connsiteX12" fmla="*/ 1453890 w 1453890"/>
                <a:gd name="connsiteY12" fmla="*/ 2051088 h 2110733"/>
                <a:gd name="connsiteX13" fmla="*/ 1453890 w 1453890"/>
                <a:gd name="connsiteY13" fmla="*/ 2110733 h 2110733"/>
                <a:gd name="connsiteX14" fmla="*/ 1128275 w 1453890"/>
                <a:gd name="connsiteY14" fmla="*/ 2110733 h 2110733"/>
                <a:gd name="connsiteX15" fmla="*/ 708611 w 1453890"/>
                <a:gd name="connsiteY15" fmla="*/ 2039618 h 2110733"/>
                <a:gd name="connsiteX16" fmla="*/ 346279 w 1453890"/>
                <a:gd name="connsiteY16" fmla="*/ 1837734 h 2110733"/>
                <a:gd name="connsiteX17" fmla="*/ 94023 w 1453890"/>
                <a:gd name="connsiteY17" fmla="*/ 1511972 h 2110733"/>
                <a:gd name="connsiteX18" fmla="*/ 0 w 1453890"/>
                <a:gd name="connsiteY18" fmla="*/ 1055446 h 2110733"/>
                <a:gd name="connsiteX19" fmla="*/ 94023 w 1453890"/>
                <a:gd name="connsiteY19" fmla="*/ 596624 h 2110733"/>
                <a:gd name="connsiteX20" fmla="*/ 348573 w 1453890"/>
                <a:gd name="connsiteY20" fmla="*/ 270862 h 2110733"/>
                <a:gd name="connsiteX21" fmla="*/ 710905 w 1453890"/>
                <a:gd name="connsiteY21" fmla="*/ 68981 h 2110733"/>
                <a:gd name="connsiteX22" fmla="*/ 1128275 w 1453890"/>
                <a:gd name="connsiteY22" fmla="*/ 157 h 211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53890" h="2110733">
                  <a:moveTo>
                    <a:pt x="1128275" y="157"/>
                  </a:moveTo>
                  <a:lnTo>
                    <a:pt x="1453890" y="157"/>
                  </a:lnTo>
                  <a:lnTo>
                    <a:pt x="1453890" y="59802"/>
                  </a:lnTo>
                  <a:lnTo>
                    <a:pt x="1128275" y="59802"/>
                  </a:lnTo>
                  <a:cubicBezTo>
                    <a:pt x="997560" y="59802"/>
                    <a:pt x="862259" y="82745"/>
                    <a:pt x="726958" y="126332"/>
                  </a:cubicBezTo>
                  <a:cubicBezTo>
                    <a:pt x="598535" y="167627"/>
                    <a:pt x="486168" y="231861"/>
                    <a:pt x="382972" y="316743"/>
                  </a:cubicBezTo>
                  <a:cubicBezTo>
                    <a:pt x="284361" y="399331"/>
                    <a:pt x="206392" y="500272"/>
                    <a:pt x="144475" y="624153"/>
                  </a:cubicBezTo>
                  <a:cubicBezTo>
                    <a:pt x="87143" y="738858"/>
                    <a:pt x="57332" y="885682"/>
                    <a:pt x="57332" y="1055446"/>
                  </a:cubicBezTo>
                  <a:cubicBezTo>
                    <a:pt x="57332" y="1225208"/>
                    <a:pt x="87143" y="1369738"/>
                    <a:pt x="144475" y="1486737"/>
                  </a:cubicBezTo>
                  <a:cubicBezTo>
                    <a:pt x="206392" y="1612912"/>
                    <a:pt x="284361" y="1711559"/>
                    <a:pt x="382972" y="1794147"/>
                  </a:cubicBezTo>
                  <a:cubicBezTo>
                    <a:pt x="486168" y="1879029"/>
                    <a:pt x="598535" y="1940971"/>
                    <a:pt x="726958" y="1984558"/>
                  </a:cubicBezTo>
                  <a:cubicBezTo>
                    <a:pt x="862259" y="2028145"/>
                    <a:pt x="997560" y="2051088"/>
                    <a:pt x="1128275" y="2051088"/>
                  </a:cubicBezTo>
                  <a:lnTo>
                    <a:pt x="1453890" y="2051088"/>
                  </a:lnTo>
                  <a:lnTo>
                    <a:pt x="1453890" y="2110733"/>
                  </a:lnTo>
                  <a:lnTo>
                    <a:pt x="1128275" y="2110733"/>
                  </a:lnTo>
                  <a:cubicBezTo>
                    <a:pt x="990680" y="2110733"/>
                    <a:pt x="848500" y="2085499"/>
                    <a:pt x="708611" y="2039618"/>
                  </a:cubicBezTo>
                  <a:cubicBezTo>
                    <a:pt x="573310" y="1993734"/>
                    <a:pt x="454063" y="1927204"/>
                    <a:pt x="346279" y="1837734"/>
                  </a:cubicBezTo>
                  <a:cubicBezTo>
                    <a:pt x="243083" y="1752854"/>
                    <a:pt x="160528" y="1645031"/>
                    <a:pt x="94023" y="1511972"/>
                  </a:cubicBezTo>
                  <a:cubicBezTo>
                    <a:pt x="32105" y="1388091"/>
                    <a:pt x="0" y="1234385"/>
                    <a:pt x="0" y="1055446"/>
                  </a:cubicBezTo>
                  <a:cubicBezTo>
                    <a:pt x="0" y="874212"/>
                    <a:pt x="32105" y="720505"/>
                    <a:pt x="94023" y="596624"/>
                  </a:cubicBezTo>
                  <a:cubicBezTo>
                    <a:pt x="160528" y="463567"/>
                    <a:pt x="243083" y="358036"/>
                    <a:pt x="348573" y="270862"/>
                  </a:cubicBezTo>
                  <a:cubicBezTo>
                    <a:pt x="456355" y="179098"/>
                    <a:pt x="575604" y="114862"/>
                    <a:pt x="710905" y="68981"/>
                  </a:cubicBezTo>
                  <a:cubicBezTo>
                    <a:pt x="850794" y="20803"/>
                    <a:pt x="992974" y="-2137"/>
                    <a:pt x="1128275" y="157"/>
                  </a:cubicBezTo>
                  <a:close/>
                </a:path>
              </a:pathLst>
            </a:custGeom>
            <a:solidFill>
              <a:srgbClr val="F1983D"/>
            </a:solidFill>
            <a:ln w="9497" cap="flat">
              <a:noFill/>
              <a:prstDash val="solid"/>
              <a:miter/>
            </a:ln>
          </p:spPr>
          <p:txBody>
            <a:bodyPr rtlCol="0" anchor="ctr"/>
            <a:lstStyle/>
            <a:p>
              <a:endParaRPr lang="en-US"/>
            </a:p>
          </p:txBody>
        </p:sp>
      </p:grpSp>
      <p:pic>
        <p:nvPicPr>
          <p:cNvPr id="3" name="Picture 2" descr="A black screen with white text&#10;&#10;Description automatically generated">
            <a:extLst>
              <a:ext uri="{FF2B5EF4-FFF2-40B4-BE49-F238E27FC236}">
                <a16:creationId xmlns:a16="http://schemas.microsoft.com/office/drawing/2014/main" id="{BBBA826D-5853-4F2B-8C69-9250AABD3537}"/>
              </a:ext>
            </a:extLst>
          </p:cNvPr>
          <p:cNvPicPr>
            <a:picLocks noChangeAspect="1"/>
          </p:cNvPicPr>
          <p:nvPr/>
        </p:nvPicPr>
        <p:blipFill>
          <a:blip r:embed="rId4"/>
          <a:stretch>
            <a:fillRect/>
          </a:stretch>
        </p:blipFill>
        <p:spPr>
          <a:xfrm>
            <a:off x="3028849" y="9773310"/>
            <a:ext cx="2741330" cy="914400"/>
          </a:xfrm>
          <a:prstGeom prst="rect">
            <a:avLst/>
          </a:prstGeom>
        </p:spPr>
      </p:pic>
      <p:pic>
        <p:nvPicPr>
          <p:cNvPr id="1026" name="Picture 2">
            <a:extLst>
              <a:ext uri="{FF2B5EF4-FFF2-40B4-BE49-F238E27FC236}">
                <a16:creationId xmlns:a16="http://schemas.microsoft.com/office/drawing/2014/main" id="{0183DB79-8EF8-CADE-96DF-3D06C2BED7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607" y="9458747"/>
            <a:ext cx="1026815" cy="359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2955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B37312E-223B-734B-BC73-FCF98501C26A}"/>
              </a:ext>
            </a:extLst>
          </p:cNvPr>
          <p:cNvSpPr>
            <a:spLocks noGrp="1"/>
          </p:cNvSpPr>
          <p:nvPr>
            <p:ph type="body" sz="quarter" idx="30"/>
          </p:nvPr>
        </p:nvSpPr>
        <p:spPr/>
        <p:txBody>
          <a:bodyPr/>
          <a:lstStyle/>
          <a:p>
            <a:r>
              <a:rPr lang="en-GB" dirty="0"/>
              <a:t>2.0 About the Project Curriculum and OERs</a:t>
            </a:r>
          </a:p>
          <a:p>
            <a:endParaRPr lang="en-US" dirty="0"/>
          </a:p>
        </p:txBody>
      </p:sp>
      <p:sp>
        <p:nvSpPr>
          <p:cNvPr id="8" name="Text Placeholder 7">
            <a:extLst>
              <a:ext uri="{FF2B5EF4-FFF2-40B4-BE49-F238E27FC236}">
                <a16:creationId xmlns:a16="http://schemas.microsoft.com/office/drawing/2014/main" id="{9702DC2E-1F0F-C146-9339-2B374886AE52}"/>
              </a:ext>
            </a:extLst>
          </p:cNvPr>
          <p:cNvSpPr>
            <a:spLocks noGrp="1"/>
          </p:cNvSpPr>
          <p:nvPr>
            <p:ph type="body" sz="quarter" idx="32"/>
          </p:nvPr>
        </p:nvSpPr>
        <p:spPr>
          <a:xfrm>
            <a:off x="903720" y="2350833"/>
            <a:ext cx="6143488" cy="6820641"/>
          </a:xfrm>
        </p:spPr>
        <p:txBody>
          <a:bodyPr/>
          <a:lstStyle/>
          <a:p>
            <a:r>
              <a:rPr lang="en-GB" sz="1300" dirty="0"/>
              <a:t>The Design for Change Open Education Resources, embrace innovative </a:t>
            </a:r>
            <a:r>
              <a:rPr lang="en-GB" sz="1300" b="1" dirty="0"/>
              <a:t>Challenge Based Learning</a:t>
            </a:r>
            <a:r>
              <a:rPr lang="en-GB" sz="1300" dirty="0"/>
              <a:t> techniques, designed to educate people and businesses to utilise Design Thinking in their everyday lives.  Design for Change Open Educational Resources are created for teachers, trainers, and local communities, in open access format,  and are free to download. </a:t>
            </a:r>
          </a:p>
          <a:p>
            <a:endParaRPr lang="en-GB" sz="1300" dirty="0"/>
          </a:p>
          <a:p>
            <a:r>
              <a:rPr lang="en-GB" sz="1300" b="1" dirty="0">
                <a:solidFill>
                  <a:srgbClr val="F1983D"/>
                </a:solidFill>
              </a:rPr>
              <a:t>HOW YOU WILL BENEFIT?</a:t>
            </a:r>
          </a:p>
          <a:p>
            <a:r>
              <a:rPr lang="en-GB" sz="1300" dirty="0"/>
              <a:t>Design for Change will contribute to your professional development as Adult Educators/ Trainers, by increasing your knowledge and skills in relation to Design Thinking and its six principles of Empathy, Define, Ideate, Prototype, Test and Storytelling.</a:t>
            </a:r>
          </a:p>
          <a:p>
            <a:endParaRPr lang="en-GB" sz="1300" dirty="0"/>
          </a:p>
          <a:p>
            <a:r>
              <a:rPr lang="en-GB" sz="1300" dirty="0"/>
              <a:t>As educators, we respond to the needs of communities and adults interested in promoting Social Change. Across Europe there is a lack of awareness, understanding and practical information available for adult educators. Our course responds to these needs through our free, open access materials, created in a user-friendly manner will help you to teach key subjects in a compelling way. </a:t>
            </a:r>
          </a:p>
          <a:p>
            <a:endParaRPr lang="en-GB" sz="1300" dirty="0"/>
          </a:p>
          <a:p>
            <a:endParaRPr lang="en-GB" sz="1300" b="1" dirty="0"/>
          </a:p>
          <a:p>
            <a:endParaRPr lang="en-GB" sz="1300" b="1" dirty="0"/>
          </a:p>
          <a:p>
            <a:endParaRPr lang="en-GB" sz="1300" b="1" dirty="0"/>
          </a:p>
          <a:p>
            <a:endParaRPr lang="en-GB" sz="1300" b="1" dirty="0"/>
          </a:p>
          <a:p>
            <a:endParaRPr lang="en-GB" sz="1300" b="1" dirty="0"/>
          </a:p>
          <a:p>
            <a:endParaRPr lang="en-GB" sz="1300" b="1" dirty="0"/>
          </a:p>
          <a:p>
            <a:endParaRPr lang="en-GB" sz="1300" b="1" dirty="0"/>
          </a:p>
          <a:p>
            <a:r>
              <a:rPr lang="en-GB" sz="1300" b="1" dirty="0">
                <a:solidFill>
                  <a:srgbClr val="F1983D"/>
                </a:solidFill>
              </a:rPr>
              <a:t>WHAT THEY COMPRISE?</a:t>
            </a:r>
          </a:p>
          <a:p>
            <a:r>
              <a:rPr lang="en-GB" sz="1300" dirty="0"/>
              <a:t>The OERs are presented as a set of multimedia resources (PowerPoint, documents, worksheets, videos and interactive challenges etc.. They are  organised into 4 modules,  each directly corresponding to principles of Design Thinking. </a:t>
            </a:r>
          </a:p>
          <a:p>
            <a:endParaRPr lang="en-GB" sz="1300" dirty="0"/>
          </a:p>
          <a:p>
            <a:r>
              <a:rPr lang="en-GB" sz="1300" b="1" dirty="0">
                <a:solidFill>
                  <a:srgbClr val="F1983D"/>
                </a:solidFill>
              </a:rPr>
              <a:t>IMPACT</a:t>
            </a:r>
          </a:p>
          <a:p>
            <a:r>
              <a:rPr lang="en-GB" sz="1300" dirty="0"/>
              <a:t>The Design for Change partners are very grateful for ERASMUS+ funding to allow us to make an impact.  It is important that we share that ambition with you. We are striving for..</a:t>
            </a:r>
          </a:p>
          <a:p>
            <a:endParaRPr lang="en-GB" sz="1300" dirty="0"/>
          </a:p>
          <a:p>
            <a:r>
              <a:rPr lang="en-GB" sz="1200" b="1" i="1" dirty="0">
                <a:solidFill>
                  <a:srgbClr val="F1983D"/>
                </a:solidFill>
              </a:rPr>
              <a:t>Short Term Impact</a:t>
            </a:r>
          </a:p>
          <a:p>
            <a:r>
              <a:rPr lang="en-GB" sz="1200" i="1" dirty="0"/>
              <a:t>Provide 240+ Adult Learners the proper learning environments and materials to empower them on their journey to becoming ‘Design Thinking Community Change Makers’ uniquely positioned in their communities to promote positive change, motivate others and create immediate social impact.</a:t>
            </a:r>
          </a:p>
          <a:p>
            <a:endParaRPr lang="en-GB" sz="1200" i="1" dirty="0">
              <a:solidFill>
                <a:srgbClr val="F1983D"/>
              </a:solidFill>
            </a:endParaRPr>
          </a:p>
          <a:p>
            <a:r>
              <a:rPr lang="en-GB" sz="1200" b="1" i="1" dirty="0">
                <a:solidFill>
                  <a:srgbClr val="F1983D"/>
                </a:solidFill>
              </a:rPr>
              <a:t>Long Term Impact</a:t>
            </a:r>
          </a:p>
          <a:p>
            <a:r>
              <a:rPr lang="en-GB" sz="1200" i="1" dirty="0"/>
              <a:t>To increase knowledge of Design Thinking and Social Change, gain an understanding of the Design Thinking Process and what benefits it can have at many levels of communities. Enabling Adult learners, who may not be involved in the community to be motivated and empowered to increase their civic, personal &amp; interpersonal, and digital knowhow in respect of Design Thinking.</a:t>
            </a:r>
          </a:p>
          <a:p>
            <a:endParaRPr lang="en-GB" sz="1200" i="1" dirty="0"/>
          </a:p>
          <a:p>
            <a:endParaRPr lang="en-GB" sz="1300" dirty="0"/>
          </a:p>
          <a:p>
            <a:endParaRPr lang="en-GB" sz="1300" dirty="0"/>
          </a:p>
          <a:p>
            <a:endParaRPr lang="en-GB" sz="1200" dirty="0"/>
          </a:p>
        </p:txBody>
      </p:sp>
      <p:sp>
        <p:nvSpPr>
          <p:cNvPr id="9" name="Slide Number Placeholder 5">
            <a:extLst>
              <a:ext uri="{FF2B5EF4-FFF2-40B4-BE49-F238E27FC236}">
                <a16:creationId xmlns:a16="http://schemas.microsoft.com/office/drawing/2014/main" id="{9DA22653-DD87-CF46-AFD3-02E3EE1765FB}"/>
              </a:ext>
            </a:extLst>
          </p:cNvPr>
          <p:cNvSpPr>
            <a:spLocks noGrp="1"/>
          </p:cNvSpPr>
          <p:nvPr>
            <p:ph type="sldNum" sz="quarter" idx="4"/>
          </p:nvPr>
        </p:nvSpPr>
        <p:spPr>
          <a:xfrm>
            <a:off x="6275853" y="10164478"/>
            <a:ext cx="988834" cy="465822"/>
          </a:xfrm>
        </p:spPr>
        <p:txBody>
          <a:bodyPr/>
          <a:lstStyle/>
          <a:p>
            <a:fld id="{CB2079F2-58AF-ED44-82D7-E04B2F6FD686}" type="slidenum">
              <a:rPr lang="en-US" smtClean="0"/>
              <a:pPr/>
              <a:t>10</a:t>
            </a:fld>
            <a:endParaRPr lang="en-US" dirty="0"/>
          </a:p>
        </p:txBody>
      </p:sp>
    </p:spTree>
    <p:extLst>
      <p:ext uri="{BB962C8B-B14F-4D97-AF65-F5344CB8AC3E}">
        <p14:creationId xmlns:p14="http://schemas.microsoft.com/office/powerpoint/2010/main" val="310752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EB6B41A-9B59-8842-83CA-70348F9639D2}"/>
              </a:ext>
            </a:extLst>
          </p:cNvPr>
          <p:cNvSpPr>
            <a:spLocks noGrp="1"/>
          </p:cNvSpPr>
          <p:nvPr>
            <p:ph type="body" sz="quarter" idx="32"/>
          </p:nvPr>
        </p:nvSpPr>
        <p:spPr>
          <a:xfrm>
            <a:off x="683565" y="2356471"/>
            <a:ext cx="2864232" cy="7339954"/>
          </a:xfrm>
        </p:spPr>
        <p:txBody>
          <a:bodyPr/>
          <a:lstStyle/>
          <a:p>
            <a:r>
              <a:rPr lang="en-GB" sz="1300" b="1" dirty="0"/>
              <a:t>The training  content has been developed in two formats: </a:t>
            </a:r>
          </a:p>
          <a:p>
            <a:endParaRPr lang="en-GB" sz="1300" b="1" dirty="0"/>
          </a:p>
          <a:p>
            <a:pPr marL="342900" indent="-342900">
              <a:buAutoNum type="arabicParenR"/>
            </a:pPr>
            <a:r>
              <a:rPr lang="en-GB" sz="1300" b="1" dirty="0">
                <a:solidFill>
                  <a:srgbClr val="F1983D"/>
                </a:solidFill>
              </a:rPr>
              <a:t>Educator Resources</a:t>
            </a:r>
          </a:p>
          <a:p>
            <a:r>
              <a:rPr lang="en-GB" sz="1300" dirty="0"/>
              <a:t>These  OERs and  classroom course will allow adult educators to improve their Design Thinking for Social Change in communities. We have worked hard to provide educators with high quality materials for both teaching &amp; assessment, to facilitate the integration of the resources into their adult education programmes.</a:t>
            </a:r>
          </a:p>
          <a:p>
            <a:endParaRPr lang="en-GB" sz="1300" dirty="0"/>
          </a:p>
          <a:p>
            <a:pPr marL="342900" indent="-342900">
              <a:buAutoNum type="arabicParenR" startAt="2"/>
            </a:pPr>
            <a:r>
              <a:rPr lang="en-GB" sz="1300" dirty="0">
                <a:solidFill>
                  <a:srgbClr val="F1983D"/>
                </a:solidFill>
              </a:rPr>
              <a:t>Online Course</a:t>
            </a:r>
          </a:p>
          <a:p>
            <a:r>
              <a:rPr lang="en-GB" sz="1300" dirty="0"/>
              <a:t>For those unable to attend educators led training, we have developed an online course which is available on the website www.socialchange.how to lead learners through the foundations of Design Thinking, and in the way of identifying their strengths &amp; areas of opportunity in their communities.</a:t>
            </a:r>
          </a:p>
          <a:p>
            <a:endParaRPr lang="en-GB" dirty="0"/>
          </a:p>
        </p:txBody>
      </p:sp>
      <p:sp>
        <p:nvSpPr>
          <p:cNvPr id="9" name="Freeform 8">
            <a:extLst>
              <a:ext uri="{FF2B5EF4-FFF2-40B4-BE49-F238E27FC236}">
                <a16:creationId xmlns:a16="http://schemas.microsoft.com/office/drawing/2014/main" id="{0EB785D4-4C2D-2A4B-B43F-794D219E73B3}"/>
              </a:ext>
            </a:extLst>
          </p:cNvPr>
          <p:cNvSpPr/>
          <p:nvPr/>
        </p:nvSpPr>
        <p:spPr>
          <a:xfrm>
            <a:off x="-93024" y="698840"/>
            <a:ext cx="3798646" cy="1225056"/>
          </a:xfrm>
          <a:custGeom>
            <a:avLst/>
            <a:gdLst>
              <a:gd name="connsiteX0" fmla="*/ 0 w 3798646"/>
              <a:gd name="connsiteY0" fmla="*/ 0 h 715523"/>
              <a:gd name="connsiteX1" fmla="*/ 3798646 w 3798646"/>
              <a:gd name="connsiteY1" fmla="*/ 0 h 715523"/>
              <a:gd name="connsiteX2" fmla="*/ 3798646 w 3798646"/>
              <a:gd name="connsiteY2" fmla="*/ 715523 h 715523"/>
              <a:gd name="connsiteX3" fmla="*/ 0 w 3798646"/>
              <a:gd name="connsiteY3" fmla="*/ 715523 h 715523"/>
              <a:gd name="connsiteX4" fmla="*/ 0 w 3798646"/>
              <a:gd name="connsiteY4" fmla="*/ 0 h 715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8646" h="715523">
                <a:moveTo>
                  <a:pt x="0" y="0"/>
                </a:moveTo>
                <a:lnTo>
                  <a:pt x="3798646" y="0"/>
                </a:lnTo>
                <a:lnTo>
                  <a:pt x="3798646" y="715523"/>
                </a:lnTo>
                <a:lnTo>
                  <a:pt x="0" y="715523"/>
                </a:lnTo>
                <a:lnTo>
                  <a:pt x="0" y="0"/>
                </a:lnTo>
                <a:close/>
              </a:path>
            </a:pathLst>
          </a:custGeom>
          <a:solidFill>
            <a:srgbClr val="F7903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Calibri" panose="020F0502020204030204" pitchFamily="34" charset="0"/>
            </a:endParaRPr>
          </a:p>
        </p:txBody>
      </p:sp>
      <p:sp>
        <p:nvSpPr>
          <p:cNvPr id="4" name="Text Placeholder 3">
            <a:extLst>
              <a:ext uri="{FF2B5EF4-FFF2-40B4-BE49-F238E27FC236}">
                <a16:creationId xmlns:a16="http://schemas.microsoft.com/office/drawing/2014/main" id="{A56E6EBB-21C9-7242-A32D-C327504340E2}"/>
              </a:ext>
            </a:extLst>
          </p:cNvPr>
          <p:cNvSpPr>
            <a:spLocks noGrp="1"/>
          </p:cNvSpPr>
          <p:nvPr>
            <p:ph type="body" sz="quarter" idx="30"/>
          </p:nvPr>
        </p:nvSpPr>
        <p:spPr>
          <a:xfrm>
            <a:off x="683565" y="1014889"/>
            <a:ext cx="2864232" cy="704854"/>
          </a:xfrm>
        </p:spPr>
        <p:txBody>
          <a:bodyPr/>
          <a:lstStyle/>
          <a:p>
            <a:r>
              <a:rPr lang="en-GB" sz="2400" dirty="0"/>
              <a:t>Format</a:t>
            </a:r>
          </a:p>
          <a:p>
            <a:endParaRPr lang="en-US" dirty="0"/>
          </a:p>
        </p:txBody>
      </p:sp>
      <p:pic>
        <p:nvPicPr>
          <p:cNvPr id="7" name="Picture Placeholder 6">
            <a:extLst>
              <a:ext uri="{FF2B5EF4-FFF2-40B4-BE49-F238E27FC236}">
                <a16:creationId xmlns:a16="http://schemas.microsoft.com/office/drawing/2014/main" id="{3DC83F73-E475-A541-928D-93CE6561094D}"/>
              </a:ext>
            </a:extLst>
          </p:cNvPr>
          <p:cNvPicPr>
            <a:picLocks noGrp="1" noChangeAspect="1"/>
          </p:cNvPicPr>
          <p:nvPr>
            <p:ph type="pic" sz="quarter" idx="41"/>
          </p:nvPr>
        </p:nvPicPr>
        <p:blipFill>
          <a:blip r:embed="rId2"/>
          <a:srcRect l="15321" r="15321"/>
          <a:stretch>
            <a:fillRect/>
          </a:stretch>
        </p:blipFill>
        <p:spPr/>
      </p:pic>
      <p:sp>
        <p:nvSpPr>
          <p:cNvPr id="10" name="Slide Number Placeholder 5">
            <a:extLst>
              <a:ext uri="{FF2B5EF4-FFF2-40B4-BE49-F238E27FC236}">
                <a16:creationId xmlns:a16="http://schemas.microsoft.com/office/drawing/2014/main" id="{A001DE5B-3A7A-2146-9DBD-1124D9DD26A0}"/>
              </a:ext>
            </a:extLst>
          </p:cNvPr>
          <p:cNvSpPr>
            <a:spLocks noGrp="1"/>
          </p:cNvSpPr>
          <p:nvPr>
            <p:ph type="sldNum" sz="quarter" idx="4"/>
          </p:nvPr>
        </p:nvSpPr>
        <p:spPr>
          <a:xfrm>
            <a:off x="6275853" y="10164478"/>
            <a:ext cx="988834" cy="465822"/>
          </a:xfrm>
        </p:spPr>
        <p:txBody>
          <a:bodyPr/>
          <a:lstStyle/>
          <a:p>
            <a:fld id="{CB2079F2-58AF-ED44-82D7-E04B2F6FD686}" type="slidenum">
              <a:rPr lang="en-US" smtClean="0"/>
              <a:pPr/>
              <a:t>11</a:t>
            </a:fld>
            <a:endParaRPr lang="en-US" dirty="0"/>
          </a:p>
        </p:txBody>
      </p:sp>
      <p:grpSp>
        <p:nvGrpSpPr>
          <p:cNvPr id="11" name="Group 10">
            <a:extLst>
              <a:ext uri="{FF2B5EF4-FFF2-40B4-BE49-F238E27FC236}">
                <a16:creationId xmlns:a16="http://schemas.microsoft.com/office/drawing/2014/main" id="{19834518-2256-7843-BADC-A0DDDBF364A5}"/>
              </a:ext>
            </a:extLst>
          </p:cNvPr>
          <p:cNvGrpSpPr/>
          <p:nvPr/>
        </p:nvGrpSpPr>
        <p:grpSpPr>
          <a:xfrm>
            <a:off x="-57193" y="7350612"/>
            <a:ext cx="824405" cy="2642361"/>
            <a:chOff x="-57656" y="7752056"/>
            <a:chExt cx="824405" cy="2642361"/>
          </a:xfrm>
        </p:grpSpPr>
        <p:sp>
          <p:nvSpPr>
            <p:cNvPr id="12" name="Freeform 11">
              <a:extLst>
                <a:ext uri="{FF2B5EF4-FFF2-40B4-BE49-F238E27FC236}">
                  <a16:creationId xmlns:a16="http://schemas.microsoft.com/office/drawing/2014/main" id="{0ECE9076-6597-3540-9E9E-0A050ABA95C5}"/>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solidFill>
              <a:srgbClr val="E25684"/>
            </a:solidFill>
            <a:ln w="9497"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2E256A56-193B-934F-B3C7-AC95D5B2E44C}"/>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solidFill>
              <a:srgbClr val="E25684"/>
            </a:solidFill>
            <a:ln w="9497" cap="flat">
              <a:noFill/>
              <a:prstDash val="solid"/>
              <a:miter/>
            </a:ln>
          </p:spPr>
          <p:txBody>
            <a:bodyPr rtlCol="0" anchor="ctr"/>
            <a:lstStyle/>
            <a:p>
              <a:endParaRPr lang="en-US"/>
            </a:p>
          </p:txBody>
        </p:sp>
      </p:grpSp>
    </p:spTree>
    <p:extLst>
      <p:ext uri="{BB962C8B-B14F-4D97-AF65-F5344CB8AC3E}">
        <p14:creationId xmlns:p14="http://schemas.microsoft.com/office/powerpoint/2010/main" val="3206257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91AE85D-47B3-8A42-8F63-97771B6BE4C9}"/>
              </a:ext>
            </a:extLst>
          </p:cNvPr>
          <p:cNvSpPr>
            <a:spLocks noGrp="1"/>
          </p:cNvSpPr>
          <p:nvPr>
            <p:ph type="body" sz="quarter" idx="13"/>
          </p:nvPr>
        </p:nvSpPr>
        <p:spPr>
          <a:xfrm>
            <a:off x="645961" y="2918736"/>
            <a:ext cx="3418702" cy="2586284"/>
          </a:xfrm>
        </p:spPr>
        <p:txBody>
          <a:bodyPr/>
          <a:lstStyle/>
          <a:p>
            <a:r>
              <a:rPr lang="en-GB" dirty="0"/>
              <a:t> “Any intelligent fool can make things bigger and more complex. It takes a touch of a genius – and a lot of courage to move into the opposite direction.” —  E. F. Schumacher</a:t>
            </a:r>
            <a:endParaRPr lang="en-US" dirty="0"/>
          </a:p>
        </p:txBody>
      </p:sp>
      <p:grpSp>
        <p:nvGrpSpPr>
          <p:cNvPr id="10" name="Group 9">
            <a:extLst>
              <a:ext uri="{FF2B5EF4-FFF2-40B4-BE49-F238E27FC236}">
                <a16:creationId xmlns:a16="http://schemas.microsoft.com/office/drawing/2014/main" id="{EB844627-BAF6-2949-BBBD-A678DAD9F6C8}"/>
              </a:ext>
            </a:extLst>
          </p:cNvPr>
          <p:cNvGrpSpPr/>
          <p:nvPr/>
        </p:nvGrpSpPr>
        <p:grpSpPr>
          <a:xfrm>
            <a:off x="1611399" y="2131290"/>
            <a:ext cx="1487826" cy="1083162"/>
            <a:chOff x="3400450" y="986392"/>
            <a:chExt cx="1487826" cy="1083162"/>
          </a:xfrm>
        </p:grpSpPr>
        <p:sp>
          <p:nvSpPr>
            <p:cNvPr id="11" name="Freeform 10">
              <a:extLst>
                <a:ext uri="{FF2B5EF4-FFF2-40B4-BE49-F238E27FC236}">
                  <a16:creationId xmlns:a16="http://schemas.microsoft.com/office/drawing/2014/main" id="{8B03380A-69B4-FE44-B349-8CC82F496D4F}"/>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1983D"/>
            </a:solidFill>
            <a:ln w="8971"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8F8BE08-7E83-7B49-906E-BBB10818C65A}"/>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pic>
        <p:nvPicPr>
          <p:cNvPr id="6" name="Picture Placeholder 5">
            <a:extLst>
              <a:ext uri="{FF2B5EF4-FFF2-40B4-BE49-F238E27FC236}">
                <a16:creationId xmlns:a16="http://schemas.microsoft.com/office/drawing/2014/main" id="{F7E5C5AA-3CBD-2142-AC2E-FCF77DCF0E9E}"/>
              </a:ext>
            </a:extLst>
          </p:cNvPr>
          <p:cNvPicPr>
            <a:picLocks noGrp="1" noChangeAspect="1"/>
          </p:cNvPicPr>
          <p:nvPr>
            <p:ph type="pic" sz="quarter" idx="16"/>
          </p:nvPr>
        </p:nvPicPr>
        <p:blipFill rotWithShape="1">
          <a:blip r:embed="rId2"/>
          <a:srcRect l="2149" t="9504" r="36212" b="12811"/>
          <a:stretch/>
        </p:blipFill>
        <p:spPr>
          <a:xfrm>
            <a:off x="401638" y="393700"/>
            <a:ext cx="6716712" cy="9014859"/>
          </a:xfrm>
        </p:spPr>
      </p:pic>
      <p:sp>
        <p:nvSpPr>
          <p:cNvPr id="13" name="Slide Number Placeholder 5">
            <a:extLst>
              <a:ext uri="{FF2B5EF4-FFF2-40B4-BE49-F238E27FC236}">
                <a16:creationId xmlns:a16="http://schemas.microsoft.com/office/drawing/2014/main" id="{99B5EEF0-4946-734E-B4CA-42F35AA574E8}"/>
              </a:ext>
            </a:extLst>
          </p:cNvPr>
          <p:cNvSpPr>
            <a:spLocks noGrp="1"/>
          </p:cNvSpPr>
          <p:nvPr>
            <p:ph type="sldNum" sz="quarter" idx="4"/>
          </p:nvPr>
        </p:nvSpPr>
        <p:spPr>
          <a:xfrm>
            <a:off x="6275853" y="10164478"/>
            <a:ext cx="988834" cy="465822"/>
          </a:xfrm>
        </p:spPr>
        <p:txBody>
          <a:bodyPr/>
          <a:lstStyle/>
          <a:p>
            <a:fld id="{CB2079F2-58AF-ED44-82D7-E04B2F6FD686}" type="slidenum">
              <a:rPr lang="en-US" smtClean="0"/>
              <a:pPr/>
              <a:t>12</a:t>
            </a:fld>
            <a:endParaRPr lang="en-US" dirty="0"/>
          </a:p>
        </p:txBody>
      </p:sp>
      <p:grpSp>
        <p:nvGrpSpPr>
          <p:cNvPr id="14" name="Group 13">
            <a:extLst>
              <a:ext uri="{FF2B5EF4-FFF2-40B4-BE49-F238E27FC236}">
                <a16:creationId xmlns:a16="http://schemas.microsoft.com/office/drawing/2014/main" id="{31977983-1E5C-304C-8210-F3C59B754FA6}"/>
              </a:ext>
            </a:extLst>
          </p:cNvPr>
          <p:cNvGrpSpPr/>
          <p:nvPr/>
        </p:nvGrpSpPr>
        <p:grpSpPr>
          <a:xfrm>
            <a:off x="-10565" y="7206050"/>
            <a:ext cx="824405" cy="2642361"/>
            <a:chOff x="-57656" y="7752056"/>
            <a:chExt cx="824405" cy="2642361"/>
          </a:xfrm>
        </p:grpSpPr>
        <p:sp>
          <p:nvSpPr>
            <p:cNvPr id="16" name="Freeform 15">
              <a:extLst>
                <a:ext uri="{FF2B5EF4-FFF2-40B4-BE49-F238E27FC236}">
                  <a16:creationId xmlns:a16="http://schemas.microsoft.com/office/drawing/2014/main" id="{5EF3DB27-3950-1343-AC4F-2E1D3BA27C97}"/>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solidFill>
              <a:srgbClr val="E25684"/>
            </a:solidFill>
            <a:ln w="9497"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2756E356-CEBA-9844-93DD-DB3A87D3A916}"/>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solidFill>
              <a:srgbClr val="E25684"/>
            </a:solidFill>
            <a:ln w="9497"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D12A71D7-F5E5-E54C-A0CA-F1E3851397CE}"/>
              </a:ext>
            </a:extLst>
          </p:cNvPr>
          <p:cNvGrpSpPr/>
          <p:nvPr/>
        </p:nvGrpSpPr>
        <p:grpSpPr>
          <a:xfrm>
            <a:off x="5679241" y="1241011"/>
            <a:ext cx="1880434" cy="2970867"/>
            <a:chOff x="5697392" y="4758845"/>
            <a:chExt cx="1880434" cy="2970867"/>
          </a:xfrm>
        </p:grpSpPr>
        <p:sp>
          <p:nvSpPr>
            <p:cNvPr id="19" name="Freeform 18">
              <a:extLst>
                <a:ext uri="{FF2B5EF4-FFF2-40B4-BE49-F238E27FC236}">
                  <a16:creationId xmlns:a16="http://schemas.microsoft.com/office/drawing/2014/main" id="{0EAA24E7-1DC5-B54E-960C-FFC6F8D854CC}"/>
                </a:ext>
              </a:extLst>
            </p:cNvPr>
            <p:cNvSpPr/>
            <p:nvPr/>
          </p:nvSpPr>
          <p:spPr>
            <a:xfrm>
              <a:off x="5697392" y="4758845"/>
              <a:ext cx="1880434" cy="2970867"/>
            </a:xfrm>
            <a:custGeom>
              <a:avLst/>
              <a:gdLst>
                <a:gd name="connsiteX0" fmla="*/ 1554818 w 1880434"/>
                <a:gd name="connsiteY0" fmla="*/ 0 h 2970867"/>
                <a:gd name="connsiteX1" fmla="*/ 1880434 w 1880434"/>
                <a:gd name="connsiteY1" fmla="*/ 0 h 2970867"/>
                <a:gd name="connsiteX2" fmla="*/ 1880434 w 1880434"/>
                <a:gd name="connsiteY2" fmla="*/ 59648 h 2970867"/>
                <a:gd name="connsiteX3" fmla="*/ 1554818 w 1880434"/>
                <a:gd name="connsiteY3" fmla="*/ 59648 h 2970867"/>
                <a:gd name="connsiteX4" fmla="*/ 1020493 w 1880434"/>
                <a:gd name="connsiteY4" fmla="*/ 149118 h 2970867"/>
                <a:gd name="connsiteX5" fmla="*/ 536620 w 1880434"/>
                <a:gd name="connsiteY5" fmla="*/ 417527 h 2970867"/>
                <a:gd name="connsiteX6" fmla="*/ 190339 w 1880434"/>
                <a:gd name="connsiteY6" fmla="*/ 862585 h 2970867"/>
                <a:gd name="connsiteX7" fmla="*/ 57332 w 1880434"/>
                <a:gd name="connsiteY7" fmla="*/ 1486581 h 2970867"/>
                <a:gd name="connsiteX8" fmla="*/ 190339 w 1880434"/>
                <a:gd name="connsiteY8" fmla="*/ 2108283 h 2970867"/>
                <a:gd name="connsiteX9" fmla="*/ 536620 w 1880434"/>
                <a:gd name="connsiteY9" fmla="*/ 2553340 h 2970867"/>
                <a:gd name="connsiteX10" fmla="*/ 1020493 w 1880434"/>
                <a:gd name="connsiteY10" fmla="*/ 2821751 h 2970867"/>
                <a:gd name="connsiteX11" fmla="*/ 1554818 w 1880434"/>
                <a:gd name="connsiteY11" fmla="*/ 2911222 h 2970867"/>
                <a:gd name="connsiteX12" fmla="*/ 1880434 w 1880434"/>
                <a:gd name="connsiteY12" fmla="*/ 2911222 h 2970867"/>
                <a:gd name="connsiteX13" fmla="*/ 1880434 w 1880434"/>
                <a:gd name="connsiteY13" fmla="*/ 2970867 h 2970867"/>
                <a:gd name="connsiteX14" fmla="*/ 1554818 w 1880434"/>
                <a:gd name="connsiteY14" fmla="*/ 2970867 h 2970867"/>
                <a:gd name="connsiteX15" fmla="*/ 1002148 w 1880434"/>
                <a:gd name="connsiteY15" fmla="*/ 2879103 h 2970867"/>
                <a:gd name="connsiteX16" fmla="*/ 499927 w 1880434"/>
                <a:gd name="connsiteY16" fmla="*/ 2601515 h 2970867"/>
                <a:gd name="connsiteX17" fmla="*/ 137595 w 1880434"/>
                <a:gd name="connsiteY17" fmla="*/ 2135814 h 2970867"/>
                <a:gd name="connsiteX18" fmla="*/ 0 w 1880434"/>
                <a:gd name="connsiteY18" fmla="*/ 1488875 h 2970867"/>
                <a:gd name="connsiteX19" fmla="*/ 137595 w 1880434"/>
                <a:gd name="connsiteY19" fmla="*/ 839644 h 2970867"/>
                <a:gd name="connsiteX20" fmla="*/ 499927 w 1880434"/>
                <a:gd name="connsiteY20" fmla="*/ 376234 h 2970867"/>
                <a:gd name="connsiteX21" fmla="*/ 1002148 w 1880434"/>
                <a:gd name="connsiteY21" fmla="*/ 98647 h 2970867"/>
                <a:gd name="connsiteX22" fmla="*/ 1554818 w 1880434"/>
                <a:gd name="connsiteY22" fmla="*/ 6882 h 2970867"/>
                <a:gd name="connsiteX23" fmla="*/ 1554818 w 1880434"/>
                <a:gd name="connsiteY23" fmla="*/ 0 h 297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80434" h="2970867">
                  <a:moveTo>
                    <a:pt x="1554818" y="0"/>
                  </a:moveTo>
                  <a:lnTo>
                    <a:pt x="1880434" y="0"/>
                  </a:lnTo>
                  <a:lnTo>
                    <a:pt x="1880434" y="59648"/>
                  </a:lnTo>
                  <a:lnTo>
                    <a:pt x="1554818" y="59648"/>
                  </a:lnTo>
                  <a:cubicBezTo>
                    <a:pt x="1378239" y="59648"/>
                    <a:pt x="1199366" y="89471"/>
                    <a:pt x="1020493" y="149118"/>
                  </a:cubicBezTo>
                  <a:cubicBezTo>
                    <a:pt x="841620" y="208764"/>
                    <a:pt x="678800" y="298234"/>
                    <a:pt x="536620" y="417527"/>
                  </a:cubicBezTo>
                  <a:cubicBezTo>
                    <a:pt x="394437" y="536820"/>
                    <a:pt x="277481" y="685938"/>
                    <a:pt x="190339" y="862585"/>
                  </a:cubicBezTo>
                  <a:cubicBezTo>
                    <a:pt x="100902" y="1039231"/>
                    <a:pt x="57332" y="1247995"/>
                    <a:pt x="57332" y="1486581"/>
                  </a:cubicBezTo>
                  <a:cubicBezTo>
                    <a:pt x="57332" y="1722873"/>
                    <a:pt x="103196" y="1931638"/>
                    <a:pt x="190339" y="2108283"/>
                  </a:cubicBezTo>
                  <a:cubicBezTo>
                    <a:pt x="277481" y="2284929"/>
                    <a:pt x="394437" y="2434047"/>
                    <a:pt x="536620" y="2553340"/>
                  </a:cubicBezTo>
                  <a:cubicBezTo>
                    <a:pt x="681092" y="2672633"/>
                    <a:pt x="843914" y="2762104"/>
                    <a:pt x="1020493" y="2821751"/>
                  </a:cubicBezTo>
                  <a:cubicBezTo>
                    <a:pt x="1199366" y="2881397"/>
                    <a:pt x="1378239" y="2911222"/>
                    <a:pt x="1554818" y="2911222"/>
                  </a:cubicBezTo>
                  <a:lnTo>
                    <a:pt x="1880434" y="2911222"/>
                  </a:lnTo>
                  <a:lnTo>
                    <a:pt x="1880434" y="2970867"/>
                  </a:lnTo>
                  <a:lnTo>
                    <a:pt x="1554818" y="2970867"/>
                  </a:lnTo>
                  <a:cubicBezTo>
                    <a:pt x="1371360" y="2970867"/>
                    <a:pt x="1185607" y="2941044"/>
                    <a:pt x="1002148" y="2879103"/>
                  </a:cubicBezTo>
                  <a:cubicBezTo>
                    <a:pt x="816395" y="2819457"/>
                    <a:pt x="648987" y="2725399"/>
                    <a:pt x="499927" y="2601515"/>
                  </a:cubicBezTo>
                  <a:cubicBezTo>
                    <a:pt x="350867" y="2477634"/>
                    <a:pt x="229323" y="2319342"/>
                    <a:pt x="137595" y="2135814"/>
                  </a:cubicBezTo>
                  <a:cubicBezTo>
                    <a:pt x="45864" y="1949991"/>
                    <a:pt x="0" y="1732051"/>
                    <a:pt x="0" y="1488875"/>
                  </a:cubicBezTo>
                  <a:cubicBezTo>
                    <a:pt x="0" y="1241113"/>
                    <a:pt x="45864" y="1023171"/>
                    <a:pt x="137595" y="839644"/>
                  </a:cubicBezTo>
                  <a:cubicBezTo>
                    <a:pt x="229323" y="656115"/>
                    <a:pt x="350867" y="500115"/>
                    <a:pt x="499927" y="376234"/>
                  </a:cubicBezTo>
                  <a:cubicBezTo>
                    <a:pt x="648987" y="252353"/>
                    <a:pt x="818687" y="160589"/>
                    <a:pt x="1002148" y="98647"/>
                  </a:cubicBezTo>
                  <a:cubicBezTo>
                    <a:pt x="1185607" y="36705"/>
                    <a:pt x="1371360" y="6882"/>
                    <a:pt x="1554818" y="6882"/>
                  </a:cubicBezTo>
                  <a:lnTo>
                    <a:pt x="1554818" y="0"/>
                  </a:lnTo>
                  <a:close/>
                </a:path>
              </a:pathLst>
            </a:custGeom>
            <a:solidFill>
              <a:srgbClr val="F1983D"/>
            </a:solidFill>
            <a:ln w="9497"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109B3C9B-15D3-6641-834E-368BF92E4AF1}"/>
                </a:ext>
              </a:extLst>
            </p:cNvPr>
            <p:cNvSpPr/>
            <p:nvPr/>
          </p:nvSpPr>
          <p:spPr>
            <a:xfrm>
              <a:off x="6123936" y="5194570"/>
              <a:ext cx="1453890" cy="2110733"/>
            </a:xfrm>
            <a:custGeom>
              <a:avLst/>
              <a:gdLst>
                <a:gd name="connsiteX0" fmla="*/ 1128275 w 1453890"/>
                <a:gd name="connsiteY0" fmla="*/ 157 h 2110733"/>
                <a:gd name="connsiteX1" fmla="*/ 1453890 w 1453890"/>
                <a:gd name="connsiteY1" fmla="*/ 157 h 2110733"/>
                <a:gd name="connsiteX2" fmla="*/ 1453890 w 1453890"/>
                <a:gd name="connsiteY2" fmla="*/ 59802 h 2110733"/>
                <a:gd name="connsiteX3" fmla="*/ 1128275 w 1453890"/>
                <a:gd name="connsiteY3" fmla="*/ 59802 h 2110733"/>
                <a:gd name="connsiteX4" fmla="*/ 726958 w 1453890"/>
                <a:gd name="connsiteY4" fmla="*/ 126332 h 2110733"/>
                <a:gd name="connsiteX5" fmla="*/ 382972 w 1453890"/>
                <a:gd name="connsiteY5" fmla="*/ 316743 h 2110733"/>
                <a:gd name="connsiteX6" fmla="*/ 144475 w 1453890"/>
                <a:gd name="connsiteY6" fmla="*/ 624153 h 2110733"/>
                <a:gd name="connsiteX7" fmla="*/ 57332 w 1453890"/>
                <a:gd name="connsiteY7" fmla="*/ 1055446 h 2110733"/>
                <a:gd name="connsiteX8" fmla="*/ 144475 w 1453890"/>
                <a:gd name="connsiteY8" fmla="*/ 1486737 h 2110733"/>
                <a:gd name="connsiteX9" fmla="*/ 382972 w 1453890"/>
                <a:gd name="connsiteY9" fmla="*/ 1794147 h 2110733"/>
                <a:gd name="connsiteX10" fmla="*/ 726958 w 1453890"/>
                <a:gd name="connsiteY10" fmla="*/ 1984558 h 2110733"/>
                <a:gd name="connsiteX11" fmla="*/ 1128275 w 1453890"/>
                <a:gd name="connsiteY11" fmla="*/ 2051088 h 2110733"/>
                <a:gd name="connsiteX12" fmla="*/ 1453890 w 1453890"/>
                <a:gd name="connsiteY12" fmla="*/ 2051088 h 2110733"/>
                <a:gd name="connsiteX13" fmla="*/ 1453890 w 1453890"/>
                <a:gd name="connsiteY13" fmla="*/ 2110733 h 2110733"/>
                <a:gd name="connsiteX14" fmla="*/ 1128275 w 1453890"/>
                <a:gd name="connsiteY14" fmla="*/ 2110733 h 2110733"/>
                <a:gd name="connsiteX15" fmla="*/ 708611 w 1453890"/>
                <a:gd name="connsiteY15" fmla="*/ 2039618 h 2110733"/>
                <a:gd name="connsiteX16" fmla="*/ 346279 w 1453890"/>
                <a:gd name="connsiteY16" fmla="*/ 1837734 h 2110733"/>
                <a:gd name="connsiteX17" fmla="*/ 94023 w 1453890"/>
                <a:gd name="connsiteY17" fmla="*/ 1511972 h 2110733"/>
                <a:gd name="connsiteX18" fmla="*/ 0 w 1453890"/>
                <a:gd name="connsiteY18" fmla="*/ 1055446 h 2110733"/>
                <a:gd name="connsiteX19" fmla="*/ 94023 w 1453890"/>
                <a:gd name="connsiteY19" fmla="*/ 596624 h 2110733"/>
                <a:gd name="connsiteX20" fmla="*/ 348573 w 1453890"/>
                <a:gd name="connsiteY20" fmla="*/ 270862 h 2110733"/>
                <a:gd name="connsiteX21" fmla="*/ 710905 w 1453890"/>
                <a:gd name="connsiteY21" fmla="*/ 68981 h 2110733"/>
                <a:gd name="connsiteX22" fmla="*/ 1128275 w 1453890"/>
                <a:gd name="connsiteY22" fmla="*/ 157 h 211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53890" h="2110733">
                  <a:moveTo>
                    <a:pt x="1128275" y="157"/>
                  </a:moveTo>
                  <a:lnTo>
                    <a:pt x="1453890" y="157"/>
                  </a:lnTo>
                  <a:lnTo>
                    <a:pt x="1453890" y="59802"/>
                  </a:lnTo>
                  <a:lnTo>
                    <a:pt x="1128275" y="59802"/>
                  </a:lnTo>
                  <a:cubicBezTo>
                    <a:pt x="997560" y="59802"/>
                    <a:pt x="862259" y="82745"/>
                    <a:pt x="726958" y="126332"/>
                  </a:cubicBezTo>
                  <a:cubicBezTo>
                    <a:pt x="598535" y="167627"/>
                    <a:pt x="486168" y="231861"/>
                    <a:pt x="382972" y="316743"/>
                  </a:cubicBezTo>
                  <a:cubicBezTo>
                    <a:pt x="284361" y="399331"/>
                    <a:pt x="206392" y="500272"/>
                    <a:pt x="144475" y="624153"/>
                  </a:cubicBezTo>
                  <a:cubicBezTo>
                    <a:pt x="87143" y="738858"/>
                    <a:pt x="57332" y="885682"/>
                    <a:pt x="57332" y="1055446"/>
                  </a:cubicBezTo>
                  <a:cubicBezTo>
                    <a:pt x="57332" y="1225208"/>
                    <a:pt x="87143" y="1369738"/>
                    <a:pt x="144475" y="1486737"/>
                  </a:cubicBezTo>
                  <a:cubicBezTo>
                    <a:pt x="206392" y="1612912"/>
                    <a:pt x="284361" y="1711559"/>
                    <a:pt x="382972" y="1794147"/>
                  </a:cubicBezTo>
                  <a:cubicBezTo>
                    <a:pt x="486168" y="1879029"/>
                    <a:pt x="598535" y="1940971"/>
                    <a:pt x="726958" y="1984558"/>
                  </a:cubicBezTo>
                  <a:cubicBezTo>
                    <a:pt x="862259" y="2028145"/>
                    <a:pt x="997560" y="2051088"/>
                    <a:pt x="1128275" y="2051088"/>
                  </a:cubicBezTo>
                  <a:lnTo>
                    <a:pt x="1453890" y="2051088"/>
                  </a:lnTo>
                  <a:lnTo>
                    <a:pt x="1453890" y="2110733"/>
                  </a:lnTo>
                  <a:lnTo>
                    <a:pt x="1128275" y="2110733"/>
                  </a:lnTo>
                  <a:cubicBezTo>
                    <a:pt x="990680" y="2110733"/>
                    <a:pt x="848500" y="2085499"/>
                    <a:pt x="708611" y="2039618"/>
                  </a:cubicBezTo>
                  <a:cubicBezTo>
                    <a:pt x="573310" y="1993734"/>
                    <a:pt x="454063" y="1927204"/>
                    <a:pt x="346279" y="1837734"/>
                  </a:cubicBezTo>
                  <a:cubicBezTo>
                    <a:pt x="243083" y="1752854"/>
                    <a:pt x="160528" y="1645031"/>
                    <a:pt x="94023" y="1511972"/>
                  </a:cubicBezTo>
                  <a:cubicBezTo>
                    <a:pt x="32105" y="1388091"/>
                    <a:pt x="0" y="1234385"/>
                    <a:pt x="0" y="1055446"/>
                  </a:cubicBezTo>
                  <a:cubicBezTo>
                    <a:pt x="0" y="874212"/>
                    <a:pt x="32105" y="720505"/>
                    <a:pt x="94023" y="596624"/>
                  </a:cubicBezTo>
                  <a:cubicBezTo>
                    <a:pt x="160528" y="463567"/>
                    <a:pt x="243083" y="358036"/>
                    <a:pt x="348573" y="270862"/>
                  </a:cubicBezTo>
                  <a:cubicBezTo>
                    <a:pt x="456355" y="179098"/>
                    <a:pt x="575604" y="114862"/>
                    <a:pt x="710905" y="68981"/>
                  </a:cubicBezTo>
                  <a:cubicBezTo>
                    <a:pt x="850794" y="20803"/>
                    <a:pt x="992974" y="-2137"/>
                    <a:pt x="1128275" y="157"/>
                  </a:cubicBezTo>
                  <a:close/>
                </a:path>
              </a:pathLst>
            </a:custGeom>
            <a:solidFill>
              <a:srgbClr val="F1983D"/>
            </a:solidFill>
            <a:ln w="9497" cap="flat">
              <a:noFill/>
              <a:prstDash val="solid"/>
              <a:miter/>
            </a:ln>
          </p:spPr>
          <p:txBody>
            <a:bodyPr rtlCol="0" anchor="ctr"/>
            <a:lstStyle/>
            <a:p>
              <a:endParaRPr lang="en-US"/>
            </a:p>
          </p:txBody>
        </p:sp>
      </p:grpSp>
    </p:spTree>
    <p:extLst>
      <p:ext uri="{BB962C8B-B14F-4D97-AF65-F5344CB8AC3E}">
        <p14:creationId xmlns:p14="http://schemas.microsoft.com/office/powerpoint/2010/main" val="2380266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25D586A-154F-7E4E-BDD9-A830DEFA4235}"/>
              </a:ext>
            </a:extLst>
          </p:cNvPr>
          <p:cNvSpPr>
            <a:spLocks noGrp="1"/>
          </p:cNvSpPr>
          <p:nvPr>
            <p:ph type="body" sz="quarter" idx="42"/>
          </p:nvPr>
        </p:nvSpPr>
        <p:spPr>
          <a:xfrm>
            <a:off x="662361" y="4625322"/>
            <a:ext cx="6602325" cy="4414479"/>
          </a:xfrm>
        </p:spPr>
        <p:txBody>
          <a:bodyPr numCol="2"/>
          <a:lstStyle/>
          <a:p>
            <a:r>
              <a:rPr lang="en-GB" sz="1200" b="1" dirty="0">
                <a:solidFill>
                  <a:srgbClr val="E25684"/>
                </a:solidFill>
              </a:rPr>
              <a:t>Methodological Approach</a:t>
            </a:r>
          </a:p>
          <a:p>
            <a:r>
              <a:rPr lang="en-GB" sz="1200" dirty="0"/>
              <a:t>The Open Education Resources consist of a </a:t>
            </a:r>
            <a:r>
              <a:rPr lang="en-GB" sz="1200" b="1" dirty="0"/>
              <a:t>4 Module Curriculum</a:t>
            </a:r>
            <a:r>
              <a:rPr lang="en-GB" sz="1200" dirty="0"/>
              <a:t> to introduce learners to the scope and potential of Design for Change in a way that is both rigorous and congruent with academic research and focused on the real-world use of innovation. </a:t>
            </a:r>
          </a:p>
          <a:p>
            <a:endParaRPr lang="en-GB" sz="1200" dirty="0"/>
          </a:p>
          <a:p>
            <a:r>
              <a:rPr lang="en-GB" sz="1200" dirty="0"/>
              <a:t>The Curriculum is based on the understanding that there are opportunities present, but that Learners and Educators need assistance in the understanding and process of Design Thinking, and how to become Design Thinking Community Change Makers within their communities. </a:t>
            </a:r>
          </a:p>
          <a:p>
            <a:endParaRPr lang="en-GB" sz="1200" dirty="0"/>
          </a:p>
          <a:p>
            <a:r>
              <a:rPr lang="en-GB" sz="1200" dirty="0"/>
              <a:t>Use of </a:t>
            </a:r>
            <a:r>
              <a:rPr lang="en-GB" sz="1200" b="1" dirty="0"/>
              <a:t>Challenge Based Learning </a:t>
            </a:r>
            <a:r>
              <a:rPr lang="en-GB" sz="1200" dirty="0"/>
              <a:t>makes this course very engaging. Challenge-Based Learning (CBL) is an innovative pedagogical approach that transforms the learning experience by immersing students in real-world challenges. By addressing genuine problems, students find the learning process to be immediately relevant, fostering increased motivation and engagement. Instead of being passive information recipients, they become active problem solvers, collaborating with peers to derive diverse solutions, and integrating knowledge from various subjects for a holistic understanding. This active engagement, coupled with the intrinsic motivation from making tangible impacts, ensures deeper content retention.</a:t>
            </a:r>
          </a:p>
          <a:p>
            <a:endParaRPr lang="en-GB" sz="1200" dirty="0"/>
          </a:p>
          <a:p>
            <a:endParaRPr lang="en-GB" sz="1200" dirty="0"/>
          </a:p>
          <a:p>
            <a:r>
              <a:rPr lang="en-GB" sz="1200" dirty="0"/>
              <a:t>Moreover, CBL emphasizes reflection, allowing students to internalize and apply their learnings in different contexts. The interdisciplinary nature of CBL ensures that beyond content knowledge, students cultivate crucial 21st-century skills such as critical thinking, creativity, and adaptability. As they navigate through challenges, they continually receive feedback, promoting a growth mindset and encouraging continuous improvement. </a:t>
            </a:r>
          </a:p>
          <a:p>
            <a:endParaRPr lang="en-GB" sz="1200" dirty="0"/>
          </a:p>
          <a:p>
            <a:r>
              <a:rPr lang="en-GB" sz="1200" b="1" dirty="0">
                <a:solidFill>
                  <a:srgbClr val="E25684"/>
                </a:solidFill>
              </a:rPr>
              <a:t>General Instructions </a:t>
            </a:r>
          </a:p>
          <a:p>
            <a:r>
              <a:rPr lang="en-GB" sz="1200" dirty="0"/>
              <a:t>Please read this guide thoroughly before conducting the training. </a:t>
            </a:r>
          </a:p>
          <a:p>
            <a:endParaRPr lang="en-GB" sz="1200" dirty="0"/>
          </a:p>
          <a:p>
            <a:r>
              <a:rPr lang="en-GB" sz="1200" b="1" dirty="0"/>
              <a:t>For classroom, flipped or blended delivery please:</a:t>
            </a:r>
          </a:p>
          <a:p>
            <a:endParaRPr lang="en-GB" sz="1200" b="1" dirty="0"/>
          </a:p>
          <a:p>
            <a:pPr marL="171450" indent="-171450">
              <a:buFontTx/>
              <a:buChar char="-"/>
            </a:pPr>
            <a:r>
              <a:rPr lang="en-GB" sz="1200" dirty="0"/>
              <a:t>Download, review and revise course resources for the training as necessary. Allow adequate training time for session.</a:t>
            </a:r>
          </a:p>
          <a:p>
            <a:pPr marL="171450" indent="-171450">
              <a:buFontTx/>
              <a:buChar char="-"/>
            </a:pPr>
            <a:r>
              <a:rPr lang="en-GB" sz="1200" dirty="0"/>
              <a:t> Localise training content with case studies and information on local supports for your students. </a:t>
            </a:r>
          </a:p>
          <a:p>
            <a:pPr marL="171450" indent="-171450">
              <a:buFontTx/>
              <a:buChar char="-"/>
            </a:pPr>
            <a:r>
              <a:rPr lang="en-GB" sz="1200" dirty="0"/>
              <a:t>Ensure that each participant completes exercises embedded in each Module – these provide valuable learning. </a:t>
            </a:r>
          </a:p>
          <a:p>
            <a:pPr marL="171450" indent="-171450">
              <a:buFontTx/>
              <a:buChar char="-"/>
            </a:pPr>
            <a:r>
              <a:rPr lang="en-GB" sz="1200" dirty="0"/>
              <a:t>Allow time for review of exercises and provide a feedback loop.</a:t>
            </a:r>
          </a:p>
          <a:p>
            <a:endParaRPr lang="en-GB" sz="1200" dirty="0"/>
          </a:p>
        </p:txBody>
      </p:sp>
      <p:sp>
        <p:nvSpPr>
          <p:cNvPr id="7" name="Text Placeholder 6">
            <a:extLst>
              <a:ext uri="{FF2B5EF4-FFF2-40B4-BE49-F238E27FC236}">
                <a16:creationId xmlns:a16="http://schemas.microsoft.com/office/drawing/2014/main" id="{F109E703-4886-0047-A155-A6CEB0C5E340}"/>
              </a:ext>
            </a:extLst>
          </p:cNvPr>
          <p:cNvSpPr>
            <a:spLocks noGrp="1"/>
          </p:cNvSpPr>
          <p:nvPr>
            <p:ph type="body" sz="quarter" idx="30"/>
          </p:nvPr>
        </p:nvSpPr>
        <p:spPr>
          <a:xfrm>
            <a:off x="706179" y="3161724"/>
            <a:ext cx="2895713" cy="926127"/>
          </a:xfrm>
        </p:spPr>
        <p:txBody>
          <a:bodyPr/>
          <a:lstStyle/>
          <a:p>
            <a:r>
              <a:rPr lang="en-GB" dirty="0"/>
              <a:t>3.0 General Instructions for Trainers &amp; Educators  </a:t>
            </a:r>
          </a:p>
          <a:p>
            <a:endParaRPr lang="en-US" dirty="0"/>
          </a:p>
        </p:txBody>
      </p:sp>
      <p:pic>
        <p:nvPicPr>
          <p:cNvPr id="8" name="Picture Placeholder 7">
            <a:extLst>
              <a:ext uri="{FF2B5EF4-FFF2-40B4-BE49-F238E27FC236}">
                <a16:creationId xmlns:a16="http://schemas.microsoft.com/office/drawing/2014/main" id="{E96B8161-A38E-A647-9CF0-8DF709967687}"/>
              </a:ext>
            </a:extLst>
          </p:cNvPr>
          <p:cNvPicPr>
            <a:picLocks noGrp="1" noChangeAspect="1"/>
          </p:cNvPicPr>
          <p:nvPr>
            <p:ph type="pic" sz="quarter" idx="41"/>
          </p:nvPr>
        </p:nvPicPr>
        <p:blipFill>
          <a:blip r:embed="rId2"/>
          <a:srcRect t="22989" b="22989"/>
          <a:stretch>
            <a:fillRect/>
          </a:stretch>
        </p:blipFill>
        <p:spPr/>
      </p:pic>
      <p:sp>
        <p:nvSpPr>
          <p:cNvPr id="11" name="Slide Number Placeholder 5">
            <a:extLst>
              <a:ext uri="{FF2B5EF4-FFF2-40B4-BE49-F238E27FC236}">
                <a16:creationId xmlns:a16="http://schemas.microsoft.com/office/drawing/2014/main" id="{270F3015-B6B0-4A49-AD38-051120D3B277}"/>
              </a:ext>
            </a:extLst>
          </p:cNvPr>
          <p:cNvSpPr>
            <a:spLocks noGrp="1"/>
          </p:cNvSpPr>
          <p:nvPr>
            <p:ph type="sldNum" sz="quarter" idx="4"/>
          </p:nvPr>
        </p:nvSpPr>
        <p:spPr>
          <a:xfrm>
            <a:off x="6275853" y="10164478"/>
            <a:ext cx="988834" cy="465822"/>
          </a:xfrm>
        </p:spPr>
        <p:txBody>
          <a:bodyPr/>
          <a:lstStyle/>
          <a:p>
            <a:fld id="{CB2079F2-58AF-ED44-82D7-E04B2F6FD686}" type="slidenum">
              <a:rPr lang="en-US" smtClean="0"/>
              <a:pPr/>
              <a:t>13</a:t>
            </a:fld>
            <a:endParaRPr lang="en-US" dirty="0"/>
          </a:p>
        </p:txBody>
      </p:sp>
      <p:grpSp>
        <p:nvGrpSpPr>
          <p:cNvPr id="15" name="Group 14">
            <a:extLst>
              <a:ext uri="{FF2B5EF4-FFF2-40B4-BE49-F238E27FC236}">
                <a16:creationId xmlns:a16="http://schemas.microsoft.com/office/drawing/2014/main" id="{1AC474B3-7518-4840-98AE-86A9455B7940}"/>
              </a:ext>
            </a:extLst>
          </p:cNvPr>
          <p:cNvGrpSpPr/>
          <p:nvPr/>
        </p:nvGrpSpPr>
        <p:grpSpPr>
          <a:xfrm>
            <a:off x="5679240" y="775720"/>
            <a:ext cx="1880434" cy="2970867"/>
            <a:chOff x="5697392" y="4758845"/>
            <a:chExt cx="1880434" cy="2970867"/>
          </a:xfrm>
        </p:grpSpPr>
        <p:sp>
          <p:nvSpPr>
            <p:cNvPr id="16" name="Freeform 15">
              <a:extLst>
                <a:ext uri="{FF2B5EF4-FFF2-40B4-BE49-F238E27FC236}">
                  <a16:creationId xmlns:a16="http://schemas.microsoft.com/office/drawing/2014/main" id="{D604F9E3-7693-7E46-97AC-46AD20AD0E9F}"/>
                </a:ext>
              </a:extLst>
            </p:cNvPr>
            <p:cNvSpPr/>
            <p:nvPr/>
          </p:nvSpPr>
          <p:spPr>
            <a:xfrm>
              <a:off x="5697392" y="4758845"/>
              <a:ext cx="1880434" cy="2970867"/>
            </a:xfrm>
            <a:custGeom>
              <a:avLst/>
              <a:gdLst>
                <a:gd name="connsiteX0" fmla="*/ 1554818 w 1880434"/>
                <a:gd name="connsiteY0" fmla="*/ 0 h 2970867"/>
                <a:gd name="connsiteX1" fmla="*/ 1880434 w 1880434"/>
                <a:gd name="connsiteY1" fmla="*/ 0 h 2970867"/>
                <a:gd name="connsiteX2" fmla="*/ 1880434 w 1880434"/>
                <a:gd name="connsiteY2" fmla="*/ 59648 h 2970867"/>
                <a:gd name="connsiteX3" fmla="*/ 1554818 w 1880434"/>
                <a:gd name="connsiteY3" fmla="*/ 59648 h 2970867"/>
                <a:gd name="connsiteX4" fmla="*/ 1020493 w 1880434"/>
                <a:gd name="connsiteY4" fmla="*/ 149118 h 2970867"/>
                <a:gd name="connsiteX5" fmla="*/ 536620 w 1880434"/>
                <a:gd name="connsiteY5" fmla="*/ 417527 h 2970867"/>
                <a:gd name="connsiteX6" fmla="*/ 190339 w 1880434"/>
                <a:gd name="connsiteY6" fmla="*/ 862585 h 2970867"/>
                <a:gd name="connsiteX7" fmla="*/ 57332 w 1880434"/>
                <a:gd name="connsiteY7" fmla="*/ 1486581 h 2970867"/>
                <a:gd name="connsiteX8" fmla="*/ 190339 w 1880434"/>
                <a:gd name="connsiteY8" fmla="*/ 2108283 h 2970867"/>
                <a:gd name="connsiteX9" fmla="*/ 536620 w 1880434"/>
                <a:gd name="connsiteY9" fmla="*/ 2553340 h 2970867"/>
                <a:gd name="connsiteX10" fmla="*/ 1020493 w 1880434"/>
                <a:gd name="connsiteY10" fmla="*/ 2821751 h 2970867"/>
                <a:gd name="connsiteX11" fmla="*/ 1554818 w 1880434"/>
                <a:gd name="connsiteY11" fmla="*/ 2911222 h 2970867"/>
                <a:gd name="connsiteX12" fmla="*/ 1880434 w 1880434"/>
                <a:gd name="connsiteY12" fmla="*/ 2911222 h 2970867"/>
                <a:gd name="connsiteX13" fmla="*/ 1880434 w 1880434"/>
                <a:gd name="connsiteY13" fmla="*/ 2970867 h 2970867"/>
                <a:gd name="connsiteX14" fmla="*/ 1554818 w 1880434"/>
                <a:gd name="connsiteY14" fmla="*/ 2970867 h 2970867"/>
                <a:gd name="connsiteX15" fmla="*/ 1002148 w 1880434"/>
                <a:gd name="connsiteY15" fmla="*/ 2879103 h 2970867"/>
                <a:gd name="connsiteX16" fmla="*/ 499927 w 1880434"/>
                <a:gd name="connsiteY16" fmla="*/ 2601515 h 2970867"/>
                <a:gd name="connsiteX17" fmla="*/ 137595 w 1880434"/>
                <a:gd name="connsiteY17" fmla="*/ 2135814 h 2970867"/>
                <a:gd name="connsiteX18" fmla="*/ 0 w 1880434"/>
                <a:gd name="connsiteY18" fmla="*/ 1488875 h 2970867"/>
                <a:gd name="connsiteX19" fmla="*/ 137595 w 1880434"/>
                <a:gd name="connsiteY19" fmla="*/ 839644 h 2970867"/>
                <a:gd name="connsiteX20" fmla="*/ 499927 w 1880434"/>
                <a:gd name="connsiteY20" fmla="*/ 376234 h 2970867"/>
                <a:gd name="connsiteX21" fmla="*/ 1002148 w 1880434"/>
                <a:gd name="connsiteY21" fmla="*/ 98647 h 2970867"/>
                <a:gd name="connsiteX22" fmla="*/ 1554818 w 1880434"/>
                <a:gd name="connsiteY22" fmla="*/ 6882 h 2970867"/>
                <a:gd name="connsiteX23" fmla="*/ 1554818 w 1880434"/>
                <a:gd name="connsiteY23" fmla="*/ 0 h 297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80434" h="2970867">
                  <a:moveTo>
                    <a:pt x="1554818" y="0"/>
                  </a:moveTo>
                  <a:lnTo>
                    <a:pt x="1880434" y="0"/>
                  </a:lnTo>
                  <a:lnTo>
                    <a:pt x="1880434" y="59648"/>
                  </a:lnTo>
                  <a:lnTo>
                    <a:pt x="1554818" y="59648"/>
                  </a:lnTo>
                  <a:cubicBezTo>
                    <a:pt x="1378239" y="59648"/>
                    <a:pt x="1199366" y="89471"/>
                    <a:pt x="1020493" y="149118"/>
                  </a:cubicBezTo>
                  <a:cubicBezTo>
                    <a:pt x="841620" y="208764"/>
                    <a:pt x="678800" y="298234"/>
                    <a:pt x="536620" y="417527"/>
                  </a:cubicBezTo>
                  <a:cubicBezTo>
                    <a:pt x="394437" y="536820"/>
                    <a:pt x="277481" y="685938"/>
                    <a:pt x="190339" y="862585"/>
                  </a:cubicBezTo>
                  <a:cubicBezTo>
                    <a:pt x="100902" y="1039231"/>
                    <a:pt x="57332" y="1247995"/>
                    <a:pt x="57332" y="1486581"/>
                  </a:cubicBezTo>
                  <a:cubicBezTo>
                    <a:pt x="57332" y="1722873"/>
                    <a:pt x="103196" y="1931638"/>
                    <a:pt x="190339" y="2108283"/>
                  </a:cubicBezTo>
                  <a:cubicBezTo>
                    <a:pt x="277481" y="2284929"/>
                    <a:pt x="394437" y="2434047"/>
                    <a:pt x="536620" y="2553340"/>
                  </a:cubicBezTo>
                  <a:cubicBezTo>
                    <a:pt x="681092" y="2672633"/>
                    <a:pt x="843914" y="2762104"/>
                    <a:pt x="1020493" y="2821751"/>
                  </a:cubicBezTo>
                  <a:cubicBezTo>
                    <a:pt x="1199366" y="2881397"/>
                    <a:pt x="1378239" y="2911222"/>
                    <a:pt x="1554818" y="2911222"/>
                  </a:cubicBezTo>
                  <a:lnTo>
                    <a:pt x="1880434" y="2911222"/>
                  </a:lnTo>
                  <a:lnTo>
                    <a:pt x="1880434" y="2970867"/>
                  </a:lnTo>
                  <a:lnTo>
                    <a:pt x="1554818" y="2970867"/>
                  </a:lnTo>
                  <a:cubicBezTo>
                    <a:pt x="1371360" y="2970867"/>
                    <a:pt x="1185607" y="2941044"/>
                    <a:pt x="1002148" y="2879103"/>
                  </a:cubicBezTo>
                  <a:cubicBezTo>
                    <a:pt x="816395" y="2819457"/>
                    <a:pt x="648987" y="2725399"/>
                    <a:pt x="499927" y="2601515"/>
                  </a:cubicBezTo>
                  <a:cubicBezTo>
                    <a:pt x="350867" y="2477634"/>
                    <a:pt x="229323" y="2319342"/>
                    <a:pt x="137595" y="2135814"/>
                  </a:cubicBezTo>
                  <a:cubicBezTo>
                    <a:pt x="45864" y="1949991"/>
                    <a:pt x="0" y="1732051"/>
                    <a:pt x="0" y="1488875"/>
                  </a:cubicBezTo>
                  <a:cubicBezTo>
                    <a:pt x="0" y="1241113"/>
                    <a:pt x="45864" y="1023171"/>
                    <a:pt x="137595" y="839644"/>
                  </a:cubicBezTo>
                  <a:cubicBezTo>
                    <a:pt x="229323" y="656115"/>
                    <a:pt x="350867" y="500115"/>
                    <a:pt x="499927" y="376234"/>
                  </a:cubicBezTo>
                  <a:cubicBezTo>
                    <a:pt x="648987" y="252353"/>
                    <a:pt x="818687" y="160589"/>
                    <a:pt x="1002148" y="98647"/>
                  </a:cubicBezTo>
                  <a:cubicBezTo>
                    <a:pt x="1185607" y="36705"/>
                    <a:pt x="1371360" y="6882"/>
                    <a:pt x="1554818" y="6882"/>
                  </a:cubicBezTo>
                  <a:lnTo>
                    <a:pt x="1554818" y="0"/>
                  </a:lnTo>
                  <a:close/>
                </a:path>
              </a:pathLst>
            </a:custGeom>
            <a:solidFill>
              <a:srgbClr val="F1983D"/>
            </a:solidFill>
            <a:ln w="9497"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29BB59A-4E99-9049-AC88-D231E3A6D383}"/>
                </a:ext>
              </a:extLst>
            </p:cNvPr>
            <p:cNvSpPr/>
            <p:nvPr/>
          </p:nvSpPr>
          <p:spPr>
            <a:xfrm>
              <a:off x="6123936" y="5194570"/>
              <a:ext cx="1453890" cy="2110733"/>
            </a:xfrm>
            <a:custGeom>
              <a:avLst/>
              <a:gdLst>
                <a:gd name="connsiteX0" fmla="*/ 1128275 w 1453890"/>
                <a:gd name="connsiteY0" fmla="*/ 157 h 2110733"/>
                <a:gd name="connsiteX1" fmla="*/ 1453890 w 1453890"/>
                <a:gd name="connsiteY1" fmla="*/ 157 h 2110733"/>
                <a:gd name="connsiteX2" fmla="*/ 1453890 w 1453890"/>
                <a:gd name="connsiteY2" fmla="*/ 59802 h 2110733"/>
                <a:gd name="connsiteX3" fmla="*/ 1128275 w 1453890"/>
                <a:gd name="connsiteY3" fmla="*/ 59802 h 2110733"/>
                <a:gd name="connsiteX4" fmla="*/ 726958 w 1453890"/>
                <a:gd name="connsiteY4" fmla="*/ 126332 h 2110733"/>
                <a:gd name="connsiteX5" fmla="*/ 382972 w 1453890"/>
                <a:gd name="connsiteY5" fmla="*/ 316743 h 2110733"/>
                <a:gd name="connsiteX6" fmla="*/ 144475 w 1453890"/>
                <a:gd name="connsiteY6" fmla="*/ 624153 h 2110733"/>
                <a:gd name="connsiteX7" fmla="*/ 57332 w 1453890"/>
                <a:gd name="connsiteY7" fmla="*/ 1055446 h 2110733"/>
                <a:gd name="connsiteX8" fmla="*/ 144475 w 1453890"/>
                <a:gd name="connsiteY8" fmla="*/ 1486737 h 2110733"/>
                <a:gd name="connsiteX9" fmla="*/ 382972 w 1453890"/>
                <a:gd name="connsiteY9" fmla="*/ 1794147 h 2110733"/>
                <a:gd name="connsiteX10" fmla="*/ 726958 w 1453890"/>
                <a:gd name="connsiteY10" fmla="*/ 1984558 h 2110733"/>
                <a:gd name="connsiteX11" fmla="*/ 1128275 w 1453890"/>
                <a:gd name="connsiteY11" fmla="*/ 2051088 h 2110733"/>
                <a:gd name="connsiteX12" fmla="*/ 1453890 w 1453890"/>
                <a:gd name="connsiteY12" fmla="*/ 2051088 h 2110733"/>
                <a:gd name="connsiteX13" fmla="*/ 1453890 w 1453890"/>
                <a:gd name="connsiteY13" fmla="*/ 2110733 h 2110733"/>
                <a:gd name="connsiteX14" fmla="*/ 1128275 w 1453890"/>
                <a:gd name="connsiteY14" fmla="*/ 2110733 h 2110733"/>
                <a:gd name="connsiteX15" fmla="*/ 708611 w 1453890"/>
                <a:gd name="connsiteY15" fmla="*/ 2039618 h 2110733"/>
                <a:gd name="connsiteX16" fmla="*/ 346279 w 1453890"/>
                <a:gd name="connsiteY16" fmla="*/ 1837734 h 2110733"/>
                <a:gd name="connsiteX17" fmla="*/ 94023 w 1453890"/>
                <a:gd name="connsiteY17" fmla="*/ 1511972 h 2110733"/>
                <a:gd name="connsiteX18" fmla="*/ 0 w 1453890"/>
                <a:gd name="connsiteY18" fmla="*/ 1055446 h 2110733"/>
                <a:gd name="connsiteX19" fmla="*/ 94023 w 1453890"/>
                <a:gd name="connsiteY19" fmla="*/ 596624 h 2110733"/>
                <a:gd name="connsiteX20" fmla="*/ 348573 w 1453890"/>
                <a:gd name="connsiteY20" fmla="*/ 270862 h 2110733"/>
                <a:gd name="connsiteX21" fmla="*/ 710905 w 1453890"/>
                <a:gd name="connsiteY21" fmla="*/ 68981 h 2110733"/>
                <a:gd name="connsiteX22" fmla="*/ 1128275 w 1453890"/>
                <a:gd name="connsiteY22" fmla="*/ 157 h 211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53890" h="2110733">
                  <a:moveTo>
                    <a:pt x="1128275" y="157"/>
                  </a:moveTo>
                  <a:lnTo>
                    <a:pt x="1453890" y="157"/>
                  </a:lnTo>
                  <a:lnTo>
                    <a:pt x="1453890" y="59802"/>
                  </a:lnTo>
                  <a:lnTo>
                    <a:pt x="1128275" y="59802"/>
                  </a:lnTo>
                  <a:cubicBezTo>
                    <a:pt x="997560" y="59802"/>
                    <a:pt x="862259" y="82745"/>
                    <a:pt x="726958" y="126332"/>
                  </a:cubicBezTo>
                  <a:cubicBezTo>
                    <a:pt x="598535" y="167627"/>
                    <a:pt x="486168" y="231861"/>
                    <a:pt x="382972" y="316743"/>
                  </a:cubicBezTo>
                  <a:cubicBezTo>
                    <a:pt x="284361" y="399331"/>
                    <a:pt x="206392" y="500272"/>
                    <a:pt x="144475" y="624153"/>
                  </a:cubicBezTo>
                  <a:cubicBezTo>
                    <a:pt x="87143" y="738858"/>
                    <a:pt x="57332" y="885682"/>
                    <a:pt x="57332" y="1055446"/>
                  </a:cubicBezTo>
                  <a:cubicBezTo>
                    <a:pt x="57332" y="1225208"/>
                    <a:pt x="87143" y="1369738"/>
                    <a:pt x="144475" y="1486737"/>
                  </a:cubicBezTo>
                  <a:cubicBezTo>
                    <a:pt x="206392" y="1612912"/>
                    <a:pt x="284361" y="1711559"/>
                    <a:pt x="382972" y="1794147"/>
                  </a:cubicBezTo>
                  <a:cubicBezTo>
                    <a:pt x="486168" y="1879029"/>
                    <a:pt x="598535" y="1940971"/>
                    <a:pt x="726958" y="1984558"/>
                  </a:cubicBezTo>
                  <a:cubicBezTo>
                    <a:pt x="862259" y="2028145"/>
                    <a:pt x="997560" y="2051088"/>
                    <a:pt x="1128275" y="2051088"/>
                  </a:cubicBezTo>
                  <a:lnTo>
                    <a:pt x="1453890" y="2051088"/>
                  </a:lnTo>
                  <a:lnTo>
                    <a:pt x="1453890" y="2110733"/>
                  </a:lnTo>
                  <a:lnTo>
                    <a:pt x="1128275" y="2110733"/>
                  </a:lnTo>
                  <a:cubicBezTo>
                    <a:pt x="990680" y="2110733"/>
                    <a:pt x="848500" y="2085499"/>
                    <a:pt x="708611" y="2039618"/>
                  </a:cubicBezTo>
                  <a:cubicBezTo>
                    <a:pt x="573310" y="1993734"/>
                    <a:pt x="454063" y="1927204"/>
                    <a:pt x="346279" y="1837734"/>
                  </a:cubicBezTo>
                  <a:cubicBezTo>
                    <a:pt x="243083" y="1752854"/>
                    <a:pt x="160528" y="1645031"/>
                    <a:pt x="94023" y="1511972"/>
                  </a:cubicBezTo>
                  <a:cubicBezTo>
                    <a:pt x="32105" y="1388091"/>
                    <a:pt x="0" y="1234385"/>
                    <a:pt x="0" y="1055446"/>
                  </a:cubicBezTo>
                  <a:cubicBezTo>
                    <a:pt x="0" y="874212"/>
                    <a:pt x="32105" y="720505"/>
                    <a:pt x="94023" y="596624"/>
                  </a:cubicBezTo>
                  <a:cubicBezTo>
                    <a:pt x="160528" y="463567"/>
                    <a:pt x="243083" y="358036"/>
                    <a:pt x="348573" y="270862"/>
                  </a:cubicBezTo>
                  <a:cubicBezTo>
                    <a:pt x="456355" y="179098"/>
                    <a:pt x="575604" y="114862"/>
                    <a:pt x="710905" y="68981"/>
                  </a:cubicBezTo>
                  <a:cubicBezTo>
                    <a:pt x="850794" y="20803"/>
                    <a:pt x="992974" y="-2137"/>
                    <a:pt x="1128275" y="157"/>
                  </a:cubicBezTo>
                  <a:close/>
                </a:path>
              </a:pathLst>
            </a:custGeom>
            <a:solidFill>
              <a:srgbClr val="F1983D"/>
            </a:solidFill>
            <a:ln w="9497" cap="flat">
              <a:noFill/>
              <a:prstDash val="solid"/>
              <a:miter/>
            </a:ln>
          </p:spPr>
          <p:txBody>
            <a:bodyPr rtlCol="0" anchor="ctr"/>
            <a:lstStyle/>
            <a:p>
              <a:endParaRPr lang="en-US"/>
            </a:p>
          </p:txBody>
        </p:sp>
      </p:grpSp>
    </p:spTree>
    <p:extLst>
      <p:ext uri="{BB962C8B-B14F-4D97-AF65-F5344CB8AC3E}">
        <p14:creationId xmlns:p14="http://schemas.microsoft.com/office/powerpoint/2010/main" val="1198495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51F8315-16CE-6F4B-8B1D-E276977BD37F}"/>
              </a:ext>
            </a:extLst>
          </p:cNvPr>
          <p:cNvSpPr>
            <a:spLocks noGrp="1"/>
          </p:cNvSpPr>
          <p:nvPr>
            <p:ph type="body" sz="quarter" idx="13"/>
          </p:nvPr>
        </p:nvSpPr>
        <p:spPr>
          <a:xfrm>
            <a:off x="642249" y="-13971"/>
            <a:ext cx="6016087" cy="1029971"/>
          </a:xfrm>
        </p:spPr>
        <p:txBody>
          <a:bodyPr/>
          <a:lstStyle/>
          <a:p>
            <a:pPr algn="l"/>
            <a:r>
              <a:rPr lang="en-US" i="0" dirty="0"/>
              <a:t>4.0 Course Delivery Options</a:t>
            </a:r>
          </a:p>
        </p:txBody>
      </p:sp>
      <p:sp>
        <p:nvSpPr>
          <p:cNvPr id="12" name="Text Placeholder 6">
            <a:extLst>
              <a:ext uri="{FF2B5EF4-FFF2-40B4-BE49-F238E27FC236}">
                <a16:creationId xmlns:a16="http://schemas.microsoft.com/office/drawing/2014/main" id="{6F4E4BE0-8BD7-AF41-B842-A426394BE9A5}"/>
              </a:ext>
            </a:extLst>
          </p:cNvPr>
          <p:cNvSpPr txBox="1">
            <a:spLocks/>
          </p:cNvSpPr>
          <p:nvPr/>
        </p:nvSpPr>
        <p:spPr>
          <a:xfrm>
            <a:off x="642249" y="940049"/>
            <a:ext cx="6602005" cy="1278218"/>
          </a:xfrm>
          <a:prstGeom prst="rect">
            <a:avLst/>
          </a:prstGeom>
        </p:spPr>
        <p:txBody>
          <a:bodyPr anchor="t">
            <a:normAutofit lnSpcReduction="10000"/>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GB" sz="1200" b="1" i="0" dirty="0">
                <a:solidFill>
                  <a:srgbClr val="F1983D"/>
                </a:solidFill>
              </a:rPr>
              <a:t>Classroom Training &amp; Tools Required</a:t>
            </a:r>
            <a:br>
              <a:rPr lang="en-GB" sz="1200" b="1" i="0" dirty="0">
                <a:solidFill>
                  <a:srgbClr val="F1983D"/>
                </a:solidFill>
              </a:rPr>
            </a:br>
            <a:br>
              <a:rPr lang="en-GB" sz="1200" b="1" i="0" dirty="0">
                <a:solidFill>
                  <a:srgbClr val="F1983D"/>
                </a:solidFill>
              </a:rPr>
            </a:br>
            <a:r>
              <a:rPr lang="en-GB" sz="1200" i="0" dirty="0">
                <a:solidFill>
                  <a:schemeClr val="bg1"/>
                </a:solidFill>
              </a:rPr>
              <a:t>Classroom training remains one of the most popular training techniques for building skills capacity. Typically, it is instructor-centred face-to-face training that takes place in a fixed time and place.  We would really encourage that this training  is rooted in community-based learning. Impact can be achieved by communities joining together to progress this training – it can augment environmental improvement actions.  For such training, we provide </a:t>
            </a:r>
            <a:r>
              <a:rPr lang="en-GB" sz="1200" i="0" dirty="0">
                <a:solidFill>
                  <a:srgbClr val="F1983D"/>
                </a:solidFill>
              </a:rPr>
              <a:t>…</a:t>
            </a:r>
          </a:p>
        </p:txBody>
      </p:sp>
      <p:sp>
        <p:nvSpPr>
          <p:cNvPr id="9" name="Slide Number Placeholder 5">
            <a:extLst>
              <a:ext uri="{FF2B5EF4-FFF2-40B4-BE49-F238E27FC236}">
                <a16:creationId xmlns:a16="http://schemas.microsoft.com/office/drawing/2014/main" id="{C63D007C-1B2C-8E47-AAE4-BE75361FE689}"/>
              </a:ext>
            </a:extLst>
          </p:cNvPr>
          <p:cNvSpPr>
            <a:spLocks noGrp="1"/>
          </p:cNvSpPr>
          <p:nvPr>
            <p:ph type="sldNum" sz="quarter" idx="4"/>
          </p:nvPr>
        </p:nvSpPr>
        <p:spPr>
          <a:xfrm>
            <a:off x="6275853" y="10164478"/>
            <a:ext cx="988834" cy="465822"/>
          </a:xfrm>
        </p:spPr>
        <p:txBody>
          <a:bodyPr/>
          <a:lstStyle/>
          <a:p>
            <a:fld id="{CB2079F2-58AF-ED44-82D7-E04B2F6FD686}" type="slidenum">
              <a:rPr lang="en-US" smtClean="0"/>
              <a:pPr/>
              <a:t>14</a:t>
            </a:fld>
            <a:endParaRPr lang="en-US" dirty="0"/>
          </a:p>
        </p:txBody>
      </p:sp>
      <p:graphicFrame>
        <p:nvGraphicFramePr>
          <p:cNvPr id="6" name="Table 7">
            <a:extLst>
              <a:ext uri="{FF2B5EF4-FFF2-40B4-BE49-F238E27FC236}">
                <a16:creationId xmlns:a16="http://schemas.microsoft.com/office/drawing/2014/main" id="{1120B2A6-8950-202D-467F-6AA8E9C56F4F}"/>
              </a:ext>
            </a:extLst>
          </p:cNvPr>
          <p:cNvGraphicFramePr>
            <a:graphicFrameLocks noGrp="1"/>
          </p:cNvGraphicFramePr>
          <p:nvPr>
            <p:extLst>
              <p:ext uri="{D42A27DB-BD31-4B8C-83A1-F6EECF244321}">
                <p14:modId xmlns:p14="http://schemas.microsoft.com/office/powerpoint/2010/main" val="133559209"/>
              </p:ext>
            </p:extLst>
          </p:nvPr>
        </p:nvGraphicFramePr>
        <p:xfrm>
          <a:off x="765847" y="3371407"/>
          <a:ext cx="6239782" cy="5486400"/>
        </p:xfrm>
        <a:graphic>
          <a:graphicData uri="http://schemas.openxmlformats.org/drawingml/2006/table">
            <a:tbl>
              <a:tblPr firstRow="1" bandRow="1">
                <a:tableStyleId>{5C22544A-7EE6-4342-B048-85BDC9FD1C3A}</a:tableStyleId>
              </a:tblPr>
              <a:tblGrid>
                <a:gridCol w="1421468">
                  <a:extLst>
                    <a:ext uri="{9D8B030D-6E8A-4147-A177-3AD203B41FA5}">
                      <a16:colId xmlns:a16="http://schemas.microsoft.com/office/drawing/2014/main" val="3903941124"/>
                    </a:ext>
                  </a:extLst>
                </a:gridCol>
                <a:gridCol w="2868460">
                  <a:extLst>
                    <a:ext uri="{9D8B030D-6E8A-4147-A177-3AD203B41FA5}">
                      <a16:colId xmlns:a16="http://schemas.microsoft.com/office/drawing/2014/main" val="2417487657"/>
                    </a:ext>
                  </a:extLst>
                </a:gridCol>
                <a:gridCol w="1949854">
                  <a:extLst>
                    <a:ext uri="{9D8B030D-6E8A-4147-A177-3AD203B41FA5}">
                      <a16:colId xmlns:a16="http://schemas.microsoft.com/office/drawing/2014/main" val="3370213147"/>
                    </a:ext>
                  </a:extLst>
                </a:gridCol>
              </a:tblGrid>
              <a:tr h="414496">
                <a:tc>
                  <a:txBody>
                    <a:bodyPr/>
                    <a:lstStyle/>
                    <a:p>
                      <a:r>
                        <a:rPr lang="en-IE" sz="1600" dirty="0">
                          <a:solidFill>
                            <a:schemeClr val="bg1"/>
                          </a:solidFill>
                          <a:latin typeface="Calibri" panose="020F0502020204030204" pitchFamily="34" charset="0"/>
                          <a:cs typeface="Calibri" panose="020F0502020204030204" pitchFamily="34" charset="0"/>
                        </a:rPr>
                        <a:t>Classroom Tool</a:t>
                      </a:r>
                    </a:p>
                  </a:txBody>
                  <a:tcPr anchor="ctr">
                    <a:solidFill>
                      <a:srgbClr val="086575"/>
                    </a:solidFill>
                  </a:tcPr>
                </a:tc>
                <a:tc>
                  <a:txBody>
                    <a:bodyPr/>
                    <a:lstStyle/>
                    <a:p>
                      <a:pPr marL="0" algn="l" defTabSz="2072941" rtl="0" eaLnBrk="1" latinLnBrk="0" hangingPunct="1"/>
                      <a:endParaRPr lang="en-IE" sz="1600" b="1" kern="1200" dirty="0">
                        <a:solidFill>
                          <a:schemeClr val="bg1"/>
                        </a:solidFill>
                        <a:latin typeface="Calibri" panose="020F0502020204030204" pitchFamily="34" charset="0"/>
                        <a:ea typeface="+mn-ea"/>
                        <a:cs typeface="Calibri" panose="020F0502020204030204" pitchFamily="34" charset="0"/>
                      </a:endParaRPr>
                    </a:p>
                    <a:p>
                      <a:pPr marL="0" algn="l" defTabSz="2072941" rtl="0" eaLnBrk="1" latinLnBrk="0" hangingPunct="1"/>
                      <a:r>
                        <a:rPr lang="en-IE" sz="1600" b="1" kern="1200" dirty="0">
                          <a:solidFill>
                            <a:schemeClr val="bg1"/>
                          </a:solidFill>
                          <a:latin typeface="Calibri" panose="020F0502020204030204" pitchFamily="34" charset="0"/>
                          <a:ea typeface="+mn-ea"/>
                          <a:cs typeface="Calibri" panose="020F0502020204030204" pitchFamily="34" charset="0"/>
                        </a:rPr>
                        <a:t>Suggested Use in the Classroom</a:t>
                      </a:r>
                    </a:p>
                    <a:p>
                      <a:pPr marL="0" algn="l" defTabSz="2072941" rtl="0" eaLnBrk="1" latinLnBrk="0" hangingPunct="1"/>
                      <a:endParaRPr lang="en-IE" sz="1600" b="1" kern="1200" dirty="0">
                        <a:solidFill>
                          <a:schemeClr val="bg1"/>
                        </a:solidFill>
                        <a:latin typeface="Calibri" panose="020F0502020204030204" pitchFamily="34" charset="0"/>
                        <a:ea typeface="+mn-ea"/>
                        <a:cs typeface="Calibri" panose="020F0502020204030204" pitchFamily="34" charset="0"/>
                      </a:endParaRPr>
                    </a:p>
                  </a:txBody>
                  <a:tcPr anchor="b">
                    <a:solidFill>
                      <a:srgbClr val="086575"/>
                    </a:solidFill>
                  </a:tcPr>
                </a:tc>
                <a:tc>
                  <a:txBody>
                    <a:bodyPr/>
                    <a:lstStyle/>
                    <a:p>
                      <a:pPr marL="0" algn="l" defTabSz="2072941" rtl="0" eaLnBrk="1" latinLnBrk="0" hangingPunct="1"/>
                      <a:r>
                        <a:rPr lang="en-IE" sz="1600" b="1" kern="1200" dirty="0">
                          <a:solidFill>
                            <a:schemeClr val="bg1"/>
                          </a:solidFill>
                          <a:latin typeface="Calibri" panose="020F0502020204030204" pitchFamily="34" charset="0"/>
                          <a:ea typeface="+mn-ea"/>
                          <a:cs typeface="Calibri" panose="020F0502020204030204" pitchFamily="34" charset="0"/>
                        </a:rPr>
                        <a:t>Additional Resources Required</a:t>
                      </a:r>
                    </a:p>
                  </a:txBody>
                  <a:tcPr anchor="ctr">
                    <a:solidFill>
                      <a:srgbClr val="086575"/>
                    </a:solidFill>
                  </a:tcPr>
                </a:tc>
                <a:extLst>
                  <a:ext uri="{0D108BD9-81ED-4DB2-BD59-A6C34878D82A}">
                    <a16:rowId xmlns:a16="http://schemas.microsoft.com/office/drawing/2014/main" val="2338061450"/>
                  </a:ext>
                </a:extLst>
              </a:tr>
              <a:tr h="414496">
                <a:tc>
                  <a:txBody>
                    <a:bodyPr/>
                    <a:lstStyle/>
                    <a:p>
                      <a:pPr algn="ctr"/>
                      <a:r>
                        <a:rPr lang="en-IE" sz="1200" dirty="0">
                          <a:latin typeface="Calibri" panose="020F0502020204030204" pitchFamily="34" charset="0"/>
                          <a:cs typeface="Calibri" panose="020F0502020204030204" pitchFamily="34" charset="0"/>
                        </a:rPr>
                        <a:t>PowerPoint © presentation</a:t>
                      </a:r>
                    </a:p>
                  </a:txBody>
                  <a:tcPr>
                    <a:solidFill>
                      <a:srgbClr val="B2DEDD"/>
                    </a:solidFill>
                  </a:tcPr>
                </a:tc>
                <a:tc>
                  <a:txBody>
                    <a:bodyPr/>
                    <a:lstStyle/>
                    <a:p>
                      <a:pPr algn="ctr"/>
                      <a:r>
                        <a:rPr lang="en-IE" sz="1200" dirty="0">
                          <a:latin typeface="Calibri" panose="020F0502020204030204" pitchFamily="34" charset="0"/>
                          <a:cs typeface="Calibri" panose="020F0502020204030204" pitchFamily="34" charset="0"/>
                        </a:rPr>
                        <a:t>Training materials are developed in PowerPoint. We provide 4 ‘ready-made’ PowerPoint decks that you can adapt to your priorities and circumstances. We suggest that these will be displayed on a large screen for classroom delivery</a:t>
                      </a:r>
                    </a:p>
                    <a:p>
                      <a:pPr algn="ctr"/>
                      <a:endParaRPr lang="en-IE" sz="1200" dirty="0">
                        <a:latin typeface="Calibri" panose="020F0502020204030204" pitchFamily="34" charset="0"/>
                        <a:cs typeface="Calibri" panose="020F0502020204030204" pitchFamily="34" charset="0"/>
                      </a:endParaRPr>
                    </a:p>
                  </a:txBody>
                  <a:tcPr>
                    <a:solidFill>
                      <a:srgbClr val="B2DEDD"/>
                    </a:solidFill>
                  </a:tcPr>
                </a:tc>
                <a:tc>
                  <a:txBody>
                    <a:bodyPr/>
                    <a:lstStyle/>
                    <a:p>
                      <a:pPr algn="l"/>
                      <a:r>
                        <a:rPr lang="en-IE" sz="1200" dirty="0">
                          <a:latin typeface="Calibri" panose="020F0502020204030204" pitchFamily="34" charset="0"/>
                          <a:cs typeface="Calibri" panose="020F0502020204030204" pitchFamily="34" charset="0"/>
                        </a:rPr>
                        <a:t>Laptop/ Computer</a:t>
                      </a:r>
                    </a:p>
                    <a:p>
                      <a:pPr algn="l"/>
                      <a:r>
                        <a:rPr lang="en-IE" sz="1200" dirty="0">
                          <a:latin typeface="Calibri" panose="020F0502020204030204" pitchFamily="34" charset="0"/>
                          <a:cs typeface="Calibri" panose="020F0502020204030204" pitchFamily="34" charset="0"/>
                        </a:rPr>
                        <a:t>Projector</a:t>
                      </a:r>
                    </a:p>
                    <a:p>
                      <a:pPr algn="l"/>
                      <a:r>
                        <a:rPr lang="en-IE" sz="1200" dirty="0">
                          <a:latin typeface="Calibri" panose="020F0502020204030204" pitchFamily="34" charset="0"/>
                          <a:cs typeface="Calibri" panose="020F0502020204030204" pitchFamily="34" charset="0"/>
                        </a:rPr>
                        <a:t>Large screen / wall</a:t>
                      </a:r>
                    </a:p>
                  </a:txBody>
                  <a:tcPr>
                    <a:solidFill>
                      <a:srgbClr val="B2DEDD"/>
                    </a:solidFill>
                  </a:tcPr>
                </a:tc>
                <a:extLst>
                  <a:ext uri="{0D108BD9-81ED-4DB2-BD59-A6C34878D82A}">
                    <a16:rowId xmlns:a16="http://schemas.microsoft.com/office/drawing/2014/main" val="3637798547"/>
                  </a:ext>
                </a:extLst>
              </a:tr>
              <a:tr h="414496">
                <a:tc>
                  <a:txBody>
                    <a:bodyPr/>
                    <a:lstStyle/>
                    <a:p>
                      <a:pPr algn="ctr"/>
                      <a:r>
                        <a:rPr lang="en-IE" sz="1200" dirty="0">
                          <a:latin typeface="Calibri" panose="020F0502020204030204" pitchFamily="34" charset="0"/>
                          <a:cs typeface="Calibri" panose="020F0502020204030204" pitchFamily="34" charset="0"/>
                        </a:rPr>
                        <a:t>Videos</a:t>
                      </a:r>
                    </a:p>
                  </a:txBody>
                  <a:tcPr>
                    <a:solidFill>
                      <a:srgbClr val="B2DEDD"/>
                    </a:solidFill>
                  </a:tcPr>
                </a:tc>
                <a:tc>
                  <a:txBody>
                    <a:bodyPr/>
                    <a:lstStyle/>
                    <a:p>
                      <a:pPr algn="ctr"/>
                      <a:r>
                        <a:rPr lang="en-IE" sz="1200" dirty="0">
                          <a:latin typeface="Calibri" panose="020F0502020204030204" pitchFamily="34" charset="0"/>
                          <a:cs typeface="Calibri" panose="020F0502020204030204" pitchFamily="34" charset="0"/>
                        </a:rPr>
                        <a:t>Videos are used to explain certain sections of the training content and to present case studies for discussion.</a:t>
                      </a:r>
                    </a:p>
                    <a:p>
                      <a:pPr algn="ctr"/>
                      <a:endParaRPr lang="en-IE" sz="1200" dirty="0">
                        <a:latin typeface="Calibri" panose="020F0502020204030204" pitchFamily="34" charset="0"/>
                        <a:cs typeface="Calibri" panose="020F0502020204030204" pitchFamily="34" charset="0"/>
                      </a:endParaRPr>
                    </a:p>
                  </a:txBody>
                  <a:tcPr>
                    <a:solidFill>
                      <a:srgbClr val="B2DEDD"/>
                    </a:solidFill>
                  </a:tcPr>
                </a:tc>
                <a:tc>
                  <a:txBody>
                    <a:bodyPr/>
                    <a:lstStyle/>
                    <a:p>
                      <a:pPr algn="l"/>
                      <a:r>
                        <a:rPr lang="en-IE" sz="1200" dirty="0">
                          <a:latin typeface="Calibri" panose="020F0502020204030204" pitchFamily="34" charset="0"/>
                          <a:cs typeface="Calibri" panose="020F0502020204030204" pitchFamily="34" charset="0"/>
                        </a:rPr>
                        <a:t>Audio / sound system</a:t>
                      </a:r>
                    </a:p>
                  </a:txBody>
                  <a:tcPr>
                    <a:solidFill>
                      <a:srgbClr val="B2DEDD"/>
                    </a:solidFill>
                  </a:tcPr>
                </a:tc>
                <a:extLst>
                  <a:ext uri="{0D108BD9-81ED-4DB2-BD59-A6C34878D82A}">
                    <a16:rowId xmlns:a16="http://schemas.microsoft.com/office/drawing/2014/main" val="1919567722"/>
                  </a:ext>
                </a:extLst>
              </a:tr>
              <a:tr h="755718">
                <a:tc>
                  <a:txBody>
                    <a:bodyPr/>
                    <a:lstStyle/>
                    <a:p>
                      <a:pPr algn="ctr"/>
                      <a:r>
                        <a:rPr lang="en-IE" sz="1200" dirty="0">
                          <a:latin typeface="Calibri" panose="020F0502020204030204" pitchFamily="34" charset="0"/>
                          <a:cs typeface="Calibri" panose="020F0502020204030204" pitchFamily="34" charset="0"/>
                        </a:rPr>
                        <a:t>Whiteboard or Flip Chart</a:t>
                      </a:r>
                    </a:p>
                  </a:txBody>
                  <a:tcPr>
                    <a:solidFill>
                      <a:srgbClr val="B2DEDD"/>
                    </a:solidFill>
                  </a:tcPr>
                </a:tc>
                <a:tc>
                  <a:txBody>
                    <a:bodyPr/>
                    <a:lstStyle/>
                    <a:p>
                      <a:pPr algn="ctr"/>
                      <a:r>
                        <a:rPr lang="en-IE" sz="1200" dirty="0">
                          <a:latin typeface="Calibri" panose="020F0502020204030204" pitchFamily="34" charset="0"/>
                          <a:cs typeface="Calibri" panose="020F0502020204030204" pitchFamily="34" charset="0"/>
                        </a:rPr>
                        <a:t>Invite learners to write on the board or ask them for feedback that you write on the board</a:t>
                      </a:r>
                    </a:p>
                    <a:p>
                      <a:pPr algn="ctr"/>
                      <a:endParaRPr lang="en-IE" sz="1200" dirty="0">
                        <a:latin typeface="Calibri" panose="020F0502020204030204" pitchFamily="34" charset="0"/>
                        <a:cs typeface="Calibri" panose="020F0502020204030204" pitchFamily="34" charset="0"/>
                      </a:endParaRPr>
                    </a:p>
                  </a:txBody>
                  <a:tcPr>
                    <a:solidFill>
                      <a:srgbClr val="B2DEDD"/>
                    </a:solidFill>
                  </a:tcPr>
                </a:tc>
                <a:tc>
                  <a:txBody>
                    <a:bodyPr/>
                    <a:lstStyle/>
                    <a:p>
                      <a:pPr algn="l"/>
                      <a:r>
                        <a:rPr lang="en-IE" sz="1200" dirty="0">
                          <a:latin typeface="Calibri" panose="020F0502020204030204" pitchFamily="34" charset="0"/>
                          <a:cs typeface="Calibri" panose="020F0502020204030204" pitchFamily="34" charset="0"/>
                        </a:rPr>
                        <a:t>Pens / markers</a:t>
                      </a:r>
                    </a:p>
                  </a:txBody>
                  <a:tcPr>
                    <a:solidFill>
                      <a:srgbClr val="B2DEDD"/>
                    </a:solidFill>
                  </a:tcPr>
                </a:tc>
                <a:extLst>
                  <a:ext uri="{0D108BD9-81ED-4DB2-BD59-A6C34878D82A}">
                    <a16:rowId xmlns:a16="http://schemas.microsoft.com/office/drawing/2014/main" val="1544839967"/>
                  </a:ext>
                </a:extLst>
              </a:tr>
              <a:tr h="414496">
                <a:tc>
                  <a:txBody>
                    <a:bodyPr/>
                    <a:lstStyle/>
                    <a:p>
                      <a:pPr algn="ctr"/>
                      <a:r>
                        <a:rPr lang="en-GB" sz="1200" b="1" i="0" dirty="0">
                          <a:solidFill>
                            <a:srgbClr val="374151"/>
                          </a:solidFill>
                          <a:effectLst/>
                          <a:latin typeface="Calibri" panose="020F0502020204030204" pitchFamily="34" charset="0"/>
                          <a:ea typeface="Calibri" panose="020F0502020204030204" pitchFamily="34" charset="0"/>
                          <a:cs typeface="Calibri" panose="020F0502020204030204" pitchFamily="34" charset="0"/>
                        </a:rPr>
                        <a:t>Assistive Technology</a:t>
                      </a:r>
                      <a:endParaRPr lang="en-IE" sz="1200" dirty="0">
                        <a:latin typeface="Calibri" panose="020F0502020204030204" pitchFamily="34" charset="0"/>
                        <a:cs typeface="Calibri" panose="020F0502020204030204" pitchFamily="34" charset="0"/>
                      </a:endParaRPr>
                    </a:p>
                  </a:txBody>
                  <a:tcPr>
                    <a:solidFill>
                      <a:srgbClr val="B2DEDD"/>
                    </a:solidFill>
                  </a:tcPr>
                </a:tc>
                <a:tc>
                  <a:txBody>
                    <a:bodyPr/>
                    <a:lstStyle/>
                    <a:p>
                      <a:pPr algn="ctr"/>
                      <a:r>
                        <a:rPr lang="en-GB" sz="1200" b="1" i="0" dirty="0">
                          <a:solidFill>
                            <a:srgbClr val="374151"/>
                          </a:solidFill>
                          <a:effectLst/>
                          <a:latin typeface="Calibri" panose="020F0502020204030204" pitchFamily="34" charset="0"/>
                          <a:ea typeface="Calibri" panose="020F0502020204030204" pitchFamily="34" charset="0"/>
                          <a:cs typeface="Calibri" panose="020F0502020204030204" pitchFamily="34" charset="0"/>
                        </a:rPr>
                        <a:t>To increase Accessibility and Inclusivity</a:t>
                      </a:r>
                      <a:endParaRPr lang="en-IE" sz="1200" dirty="0">
                        <a:latin typeface="Calibri" panose="020F0502020204030204" pitchFamily="34" charset="0"/>
                        <a:cs typeface="Calibri" panose="020F0502020204030204" pitchFamily="34" charset="0"/>
                      </a:endParaRPr>
                    </a:p>
                  </a:txBody>
                  <a:tcPr>
                    <a:solidFill>
                      <a:srgbClr val="B2DEDD"/>
                    </a:solidFill>
                  </a:tcPr>
                </a:tc>
                <a:tc>
                  <a:txBody>
                    <a:bodyPr/>
                    <a:lstStyle/>
                    <a:p>
                      <a:pPr marL="0" marR="0" lvl="0" indent="0" algn="l" defTabSz="2072941" rtl="0" eaLnBrk="1" fontAlgn="auto" latinLnBrk="0" hangingPunct="1">
                        <a:lnSpc>
                          <a:spcPct val="100000"/>
                        </a:lnSpc>
                        <a:spcBef>
                          <a:spcPts val="0"/>
                        </a:spcBef>
                        <a:spcAft>
                          <a:spcPts val="0"/>
                        </a:spcAft>
                        <a:buClrTx/>
                        <a:buSzTx/>
                        <a:buFontTx/>
                        <a:buNone/>
                        <a:tabLst/>
                        <a:defRPr/>
                      </a:pPr>
                      <a:r>
                        <a:rPr lang="en-GB" sz="1200" b="0" i="0" dirty="0">
                          <a:solidFill>
                            <a:srgbClr val="374151"/>
                          </a:solidFill>
                          <a:effectLst/>
                          <a:latin typeface="Calibri" panose="020F0502020204030204" pitchFamily="34" charset="0"/>
                          <a:ea typeface="Calibri" panose="020F0502020204030204" pitchFamily="34" charset="0"/>
                          <a:cs typeface="Calibri" panose="020F0502020204030204" pitchFamily="34" charset="0"/>
                        </a:rPr>
                        <a:t>Screen readers, hearing aids, or voice recognition tools can aid differently-abled learners.</a:t>
                      </a:r>
                    </a:p>
                    <a:p>
                      <a:pPr algn="l"/>
                      <a:r>
                        <a:rPr lang="en-IE" sz="1200" dirty="0">
                          <a:latin typeface="Calibri" panose="020F0502020204030204" pitchFamily="34" charset="0"/>
                          <a:cs typeface="Calibri" panose="020F0502020204030204" pitchFamily="34" charset="0"/>
                        </a:rPr>
                        <a:t>*</a:t>
                      </a:r>
                    </a:p>
                  </a:txBody>
                  <a:tcPr>
                    <a:solidFill>
                      <a:srgbClr val="B2DEDD"/>
                    </a:solidFill>
                  </a:tcPr>
                </a:tc>
                <a:extLst>
                  <a:ext uri="{0D108BD9-81ED-4DB2-BD59-A6C34878D82A}">
                    <a16:rowId xmlns:a16="http://schemas.microsoft.com/office/drawing/2014/main" val="3086547379"/>
                  </a:ext>
                </a:extLst>
              </a:tr>
              <a:tr h="414496">
                <a:tc>
                  <a:txBody>
                    <a:bodyPr/>
                    <a:lstStyle/>
                    <a:p>
                      <a:pPr algn="ctr"/>
                      <a:r>
                        <a:rPr lang="en-GB" sz="1200" b="1" i="0" dirty="0">
                          <a:solidFill>
                            <a:srgbClr val="374151"/>
                          </a:solidFill>
                          <a:effectLst/>
                          <a:latin typeface="Calibri" panose="020F0502020204030204" pitchFamily="34" charset="0"/>
                          <a:ea typeface="Calibri" panose="020F0502020204030204" pitchFamily="34" charset="0"/>
                          <a:cs typeface="Calibri" panose="020F0502020204030204" pitchFamily="34" charset="0"/>
                        </a:rPr>
                        <a:t>Evaluation Surveys</a:t>
                      </a:r>
                      <a:endParaRPr lang="en-IE" sz="1200" dirty="0">
                        <a:latin typeface="Calibri" panose="020F0502020204030204" pitchFamily="34" charset="0"/>
                        <a:cs typeface="Calibri" panose="020F0502020204030204" pitchFamily="34" charset="0"/>
                      </a:endParaRPr>
                    </a:p>
                  </a:txBody>
                  <a:tcPr>
                    <a:solidFill>
                      <a:srgbClr val="B2DEDD"/>
                    </a:solidFill>
                  </a:tcPr>
                </a:tc>
                <a:tc>
                  <a:txBody>
                    <a:bodyPr/>
                    <a:lstStyle/>
                    <a:p>
                      <a:pPr algn="ctr"/>
                      <a:r>
                        <a:rPr lang="en-GB" sz="1200" b="0" i="0" dirty="0">
                          <a:solidFill>
                            <a:srgbClr val="374151"/>
                          </a:solidFill>
                          <a:effectLst/>
                          <a:latin typeface="Calibri" panose="020F0502020204030204" pitchFamily="34" charset="0"/>
                          <a:ea typeface="Calibri" panose="020F0502020204030204" pitchFamily="34" charset="0"/>
                          <a:cs typeface="Calibri" panose="020F0502020204030204" pitchFamily="34" charset="0"/>
                        </a:rPr>
                        <a:t>Regularly assess the effectiveness of the training modules and gather feedback for continuous improvement</a:t>
                      </a:r>
                      <a:endParaRPr lang="en-IE" sz="1200" dirty="0">
                        <a:latin typeface="Calibri" panose="020F0502020204030204" pitchFamily="34" charset="0"/>
                        <a:cs typeface="Calibri" panose="020F0502020204030204" pitchFamily="34" charset="0"/>
                      </a:endParaRPr>
                    </a:p>
                  </a:txBody>
                  <a:tcPr>
                    <a:solidFill>
                      <a:srgbClr val="B2DEDD"/>
                    </a:solidFill>
                  </a:tcPr>
                </a:tc>
                <a:tc>
                  <a:txBody>
                    <a:bodyPr/>
                    <a:lstStyle/>
                    <a:p>
                      <a:pPr algn="l"/>
                      <a:endParaRPr lang="en-IE" sz="1200" dirty="0">
                        <a:latin typeface="Calibri" panose="020F0502020204030204" pitchFamily="34" charset="0"/>
                        <a:cs typeface="Calibri" panose="020F0502020204030204" pitchFamily="34" charset="0"/>
                      </a:endParaRPr>
                    </a:p>
                  </a:txBody>
                  <a:tcPr>
                    <a:solidFill>
                      <a:srgbClr val="B2DEDD"/>
                    </a:solidFill>
                  </a:tcPr>
                </a:tc>
                <a:extLst>
                  <a:ext uri="{0D108BD9-81ED-4DB2-BD59-A6C34878D82A}">
                    <a16:rowId xmlns:a16="http://schemas.microsoft.com/office/drawing/2014/main" val="2395951846"/>
                  </a:ext>
                </a:extLst>
              </a:tr>
            </a:tbl>
          </a:graphicData>
        </a:graphic>
      </p:graphicFrame>
    </p:spTree>
    <p:extLst>
      <p:ext uri="{BB962C8B-B14F-4D97-AF65-F5344CB8AC3E}">
        <p14:creationId xmlns:p14="http://schemas.microsoft.com/office/powerpoint/2010/main" val="24191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78A119-BE92-A006-6FC8-F34C2125F27E}"/>
              </a:ext>
            </a:extLst>
          </p:cNvPr>
          <p:cNvSpPr>
            <a:spLocks noGrp="1"/>
          </p:cNvSpPr>
          <p:nvPr>
            <p:ph type="body" sz="quarter" idx="30"/>
          </p:nvPr>
        </p:nvSpPr>
        <p:spPr/>
        <p:txBody>
          <a:bodyPr/>
          <a:lstStyle/>
          <a:p>
            <a:r>
              <a:rPr lang="en-IE" dirty="0"/>
              <a:t>Course Delivery (continued)</a:t>
            </a:r>
          </a:p>
        </p:txBody>
      </p:sp>
      <p:sp>
        <p:nvSpPr>
          <p:cNvPr id="4" name="Slide Number Placeholder 3">
            <a:extLst>
              <a:ext uri="{FF2B5EF4-FFF2-40B4-BE49-F238E27FC236}">
                <a16:creationId xmlns:a16="http://schemas.microsoft.com/office/drawing/2014/main" id="{4266387C-D80E-4BF8-A280-1ED907D46440}"/>
              </a:ext>
            </a:extLst>
          </p:cNvPr>
          <p:cNvSpPr>
            <a:spLocks noGrp="1"/>
          </p:cNvSpPr>
          <p:nvPr>
            <p:ph type="sldNum" sz="quarter" idx="4"/>
          </p:nvPr>
        </p:nvSpPr>
        <p:spPr/>
        <p:txBody>
          <a:bodyPr/>
          <a:lstStyle/>
          <a:p>
            <a:fld id="{CB2079F2-58AF-ED44-82D7-E04B2F6FD686}" type="slidenum">
              <a:rPr lang="en-US" smtClean="0"/>
              <a:pPr/>
              <a:t>15</a:t>
            </a:fld>
            <a:endParaRPr lang="en-US" dirty="0"/>
          </a:p>
        </p:txBody>
      </p:sp>
      <p:sp>
        <p:nvSpPr>
          <p:cNvPr id="5" name="Text Placeholder 6">
            <a:extLst>
              <a:ext uri="{FF2B5EF4-FFF2-40B4-BE49-F238E27FC236}">
                <a16:creationId xmlns:a16="http://schemas.microsoft.com/office/drawing/2014/main" id="{40F59AEF-0EF1-464D-6DF7-790FD369C881}"/>
              </a:ext>
            </a:extLst>
          </p:cNvPr>
          <p:cNvSpPr txBox="1">
            <a:spLocks/>
          </p:cNvSpPr>
          <p:nvPr/>
        </p:nvSpPr>
        <p:spPr>
          <a:xfrm>
            <a:off x="898582" y="2472516"/>
            <a:ext cx="6602005" cy="1278218"/>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GB" sz="1200" b="1" i="0" dirty="0">
                <a:solidFill>
                  <a:schemeClr val="bg1"/>
                </a:solidFill>
              </a:rPr>
              <a:t>Suggested delivery mechanisms:</a:t>
            </a:r>
            <a:br>
              <a:rPr lang="en-GB" sz="1200" b="1" i="0" dirty="0">
                <a:solidFill>
                  <a:schemeClr val="bg1"/>
                </a:solidFill>
              </a:rPr>
            </a:br>
            <a:br>
              <a:rPr lang="en-GB" sz="1200" b="1" i="0" dirty="0">
                <a:solidFill>
                  <a:schemeClr val="bg1"/>
                </a:solidFill>
              </a:rPr>
            </a:br>
            <a:r>
              <a:rPr lang="en-GB" sz="1200" b="1" i="0" dirty="0">
                <a:solidFill>
                  <a:schemeClr val="bg1"/>
                </a:solidFill>
              </a:rPr>
              <a:t>Small group discussions: </a:t>
            </a:r>
            <a:r>
              <a:rPr lang="en-GB" sz="1200" i="0" dirty="0">
                <a:solidFill>
                  <a:schemeClr val="bg1"/>
                </a:solidFill>
              </a:rPr>
              <a:t>Break the participants down into small groups and give them case studies or work situations to discuss or solve. This allows for knowledge transfer between learners.</a:t>
            </a:r>
            <a:br>
              <a:rPr lang="en-GB" sz="1200" i="0" dirty="0">
                <a:solidFill>
                  <a:schemeClr val="bg1"/>
                </a:solidFill>
              </a:rPr>
            </a:br>
            <a:br>
              <a:rPr lang="en-GB" sz="1200" i="0" dirty="0">
                <a:solidFill>
                  <a:schemeClr val="bg1"/>
                </a:solidFill>
              </a:rPr>
            </a:br>
            <a:r>
              <a:rPr lang="en-GB" sz="1200" b="1" i="0" dirty="0">
                <a:solidFill>
                  <a:schemeClr val="bg1"/>
                </a:solidFill>
              </a:rPr>
              <a:t>Q &amp; A Sessions: </a:t>
            </a:r>
            <a:r>
              <a:rPr lang="en-GB" sz="1200" i="0" dirty="0">
                <a:solidFill>
                  <a:schemeClr val="bg1"/>
                </a:solidFill>
              </a:rPr>
              <a:t>Informal question-and-answer sessions are most effective in small groups and for updating skills rather that teaching new skills. These should be used frequently across course delivery.</a:t>
            </a:r>
            <a:br>
              <a:rPr lang="en-GB" sz="1200" i="0" dirty="0">
                <a:solidFill>
                  <a:schemeClr val="bg1"/>
                </a:solidFill>
              </a:rPr>
            </a:br>
            <a:br>
              <a:rPr lang="en-GB" sz="1200" i="0" dirty="0">
                <a:solidFill>
                  <a:schemeClr val="bg1"/>
                </a:solidFill>
              </a:rPr>
            </a:br>
            <a:r>
              <a:rPr lang="en-GB" sz="1200" b="1" i="0" dirty="0">
                <a:solidFill>
                  <a:schemeClr val="bg1"/>
                </a:solidFill>
              </a:rPr>
              <a:t>Multimedia: </a:t>
            </a:r>
            <a:r>
              <a:rPr lang="en-GB" sz="1200" i="0" dirty="0">
                <a:solidFill>
                  <a:schemeClr val="bg1"/>
                </a:solidFill>
              </a:rPr>
              <a:t>Multimedia training materials tends to be more proactive and challenging and therefore, more stimulating to the adult mind. Trainers should ensure that all imbedded tools are used to their full potential.</a:t>
            </a:r>
            <a:br>
              <a:rPr lang="en-GB" sz="1200" i="0" dirty="0">
                <a:solidFill>
                  <a:schemeClr val="bg1"/>
                </a:solidFill>
              </a:rPr>
            </a:br>
            <a:br>
              <a:rPr lang="en-GB" sz="1200" i="0" dirty="0">
                <a:solidFill>
                  <a:schemeClr val="bg1"/>
                </a:solidFill>
              </a:rPr>
            </a:br>
            <a:r>
              <a:rPr lang="en-GB" sz="1200" b="1" i="0" dirty="0">
                <a:solidFill>
                  <a:schemeClr val="bg1"/>
                </a:solidFill>
              </a:rPr>
              <a:t>Interactive Tools: </a:t>
            </a:r>
            <a:r>
              <a:rPr lang="en-GB" sz="1200" i="0" dirty="0">
                <a:solidFill>
                  <a:schemeClr val="bg1"/>
                </a:solidFill>
              </a:rPr>
              <a:t>The engagement of learners can be easily achieved by using interactive tools. An example of a free tool is Kahoot! Which is a game-based learning and trivia platform used in classrooms, offices, and social settings. You can compline a quiz, which can be answered by the students on their phones/tablets/computers. It is possible to get immediate feedback and results.</a:t>
            </a:r>
          </a:p>
        </p:txBody>
      </p:sp>
      <p:sp>
        <p:nvSpPr>
          <p:cNvPr id="6" name="Text Placeholder 6">
            <a:extLst>
              <a:ext uri="{FF2B5EF4-FFF2-40B4-BE49-F238E27FC236}">
                <a16:creationId xmlns:a16="http://schemas.microsoft.com/office/drawing/2014/main" id="{AA82A01C-A43A-9F29-C0D7-DEFCAC0F5F31}"/>
              </a:ext>
            </a:extLst>
          </p:cNvPr>
          <p:cNvSpPr txBox="1">
            <a:spLocks/>
          </p:cNvSpPr>
          <p:nvPr/>
        </p:nvSpPr>
        <p:spPr>
          <a:xfrm>
            <a:off x="898581" y="5679388"/>
            <a:ext cx="6602005" cy="1278218"/>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GB" sz="1200" b="1" i="0" dirty="0">
                <a:solidFill>
                  <a:schemeClr val="bg1"/>
                </a:solidFill>
              </a:rPr>
              <a:t>Other teaching  formats suitable for this course</a:t>
            </a:r>
            <a:br>
              <a:rPr lang="en-GB" sz="1200" b="1" i="0" dirty="0">
                <a:solidFill>
                  <a:schemeClr val="bg1"/>
                </a:solidFill>
              </a:rPr>
            </a:br>
            <a:br>
              <a:rPr lang="en-GB" sz="1200" b="1" i="0" dirty="0">
                <a:solidFill>
                  <a:schemeClr val="bg1"/>
                </a:solidFill>
              </a:rPr>
            </a:br>
            <a:r>
              <a:rPr lang="en-GB" sz="1200" b="1" i="0" dirty="0">
                <a:solidFill>
                  <a:schemeClr val="bg1"/>
                </a:solidFill>
              </a:rPr>
              <a:t>Flipped Classroom -  </a:t>
            </a:r>
            <a:r>
              <a:rPr lang="en-GB" sz="1200" i="0" dirty="0">
                <a:solidFill>
                  <a:schemeClr val="bg1"/>
                </a:solidFill>
              </a:rPr>
              <a:t>In a flipped classroom learners study the module content prior to the class with a focus on exercises and assignments in class. The classroom transfer of knowledge make way for online instruction outside the classroom. This creates more room for practicing in class, for extra explanation when needed, and offers the possibility to dive deeper into the materials during class time.</a:t>
            </a:r>
            <a:br>
              <a:rPr lang="en-GB" sz="1200" i="0" dirty="0">
                <a:solidFill>
                  <a:schemeClr val="bg1"/>
                </a:solidFill>
              </a:rPr>
            </a:br>
            <a:br>
              <a:rPr lang="en-GB" sz="1200" i="0" dirty="0">
                <a:solidFill>
                  <a:schemeClr val="bg1"/>
                </a:solidFill>
              </a:rPr>
            </a:br>
            <a:r>
              <a:rPr lang="en-GB" sz="1200" b="1" i="0" dirty="0">
                <a:solidFill>
                  <a:schemeClr val="bg1"/>
                </a:solidFill>
              </a:rPr>
              <a:t>Blended Learning -  </a:t>
            </a:r>
            <a:r>
              <a:rPr lang="en-GB" sz="1200" i="0" dirty="0">
                <a:solidFill>
                  <a:schemeClr val="bg1"/>
                </a:solidFill>
              </a:rPr>
              <a:t>Combines online digital media with traditional classroom methods. It requires the physical presence of both teacher and learner, with some element of learner control over time, place, path, or pace. Learners attend a classroom setting with a trainer present, face-to-face classroom practices combined with computer-mediated activities regarding content and delivery.</a:t>
            </a:r>
            <a:br>
              <a:rPr lang="en-GB" sz="1200" i="0" dirty="0">
                <a:solidFill>
                  <a:schemeClr val="bg1"/>
                </a:solidFill>
              </a:rPr>
            </a:br>
            <a:br>
              <a:rPr lang="en-GB" sz="1200" i="0" dirty="0">
                <a:solidFill>
                  <a:schemeClr val="bg1"/>
                </a:solidFill>
              </a:rPr>
            </a:br>
            <a:r>
              <a:rPr lang="en-GB" sz="1200" b="1" i="0" dirty="0">
                <a:solidFill>
                  <a:schemeClr val="bg1"/>
                </a:solidFill>
              </a:rPr>
              <a:t>Collaborative/Peer-to-Peer Learning – </a:t>
            </a:r>
            <a:r>
              <a:rPr lang="en-GB" sz="1200" i="0" dirty="0">
                <a:solidFill>
                  <a:schemeClr val="bg1"/>
                </a:solidFill>
              </a:rPr>
              <a:t>Is an educational approach to teaching and learning that involves groups of learners working together. An example for boosting collaborative and peer-to-peer learning is Peer review: Peers in the classroom are brought together to jointly evaluate the work by one or more people of similar competence to the producers of the work. Peers not only assess the performance of each other but also share their experiences and know-how.</a:t>
            </a:r>
          </a:p>
          <a:p>
            <a:pPr algn="l"/>
            <a:endParaRPr lang="en-GB" sz="1200" i="0" dirty="0">
              <a:solidFill>
                <a:schemeClr val="bg1"/>
              </a:solidFill>
            </a:endParaRPr>
          </a:p>
          <a:p>
            <a:pPr algn="l"/>
            <a:endParaRPr lang="en-GB" sz="1200" i="0" dirty="0">
              <a:solidFill>
                <a:schemeClr val="bg1"/>
              </a:solidFill>
            </a:endParaRPr>
          </a:p>
        </p:txBody>
      </p:sp>
    </p:spTree>
    <p:extLst>
      <p:ext uri="{BB962C8B-B14F-4D97-AF65-F5344CB8AC3E}">
        <p14:creationId xmlns:p14="http://schemas.microsoft.com/office/powerpoint/2010/main" val="2341787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25D586A-154F-7E4E-BDD9-A830DEFA4235}"/>
              </a:ext>
            </a:extLst>
          </p:cNvPr>
          <p:cNvSpPr>
            <a:spLocks noGrp="1"/>
          </p:cNvSpPr>
          <p:nvPr>
            <p:ph type="body" sz="quarter" idx="42"/>
          </p:nvPr>
        </p:nvSpPr>
        <p:spPr>
          <a:xfrm>
            <a:off x="706179" y="4765867"/>
            <a:ext cx="3019010" cy="4414479"/>
          </a:xfrm>
        </p:spPr>
        <p:txBody>
          <a:bodyPr/>
          <a:lstStyle/>
          <a:p>
            <a:r>
              <a:rPr lang="en-GB" sz="1400" b="1" dirty="0">
                <a:solidFill>
                  <a:srgbClr val="F1983D"/>
                </a:solidFill>
              </a:rPr>
              <a:t>Module 1 – Design Thinking: What is it and when to use it?</a:t>
            </a:r>
          </a:p>
          <a:p>
            <a:endParaRPr lang="en-GB" sz="1200" b="1" dirty="0"/>
          </a:p>
          <a:p>
            <a:r>
              <a:rPr lang="en-GB" sz="1200" dirty="0"/>
              <a:t>The first module, will give learners a basic understanding of the Design Thinking process and how to use it to solve challenges in their communities. </a:t>
            </a:r>
          </a:p>
          <a:p>
            <a:endParaRPr lang="en-GB" sz="1200" dirty="0"/>
          </a:p>
          <a:p>
            <a:r>
              <a:rPr lang="en-GB" sz="1400" b="1" dirty="0">
                <a:solidFill>
                  <a:srgbClr val="F1983D"/>
                </a:solidFill>
              </a:rPr>
              <a:t>Module 2 – Observe, Empathise and Define</a:t>
            </a:r>
          </a:p>
          <a:p>
            <a:endParaRPr lang="en-GB" sz="1200" b="1" dirty="0"/>
          </a:p>
          <a:p>
            <a:r>
              <a:rPr lang="en-GB" sz="1200" dirty="0"/>
              <a:t>The second Module, takes learners through the first two steps of the Design Thinking process. Informing them how to Empathise with their community and Define potential challenges.</a:t>
            </a:r>
          </a:p>
        </p:txBody>
      </p:sp>
      <p:sp>
        <p:nvSpPr>
          <p:cNvPr id="10" name="Text Placeholder 9">
            <a:extLst>
              <a:ext uri="{FF2B5EF4-FFF2-40B4-BE49-F238E27FC236}">
                <a16:creationId xmlns:a16="http://schemas.microsoft.com/office/drawing/2014/main" id="{258ACD2D-6277-1546-B7CB-5C6C7A4215DB}"/>
              </a:ext>
            </a:extLst>
          </p:cNvPr>
          <p:cNvSpPr>
            <a:spLocks noGrp="1"/>
          </p:cNvSpPr>
          <p:nvPr>
            <p:ph type="body" sz="quarter" idx="43"/>
          </p:nvPr>
        </p:nvSpPr>
        <p:spPr>
          <a:xfrm>
            <a:off x="4048595" y="4771085"/>
            <a:ext cx="3019010" cy="4414479"/>
          </a:xfrm>
        </p:spPr>
        <p:txBody>
          <a:bodyPr/>
          <a:lstStyle/>
          <a:p>
            <a:r>
              <a:rPr lang="en-GB" sz="1400" b="1" dirty="0">
                <a:solidFill>
                  <a:srgbClr val="F1983D"/>
                </a:solidFill>
              </a:rPr>
              <a:t>Module 3 – Ideate, Prototype &amp; Test</a:t>
            </a:r>
          </a:p>
          <a:p>
            <a:endParaRPr lang="en-GB" sz="1200" b="1" dirty="0"/>
          </a:p>
          <a:p>
            <a:r>
              <a:rPr lang="en-GB" sz="1200" dirty="0"/>
              <a:t>The third module, explores the next three stages in the Design Thinking process. Introducing learners to Ideate a potential solution to the challenges faced, Prototype their idea and then finally Test their solution and see if it benefits the community. </a:t>
            </a:r>
          </a:p>
          <a:p>
            <a:endParaRPr lang="en-GB" sz="1200" dirty="0"/>
          </a:p>
          <a:p>
            <a:r>
              <a:rPr lang="en-GB" sz="1400" b="1" dirty="0">
                <a:solidFill>
                  <a:srgbClr val="F1983D"/>
                </a:solidFill>
              </a:rPr>
              <a:t>Module 4 – Storytelling and Social Change</a:t>
            </a:r>
          </a:p>
          <a:p>
            <a:endParaRPr lang="en-GB" sz="1200" b="1" dirty="0"/>
          </a:p>
          <a:p>
            <a:r>
              <a:rPr lang="en-GB" sz="1200" dirty="0"/>
              <a:t>The final module, teaches learners the final stage of the Design Thinking process. Taking learners through the process of using Storytelling techniques to promote Social Change within their communities. </a:t>
            </a:r>
          </a:p>
        </p:txBody>
      </p:sp>
      <p:sp>
        <p:nvSpPr>
          <p:cNvPr id="7" name="Text Placeholder 6">
            <a:extLst>
              <a:ext uri="{FF2B5EF4-FFF2-40B4-BE49-F238E27FC236}">
                <a16:creationId xmlns:a16="http://schemas.microsoft.com/office/drawing/2014/main" id="{F109E703-4886-0047-A155-A6CEB0C5E340}"/>
              </a:ext>
            </a:extLst>
          </p:cNvPr>
          <p:cNvSpPr>
            <a:spLocks noGrp="1"/>
          </p:cNvSpPr>
          <p:nvPr>
            <p:ph type="body" sz="quarter" idx="30"/>
          </p:nvPr>
        </p:nvSpPr>
        <p:spPr>
          <a:xfrm>
            <a:off x="729688" y="3170104"/>
            <a:ext cx="3259481" cy="1595763"/>
          </a:xfrm>
        </p:spPr>
        <p:txBody>
          <a:bodyPr/>
          <a:lstStyle/>
          <a:p>
            <a:r>
              <a:rPr lang="en-GB" dirty="0"/>
              <a:t>4.1 What the Modules Cover</a:t>
            </a:r>
            <a:br>
              <a:rPr lang="en-GB" dirty="0"/>
            </a:br>
            <a:r>
              <a:rPr lang="en-GB" sz="1100" dirty="0"/>
              <a:t>The open education resources consist of 4 Modules </a:t>
            </a:r>
            <a:br>
              <a:rPr lang="en-GB" sz="1100" dirty="0"/>
            </a:br>
            <a:r>
              <a:rPr lang="en-GB" sz="1100" dirty="0"/>
              <a:t>to engage and introduce learners to Design Thinking.</a:t>
            </a:r>
          </a:p>
          <a:p>
            <a:endParaRPr lang="en-US" dirty="0"/>
          </a:p>
        </p:txBody>
      </p:sp>
      <p:pic>
        <p:nvPicPr>
          <p:cNvPr id="8" name="Picture Placeholder 7">
            <a:extLst>
              <a:ext uri="{FF2B5EF4-FFF2-40B4-BE49-F238E27FC236}">
                <a16:creationId xmlns:a16="http://schemas.microsoft.com/office/drawing/2014/main" id="{E96B8161-A38E-A647-9CF0-8DF709967687}"/>
              </a:ext>
            </a:extLst>
          </p:cNvPr>
          <p:cNvPicPr>
            <a:picLocks noGrp="1" noChangeAspect="1"/>
          </p:cNvPicPr>
          <p:nvPr>
            <p:ph type="pic" sz="quarter" idx="41"/>
          </p:nvPr>
        </p:nvPicPr>
        <p:blipFill>
          <a:blip r:embed="rId2"/>
          <a:srcRect t="22989" b="22989"/>
          <a:stretch>
            <a:fillRect/>
          </a:stretch>
        </p:blipFill>
        <p:spPr/>
      </p:pic>
      <p:sp>
        <p:nvSpPr>
          <p:cNvPr id="11" name="Slide Number Placeholder 5">
            <a:extLst>
              <a:ext uri="{FF2B5EF4-FFF2-40B4-BE49-F238E27FC236}">
                <a16:creationId xmlns:a16="http://schemas.microsoft.com/office/drawing/2014/main" id="{270F3015-B6B0-4A49-AD38-051120D3B277}"/>
              </a:ext>
            </a:extLst>
          </p:cNvPr>
          <p:cNvSpPr>
            <a:spLocks noGrp="1"/>
          </p:cNvSpPr>
          <p:nvPr>
            <p:ph type="sldNum" sz="quarter" idx="4"/>
          </p:nvPr>
        </p:nvSpPr>
        <p:spPr>
          <a:xfrm>
            <a:off x="6275853" y="10164478"/>
            <a:ext cx="988834" cy="465822"/>
          </a:xfrm>
        </p:spPr>
        <p:txBody>
          <a:bodyPr/>
          <a:lstStyle/>
          <a:p>
            <a:fld id="{CB2079F2-58AF-ED44-82D7-E04B2F6FD686}" type="slidenum">
              <a:rPr lang="en-US" dirty="0" smtClean="0"/>
              <a:pPr/>
              <a:t>16</a:t>
            </a:fld>
            <a:endParaRPr lang="en-US" dirty="0"/>
          </a:p>
        </p:txBody>
      </p:sp>
      <p:grpSp>
        <p:nvGrpSpPr>
          <p:cNvPr id="15" name="Group 14">
            <a:extLst>
              <a:ext uri="{FF2B5EF4-FFF2-40B4-BE49-F238E27FC236}">
                <a16:creationId xmlns:a16="http://schemas.microsoft.com/office/drawing/2014/main" id="{1AC474B3-7518-4840-98AE-86A9455B7940}"/>
              </a:ext>
            </a:extLst>
          </p:cNvPr>
          <p:cNvGrpSpPr/>
          <p:nvPr/>
        </p:nvGrpSpPr>
        <p:grpSpPr>
          <a:xfrm>
            <a:off x="5679240" y="775720"/>
            <a:ext cx="1880434" cy="2970867"/>
            <a:chOff x="5697392" y="4758845"/>
            <a:chExt cx="1880434" cy="2970867"/>
          </a:xfrm>
        </p:grpSpPr>
        <p:sp>
          <p:nvSpPr>
            <p:cNvPr id="16" name="Freeform 15">
              <a:extLst>
                <a:ext uri="{FF2B5EF4-FFF2-40B4-BE49-F238E27FC236}">
                  <a16:creationId xmlns:a16="http://schemas.microsoft.com/office/drawing/2014/main" id="{D604F9E3-7693-7E46-97AC-46AD20AD0E9F}"/>
                </a:ext>
              </a:extLst>
            </p:cNvPr>
            <p:cNvSpPr/>
            <p:nvPr/>
          </p:nvSpPr>
          <p:spPr>
            <a:xfrm>
              <a:off x="5697392" y="4758845"/>
              <a:ext cx="1880434" cy="2970867"/>
            </a:xfrm>
            <a:custGeom>
              <a:avLst/>
              <a:gdLst>
                <a:gd name="connsiteX0" fmla="*/ 1554818 w 1880434"/>
                <a:gd name="connsiteY0" fmla="*/ 0 h 2970867"/>
                <a:gd name="connsiteX1" fmla="*/ 1880434 w 1880434"/>
                <a:gd name="connsiteY1" fmla="*/ 0 h 2970867"/>
                <a:gd name="connsiteX2" fmla="*/ 1880434 w 1880434"/>
                <a:gd name="connsiteY2" fmla="*/ 59648 h 2970867"/>
                <a:gd name="connsiteX3" fmla="*/ 1554818 w 1880434"/>
                <a:gd name="connsiteY3" fmla="*/ 59648 h 2970867"/>
                <a:gd name="connsiteX4" fmla="*/ 1020493 w 1880434"/>
                <a:gd name="connsiteY4" fmla="*/ 149118 h 2970867"/>
                <a:gd name="connsiteX5" fmla="*/ 536620 w 1880434"/>
                <a:gd name="connsiteY5" fmla="*/ 417527 h 2970867"/>
                <a:gd name="connsiteX6" fmla="*/ 190339 w 1880434"/>
                <a:gd name="connsiteY6" fmla="*/ 862585 h 2970867"/>
                <a:gd name="connsiteX7" fmla="*/ 57332 w 1880434"/>
                <a:gd name="connsiteY7" fmla="*/ 1486581 h 2970867"/>
                <a:gd name="connsiteX8" fmla="*/ 190339 w 1880434"/>
                <a:gd name="connsiteY8" fmla="*/ 2108283 h 2970867"/>
                <a:gd name="connsiteX9" fmla="*/ 536620 w 1880434"/>
                <a:gd name="connsiteY9" fmla="*/ 2553340 h 2970867"/>
                <a:gd name="connsiteX10" fmla="*/ 1020493 w 1880434"/>
                <a:gd name="connsiteY10" fmla="*/ 2821751 h 2970867"/>
                <a:gd name="connsiteX11" fmla="*/ 1554818 w 1880434"/>
                <a:gd name="connsiteY11" fmla="*/ 2911222 h 2970867"/>
                <a:gd name="connsiteX12" fmla="*/ 1880434 w 1880434"/>
                <a:gd name="connsiteY12" fmla="*/ 2911222 h 2970867"/>
                <a:gd name="connsiteX13" fmla="*/ 1880434 w 1880434"/>
                <a:gd name="connsiteY13" fmla="*/ 2970867 h 2970867"/>
                <a:gd name="connsiteX14" fmla="*/ 1554818 w 1880434"/>
                <a:gd name="connsiteY14" fmla="*/ 2970867 h 2970867"/>
                <a:gd name="connsiteX15" fmla="*/ 1002148 w 1880434"/>
                <a:gd name="connsiteY15" fmla="*/ 2879103 h 2970867"/>
                <a:gd name="connsiteX16" fmla="*/ 499927 w 1880434"/>
                <a:gd name="connsiteY16" fmla="*/ 2601515 h 2970867"/>
                <a:gd name="connsiteX17" fmla="*/ 137595 w 1880434"/>
                <a:gd name="connsiteY17" fmla="*/ 2135814 h 2970867"/>
                <a:gd name="connsiteX18" fmla="*/ 0 w 1880434"/>
                <a:gd name="connsiteY18" fmla="*/ 1488875 h 2970867"/>
                <a:gd name="connsiteX19" fmla="*/ 137595 w 1880434"/>
                <a:gd name="connsiteY19" fmla="*/ 839644 h 2970867"/>
                <a:gd name="connsiteX20" fmla="*/ 499927 w 1880434"/>
                <a:gd name="connsiteY20" fmla="*/ 376234 h 2970867"/>
                <a:gd name="connsiteX21" fmla="*/ 1002148 w 1880434"/>
                <a:gd name="connsiteY21" fmla="*/ 98647 h 2970867"/>
                <a:gd name="connsiteX22" fmla="*/ 1554818 w 1880434"/>
                <a:gd name="connsiteY22" fmla="*/ 6882 h 2970867"/>
                <a:gd name="connsiteX23" fmla="*/ 1554818 w 1880434"/>
                <a:gd name="connsiteY23" fmla="*/ 0 h 297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80434" h="2970867">
                  <a:moveTo>
                    <a:pt x="1554818" y="0"/>
                  </a:moveTo>
                  <a:lnTo>
                    <a:pt x="1880434" y="0"/>
                  </a:lnTo>
                  <a:lnTo>
                    <a:pt x="1880434" y="59648"/>
                  </a:lnTo>
                  <a:lnTo>
                    <a:pt x="1554818" y="59648"/>
                  </a:lnTo>
                  <a:cubicBezTo>
                    <a:pt x="1378239" y="59648"/>
                    <a:pt x="1199366" y="89471"/>
                    <a:pt x="1020493" y="149118"/>
                  </a:cubicBezTo>
                  <a:cubicBezTo>
                    <a:pt x="841620" y="208764"/>
                    <a:pt x="678800" y="298234"/>
                    <a:pt x="536620" y="417527"/>
                  </a:cubicBezTo>
                  <a:cubicBezTo>
                    <a:pt x="394437" y="536820"/>
                    <a:pt x="277481" y="685938"/>
                    <a:pt x="190339" y="862585"/>
                  </a:cubicBezTo>
                  <a:cubicBezTo>
                    <a:pt x="100902" y="1039231"/>
                    <a:pt x="57332" y="1247995"/>
                    <a:pt x="57332" y="1486581"/>
                  </a:cubicBezTo>
                  <a:cubicBezTo>
                    <a:pt x="57332" y="1722873"/>
                    <a:pt x="103196" y="1931638"/>
                    <a:pt x="190339" y="2108283"/>
                  </a:cubicBezTo>
                  <a:cubicBezTo>
                    <a:pt x="277481" y="2284929"/>
                    <a:pt x="394437" y="2434047"/>
                    <a:pt x="536620" y="2553340"/>
                  </a:cubicBezTo>
                  <a:cubicBezTo>
                    <a:pt x="681092" y="2672633"/>
                    <a:pt x="843914" y="2762104"/>
                    <a:pt x="1020493" y="2821751"/>
                  </a:cubicBezTo>
                  <a:cubicBezTo>
                    <a:pt x="1199366" y="2881397"/>
                    <a:pt x="1378239" y="2911222"/>
                    <a:pt x="1554818" y="2911222"/>
                  </a:cubicBezTo>
                  <a:lnTo>
                    <a:pt x="1880434" y="2911222"/>
                  </a:lnTo>
                  <a:lnTo>
                    <a:pt x="1880434" y="2970867"/>
                  </a:lnTo>
                  <a:lnTo>
                    <a:pt x="1554818" y="2970867"/>
                  </a:lnTo>
                  <a:cubicBezTo>
                    <a:pt x="1371360" y="2970867"/>
                    <a:pt x="1185607" y="2941044"/>
                    <a:pt x="1002148" y="2879103"/>
                  </a:cubicBezTo>
                  <a:cubicBezTo>
                    <a:pt x="816395" y="2819457"/>
                    <a:pt x="648987" y="2725399"/>
                    <a:pt x="499927" y="2601515"/>
                  </a:cubicBezTo>
                  <a:cubicBezTo>
                    <a:pt x="350867" y="2477634"/>
                    <a:pt x="229323" y="2319342"/>
                    <a:pt x="137595" y="2135814"/>
                  </a:cubicBezTo>
                  <a:cubicBezTo>
                    <a:pt x="45864" y="1949991"/>
                    <a:pt x="0" y="1732051"/>
                    <a:pt x="0" y="1488875"/>
                  </a:cubicBezTo>
                  <a:cubicBezTo>
                    <a:pt x="0" y="1241113"/>
                    <a:pt x="45864" y="1023171"/>
                    <a:pt x="137595" y="839644"/>
                  </a:cubicBezTo>
                  <a:cubicBezTo>
                    <a:pt x="229323" y="656115"/>
                    <a:pt x="350867" y="500115"/>
                    <a:pt x="499927" y="376234"/>
                  </a:cubicBezTo>
                  <a:cubicBezTo>
                    <a:pt x="648987" y="252353"/>
                    <a:pt x="818687" y="160589"/>
                    <a:pt x="1002148" y="98647"/>
                  </a:cubicBezTo>
                  <a:cubicBezTo>
                    <a:pt x="1185607" y="36705"/>
                    <a:pt x="1371360" y="6882"/>
                    <a:pt x="1554818" y="6882"/>
                  </a:cubicBezTo>
                  <a:lnTo>
                    <a:pt x="1554818" y="0"/>
                  </a:lnTo>
                  <a:close/>
                </a:path>
              </a:pathLst>
            </a:custGeom>
            <a:solidFill>
              <a:srgbClr val="F1983D"/>
            </a:solidFill>
            <a:ln w="9497"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29BB59A-4E99-9049-AC88-D231E3A6D383}"/>
                </a:ext>
              </a:extLst>
            </p:cNvPr>
            <p:cNvSpPr/>
            <p:nvPr/>
          </p:nvSpPr>
          <p:spPr>
            <a:xfrm>
              <a:off x="6123936" y="5194570"/>
              <a:ext cx="1453890" cy="2110733"/>
            </a:xfrm>
            <a:custGeom>
              <a:avLst/>
              <a:gdLst>
                <a:gd name="connsiteX0" fmla="*/ 1128275 w 1453890"/>
                <a:gd name="connsiteY0" fmla="*/ 157 h 2110733"/>
                <a:gd name="connsiteX1" fmla="*/ 1453890 w 1453890"/>
                <a:gd name="connsiteY1" fmla="*/ 157 h 2110733"/>
                <a:gd name="connsiteX2" fmla="*/ 1453890 w 1453890"/>
                <a:gd name="connsiteY2" fmla="*/ 59802 h 2110733"/>
                <a:gd name="connsiteX3" fmla="*/ 1128275 w 1453890"/>
                <a:gd name="connsiteY3" fmla="*/ 59802 h 2110733"/>
                <a:gd name="connsiteX4" fmla="*/ 726958 w 1453890"/>
                <a:gd name="connsiteY4" fmla="*/ 126332 h 2110733"/>
                <a:gd name="connsiteX5" fmla="*/ 382972 w 1453890"/>
                <a:gd name="connsiteY5" fmla="*/ 316743 h 2110733"/>
                <a:gd name="connsiteX6" fmla="*/ 144475 w 1453890"/>
                <a:gd name="connsiteY6" fmla="*/ 624153 h 2110733"/>
                <a:gd name="connsiteX7" fmla="*/ 57332 w 1453890"/>
                <a:gd name="connsiteY7" fmla="*/ 1055446 h 2110733"/>
                <a:gd name="connsiteX8" fmla="*/ 144475 w 1453890"/>
                <a:gd name="connsiteY8" fmla="*/ 1486737 h 2110733"/>
                <a:gd name="connsiteX9" fmla="*/ 382972 w 1453890"/>
                <a:gd name="connsiteY9" fmla="*/ 1794147 h 2110733"/>
                <a:gd name="connsiteX10" fmla="*/ 726958 w 1453890"/>
                <a:gd name="connsiteY10" fmla="*/ 1984558 h 2110733"/>
                <a:gd name="connsiteX11" fmla="*/ 1128275 w 1453890"/>
                <a:gd name="connsiteY11" fmla="*/ 2051088 h 2110733"/>
                <a:gd name="connsiteX12" fmla="*/ 1453890 w 1453890"/>
                <a:gd name="connsiteY12" fmla="*/ 2051088 h 2110733"/>
                <a:gd name="connsiteX13" fmla="*/ 1453890 w 1453890"/>
                <a:gd name="connsiteY13" fmla="*/ 2110733 h 2110733"/>
                <a:gd name="connsiteX14" fmla="*/ 1128275 w 1453890"/>
                <a:gd name="connsiteY14" fmla="*/ 2110733 h 2110733"/>
                <a:gd name="connsiteX15" fmla="*/ 708611 w 1453890"/>
                <a:gd name="connsiteY15" fmla="*/ 2039618 h 2110733"/>
                <a:gd name="connsiteX16" fmla="*/ 346279 w 1453890"/>
                <a:gd name="connsiteY16" fmla="*/ 1837734 h 2110733"/>
                <a:gd name="connsiteX17" fmla="*/ 94023 w 1453890"/>
                <a:gd name="connsiteY17" fmla="*/ 1511972 h 2110733"/>
                <a:gd name="connsiteX18" fmla="*/ 0 w 1453890"/>
                <a:gd name="connsiteY18" fmla="*/ 1055446 h 2110733"/>
                <a:gd name="connsiteX19" fmla="*/ 94023 w 1453890"/>
                <a:gd name="connsiteY19" fmla="*/ 596624 h 2110733"/>
                <a:gd name="connsiteX20" fmla="*/ 348573 w 1453890"/>
                <a:gd name="connsiteY20" fmla="*/ 270862 h 2110733"/>
                <a:gd name="connsiteX21" fmla="*/ 710905 w 1453890"/>
                <a:gd name="connsiteY21" fmla="*/ 68981 h 2110733"/>
                <a:gd name="connsiteX22" fmla="*/ 1128275 w 1453890"/>
                <a:gd name="connsiteY22" fmla="*/ 157 h 211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53890" h="2110733">
                  <a:moveTo>
                    <a:pt x="1128275" y="157"/>
                  </a:moveTo>
                  <a:lnTo>
                    <a:pt x="1453890" y="157"/>
                  </a:lnTo>
                  <a:lnTo>
                    <a:pt x="1453890" y="59802"/>
                  </a:lnTo>
                  <a:lnTo>
                    <a:pt x="1128275" y="59802"/>
                  </a:lnTo>
                  <a:cubicBezTo>
                    <a:pt x="997560" y="59802"/>
                    <a:pt x="862259" y="82745"/>
                    <a:pt x="726958" y="126332"/>
                  </a:cubicBezTo>
                  <a:cubicBezTo>
                    <a:pt x="598535" y="167627"/>
                    <a:pt x="486168" y="231861"/>
                    <a:pt x="382972" y="316743"/>
                  </a:cubicBezTo>
                  <a:cubicBezTo>
                    <a:pt x="284361" y="399331"/>
                    <a:pt x="206392" y="500272"/>
                    <a:pt x="144475" y="624153"/>
                  </a:cubicBezTo>
                  <a:cubicBezTo>
                    <a:pt x="87143" y="738858"/>
                    <a:pt x="57332" y="885682"/>
                    <a:pt x="57332" y="1055446"/>
                  </a:cubicBezTo>
                  <a:cubicBezTo>
                    <a:pt x="57332" y="1225208"/>
                    <a:pt x="87143" y="1369738"/>
                    <a:pt x="144475" y="1486737"/>
                  </a:cubicBezTo>
                  <a:cubicBezTo>
                    <a:pt x="206392" y="1612912"/>
                    <a:pt x="284361" y="1711559"/>
                    <a:pt x="382972" y="1794147"/>
                  </a:cubicBezTo>
                  <a:cubicBezTo>
                    <a:pt x="486168" y="1879029"/>
                    <a:pt x="598535" y="1940971"/>
                    <a:pt x="726958" y="1984558"/>
                  </a:cubicBezTo>
                  <a:cubicBezTo>
                    <a:pt x="862259" y="2028145"/>
                    <a:pt x="997560" y="2051088"/>
                    <a:pt x="1128275" y="2051088"/>
                  </a:cubicBezTo>
                  <a:lnTo>
                    <a:pt x="1453890" y="2051088"/>
                  </a:lnTo>
                  <a:lnTo>
                    <a:pt x="1453890" y="2110733"/>
                  </a:lnTo>
                  <a:lnTo>
                    <a:pt x="1128275" y="2110733"/>
                  </a:lnTo>
                  <a:cubicBezTo>
                    <a:pt x="990680" y="2110733"/>
                    <a:pt x="848500" y="2085499"/>
                    <a:pt x="708611" y="2039618"/>
                  </a:cubicBezTo>
                  <a:cubicBezTo>
                    <a:pt x="573310" y="1993734"/>
                    <a:pt x="454063" y="1927204"/>
                    <a:pt x="346279" y="1837734"/>
                  </a:cubicBezTo>
                  <a:cubicBezTo>
                    <a:pt x="243083" y="1752854"/>
                    <a:pt x="160528" y="1645031"/>
                    <a:pt x="94023" y="1511972"/>
                  </a:cubicBezTo>
                  <a:cubicBezTo>
                    <a:pt x="32105" y="1388091"/>
                    <a:pt x="0" y="1234385"/>
                    <a:pt x="0" y="1055446"/>
                  </a:cubicBezTo>
                  <a:cubicBezTo>
                    <a:pt x="0" y="874212"/>
                    <a:pt x="32105" y="720505"/>
                    <a:pt x="94023" y="596624"/>
                  </a:cubicBezTo>
                  <a:cubicBezTo>
                    <a:pt x="160528" y="463567"/>
                    <a:pt x="243083" y="358036"/>
                    <a:pt x="348573" y="270862"/>
                  </a:cubicBezTo>
                  <a:cubicBezTo>
                    <a:pt x="456355" y="179098"/>
                    <a:pt x="575604" y="114862"/>
                    <a:pt x="710905" y="68981"/>
                  </a:cubicBezTo>
                  <a:cubicBezTo>
                    <a:pt x="850794" y="20803"/>
                    <a:pt x="992974" y="-2137"/>
                    <a:pt x="1128275" y="157"/>
                  </a:cubicBezTo>
                  <a:close/>
                </a:path>
              </a:pathLst>
            </a:custGeom>
            <a:solidFill>
              <a:srgbClr val="F1983D"/>
            </a:solidFill>
            <a:ln w="9497" cap="flat">
              <a:noFill/>
              <a:prstDash val="solid"/>
              <a:miter/>
            </a:ln>
          </p:spPr>
          <p:txBody>
            <a:bodyPr rtlCol="0" anchor="ctr"/>
            <a:lstStyle/>
            <a:p>
              <a:endParaRPr lang="en-US"/>
            </a:p>
          </p:txBody>
        </p:sp>
      </p:grpSp>
      <p:sp>
        <p:nvSpPr>
          <p:cNvPr id="2" name="TextBox 1">
            <a:extLst>
              <a:ext uri="{FF2B5EF4-FFF2-40B4-BE49-F238E27FC236}">
                <a16:creationId xmlns:a16="http://schemas.microsoft.com/office/drawing/2014/main" id="{B1992510-B481-CDA6-0B75-988A9A465739}"/>
              </a:ext>
            </a:extLst>
          </p:cNvPr>
          <p:cNvSpPr txBox="1"/>
          <p:nvPr/>
        </p:nvSpPr>
        <p:spPr>
          <a:xfrm>
            <a:off x="759545" y="8403150"/>
            <a:ext cx="6040582" cy="1077218"/>
          </a:xfrm>
          <a:prstGeom prst="rect">
            <a:avLst/>
          </a:prstGeom>
          <a:solidFill>
            <a:srgbClr val="E25684"/>
          </a:solidFill>
        </p:spPr>
        <p:txBody>
          <a:bodyPr wrap="square" rtlCol="0">
            <a:spAutoFit/>
          </a:bodyPr>
          <a:lstStyle/>
          <a:p>
            <a:r>
              <a:rPr lang="en-GB" sz="1600" b="1" kern="400" dirty="0">
                <a:solidFill>
                  <a:schemeClr val="bg1"/>
                </a:solidFill>
                <a:latin typeface="Calibri" panose="020F0502020204030204" pitchFamily="34" charset="0"/>
                <a:cs typeface="Calibri" panose="020F0502020204030204" pitchFamily="34" charset="0"/>
              </a:rPr>
              <a:t>Each Module includes dynamic Challenge Activities to encourage learners to use design thinking to solve a challenge. </a:t>
            </a:r>
          </a:p>
          <a:p>
            <a:endParaRPr lang="en-GB" sz="1600" kern="400" dirty="0">
              <a:solidFill>
                <a:schemeClr val="tx1"/>
              </a:solidFill>
              <a:latin typeface="Calibri" panose="020F0502020204030204" pitchFamily="34" charset="0"/>
              <a:cs typeface="Calibri" panose="020F0502020204030204" pitchFamily="34" charset="0"/>
            </a:endParaRPr>
          </a:p>
          <a:p>
            <a:r>
              <a:rPr lang="en-IE" sz="1600" dirty="0">
                <a:solidFill>
                  <a:schemeClr val="bg1"/>
                </a:solidFill>
                <a:latin typeface="Calibri" panose="020F0502020204030204" pitchFamily="34" charset="0"/>
                <a:ea typeface="Calibri" panose="020F0502020204030204" pitchFamily="34" charset="0"/>
                <a:cs typeface="Calibri" panose="020F0502020204030204" pitchFamily="34" charset="0"/>
              </a:rPr>
              <a:t>We now present each module in detail….</a:t>
            </a:r>
          </a:p>
        </p:txBody>
      </p:sp>
    </p:spTree>
    <p:extLst>
      <p:ext uri="{BB962C8B-B14F-4D97-AF65-F5344CB8AC3E}">
        <p14:creationId xmlns:p14="http://schemas.microsoft.com/office/powerpoint/2010/main" val="22678178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EFEF9A-6055-0806-7F40-FE753FF1E029}"/>
              </a:ext>
            </a:extLst>
          </p:cNvPr>
          <p:cNvSpPr>
            <a:spLocks noGrp="1"/>
          </p:cNvSpPr>
          <p:nvPr>
            <p:ph type="body" sz="quarter" idx="30"/>
          </p:nvPr>
        </p:nvSpPr>
        <p:spPr/>
        <p:txBody>
          <a:bodyPr/>
          <a:lstStyle/>
          <a:p>
            <a:r>
              <a:rPr lang="en-IE" dirty="0"/>
              <a:t>A bit about Challenge Based Learning</a:t>
            </a:r>
          </a:p>
        </p:txBody>
      </p:sp>
      <p:sp>
        <p:nvSpPr>
          <p:cNvPr id="3" name="Text Placeholder 2">
            <a:extLst>
              <a:ext uri="{FF2B5EF4-FFF2-40B4-BE49-F238E27FC236}">
                <a16:creationId xmlns:a16="http://schemas.microsoft.com/office/drawing/2014/main" id="{EFB5034D-66FB-D374-1894-70B02CD3B533}"/>
              </a:ext>
            </a:extLst>
          </p:cNvPr>
          <p:cNvSpPr>
            <a:spLocks noGrp="1"/>
          </p:cNvSpPr>
          <p:nvPr>
            <p:ph type="body" sz="quarter" idx="32"/>
          </p:nvPr>
        </p:nvSpPr>
        <p:spPr/>
        <p:txBody>
          <a:bodyPr/>
          <a:lstStyle/>
          <a:p>
            <a:r>
              <a:rPr lang="en-IE" dirty="0"/>
              <a:t>Challenge Based Learning (CBL) is an educational approach that emphasises problem-solving and real-world application of knowledge and skills. </a:t>
            </a:r>
          </a:p>
          <a:p>
            <a:endParaRPr lang="en-IE" dirty="0"/>
          </a:p>
          <a:p>
            <a:r>
              <a:rPr lang="en-IE" dirty="0"/>
              <a:t>It is designed to engage students in tackling complex, real life problems or challenges that are often interdisciplinary in nature. It encourages students to collaborate, think critically and apply their learning to address these challenges effectively. </a:t>
            </a:r>
          </a:p>
          <a:p>
            <a:endParaRPr lang="en-IE" dirty="0"/>
          </a:p>
          <a:p>
            <a:r>
              <a:rPr lang="en-IE" dirty="0"/>
              <a:t>Challenge Based Learning empowers students to become active, engaged learners by addressing real challenges that extend beyond the classroom. It helps them </a:t>
            </a:r>
            <a:r>
              <a:rPr lang="en-IE" dirty="0" err="1"/>
              <a:t>devlop</a:t>
            </a:r>
            <a:r>
              <a:rPr lang="en-IE" dirty="0"/>
              <a:t> a deeper understanding of the subject matter, while also learning important skills and a sense of responsibility for addressing real-world problems. </a:t>
            </a:r>
          </a:p>
          <a:p>
            <a:endParaRPr lang="en-IE" dirty="0"/>
          </a:p>
          <a:p>
            <a:r>
              <a:rPr lang="en-IE" dirty="0"/>
              <a:t>Incorporating Challenge Based Learning into Design Thinking, enhances the problem solving and innovation skills of students. While allowing them to engage with real-world challenges in a structured and collaborative manner. This combination prepares students to tackle complex problems creatively, empathetically and effectively. </a:t>
            </a:r>
          </a:p>
        </p:txBody>
      </p:sp>
      <p:pic>
        <p:nvPicPr>
          <p:cNvPr id="7" name="Picture Placeholder 6">
            <a:extLst>
              <a:ext uri="{FF2B5EF4-FFF2-40B4-BE49-F238E27FC236}">
                <a16:creationId xmlns:a16="http://schemas.microsoft.com/office/drawing/2014/main" id="{E838D5AB-1BD4-3ABF-E6C3-544CE9450C1D}"/>
              </a:ext>
            </a:extLst>
          </p:cNvPr>
          <p:cNvPicPr>
            <a:picLocks noGrp="1" noChangeAspect="1"/>
          </p:cNvPicPr>
          <p:nvPr>
            <p:ph type="pic" sz="quarter" idx="41"/>
          </p:nvPr>
        </p:nvPicPr>
        <p:blipFill>
          <a:blip r:embed="rId2"/>
          <a:srcRect l="15356" r="15356"/>
          <a:stretch>
            <a:fillRect/>
          </a:stretch>
        </p:blipFill>
        <p:spPr/>
      </p:pic>
      <p:sp>
        <p:nvSpPr>
          <p:cNvPr id="5" name="Slide Number Placeholder 4">
            <a:extLst>
              <a:ext uri="{FF2B5EF4-FFF2-40B4-BE49-F238E27FC236}">
                <a16:creationId xmlns:a16="http://schemas.microsoft.com/office/drawing/2014/main" id="{603C28A8-43B8-39D8-F028-35EF21AA8B28}"/>
              </a:ext>
            </a:extLst>
          </p:cNvPr>
          <p:cNvSpPr>
            <a:spLocks noGrp="1"/>
          </p:cNvSpPr>
          <p:nvPr>
            <p:ph type="sldNum" sz="quarter" idx="4"/>
          </p:nvPr>
        </p:nvSpPr>
        <p:spPr/>
        <p:txBody>
          <a:bodyPr/>
          <a:lstStyle/>
          <a:p>
            <a:fld id="{CB2079F2-58AF-ED44-82D7-E04B2F6FD686}" type="slidenum">
              <a:rPr lang="en-US" dirty="0" smtClean="0"/>
              <a:pPr/>
              <a:t>17</a:t>
            </a:fld>
            <a:endParaRPr lang="en-US" dirty="0"/>
          </a:p>
        </p:txBody>
      </p:sp>
    </p:spTree>
    <p:extLst>
      <p:ext uri="{BB962C8B-B14F-4D97-AF65-F5344CB8AC3E}">
        <p14:creationId xmlns:p14="http://schemas.microsoft.com/office/powerpoint/2010/main" val="1493269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168B18-7D5E-D07B-B0A1-5B85E3C06DFF}"/>
              </a:ext>
            </a:extLst>
          </p:cNvPr>
          <p:cNvSpPr>
            <a:spLocks noGrp="1"/>
          </p:cNvSpPr>
          <p:nvPr>
            <p:ph type="sldNum" sz="quarter" idx="4"/>
          </p:nvPr>
        </p:nvSpPr>
        <p:spPr/>
        <p:txBody>
          <a:bodyPr/>
          <a:lstStyle/>
          <a:p>
            <a:fld id="{CB2079F2-58AF-ED44-82D7-E04B2F6FD686}" type="slidenum">
              <a:rPr lang="en-US" dirty="0" smtClean="0"/>
              <a:pPr/>
              <a:t>18</a:t>
            </a:fld>
            <a:endParaRPr lang="en-US" dirty="0"/>
          </a:p>
        </p:txBody>
      </p:sp>
      <p:graphicFrame>
        <p:nvGraphicFramePr>
          <p:cNvPr id="4" name="Table 4">
            <a:extLst>
              <a:ext uri="{FF2B5EF4-FFF2-40B4-BE49-F238E27FC236}">
                <a16:creationId xmlns:a16="http://schemas.microsoft.com/office/drawing/2014/main" id="{5CE9CF74-E649-1913-8961-A54AD3DFE767}"/>
              </a:ext>
            </a:extLst>
          </p:cNvPr>
          <p:cNvGraphicFramePr>
            <a:graphicFrameLocks noGrp="1"/>
          </p:cNvGraphicFramePr>
          <p:nvPr>
            <p:extLst>
              <p:ext uri="{D42A27DB-BD31-4B8C-83A1-F6EECF244321}">
                <p14:modId xmlns:p14="http://schemas.microsoft.com/office/powerpoint/2010/main" val="2922583605"/>
              </p:ext>
            </p:extLst>
          </p:nvPr>
        </p:nvGraphicFramePr>
        <p:xfrm>
          <a:off x="814438" y="2008027"/>
          <a:ext cx="6235597" cy="7015483"/>
        </p:xfrm>
        <a:graphic>
          <a:graphicData uri="http://schemas.openxmlformats.org/drawingml/2006/table">
            <a:tbl>
              <a:tblPr firstRow="1" bandRow="1">
                <a:tableStyleId>{21E4AEA4-8DFA-4A89-87EB-49C32662AFE0}</a:tableStyleId>
              </a:tblPr>
              <a:tblGrid>
                <a:gridCol w="1680330">
                  <a:extLst>
                    <a:ext uri="{9D8B030D-6E8A-4147-A177-3AD203B41FA5}">
                      <a16:colId xmlns:a16="http://schemas.microsoft.com/office/drawing/2014/main" val="2980202126"/>
                    </a:ext>
                  </a:extLst>
                </a:gridCol>
                <a:gridCol w="4555267">
                  <a:extLst>
                    <a:ext uri="{9D8B030D-6E8A-4147-A177-3AD203B41FA5}">
                      <a16:colId xmlns:a16="http://schemas.microsoft.com/office/drawing/2014/main" val="3496640263"/>
                    </a:ext>
                  </a:extLst>
                </a:gridCol>
              </a:tblGrid>
              <a:tr h="388306">
                <a:tc>
                  <a:txBody>
                    <a:bodyPr/>
                    <a:lstStyle/>
                    <a:p>
                      <a:r>
                        <a:rPr lang="en-IE" sz="1600" dirty="0">
                          <a:solidFill>
                            <a:schemeClr val="bg1"/>
                          </a:solidFill>
                          <a:highlight>
                            <a:srgbClr val="086575"/>
                          </a:highlight>
                          <a:latin typeface="Calibri" panose="020F0502020204030204" pitchFamily="34" charset="0"/>
                          <a:cs typeface="Calibri" panose="020F0502020204030204" pitchFamily="34" charset="0"/>
                        </a:rPr>
                        <a:t>MODULE 1</a:t>
                      </a:r>
                    </a:p>
                  </a:txBody>
                  <a:tcPr>
                    <a:solidFill>
                      <a:srgbClr val="94B3B2"/>
                    </a:solidFill>
                  </a:tcPr>
                </a:tc>
                <a:tc>
                  <a:txBody>
                    <a:bodyPr/>
                    <a:lstStyle/>
                    <a:p>
                      <a:pPr marL="0" marR="0" lvl="0" indent="0" algn="l" defTabSz="457200" rtl="0" eaLnBrk="1" fontAlgn="auto" latinLnBrk="0" hangingPunct="1">
                        <a:lnSpc>
                          <a:spcPct val="107000"/>
                        </a:lnSpc>
                        <a:spcBef>
                          <a:spcPts val="0"/>
                        </a:spcBef>
                        <a:spcAft>
                          <a:spcPts val="0"/>
                        </a:spcAft>
                        <a:buClr>
                          <a:srgbClr val="6FC0CA"/>
                        </a:buClr>
                        <a:buSzTx/>
                        <a:buFont typeface="Wingdings" panose="05000000000000000000" pitchFamily="2" charset="2"/>
                        <a:buNone/>
                        <a:tabLst/>
                        <a:defRPr/>
                      </a:pPr>
                      <a:r>
                        <a:rPr kumimoji="0" lang="en-IE" sz="1600" b="1" u="none" strike="noStrike" kern="1200" cap="none" spc="0" normalizeH="0" baseline="0" noProof="0" dirty="0">
                          <a:ln>
                            <a:noFill/>
                          </a:ln>
                          <a:solidFill>
                            <a:schemeClr val="bg1"/>
                          </a:solidFill>
                          <a:effectLst/>
                          <a:highlight>
                            <a:srgbClr val="086575"/>
                          </a:highlight>
                          <a:uLnTx/>
                          <a:uFillTx/>
                          <a:latin typeface="Calibri" panose="020F0502020204030204" pitchFamily="34" charset="0"/>
                          <a:cs typeface="Calibri" panose="020F0502020204030204" pitchFamily="34" charset="0"/>
                        </a:rPr>
                        <a:t>Design Thinking and when to use it</a:t>
                      </a:r>
                    </a:p>
                  </a:txBody>
                  <a:tcPr>
                    <a:solidFill>
                      <a:srgbClr val="94B3B2"/>
                    </a:solidFill>
                  </a:tcPr>
                </a:tc>
                <a:extLst>
                  <a:ext uri="{0D108BD9-81ED-4DB2-BD59-A6C34878D82A}">
                    <a16:rowId xmlns:a16="http://schemas.microsoft.com/office/drawing/2014/main" val="3243536706"/>
                  </a:ext>
                </a:extLst>
              </a:tr>
              <a:tr h="592137">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Overview</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94B3B2"/>
                    </a:solidFill>
                  </a:tcPr>
                </a:tc>
                <a:tc>
                  <a:txBody>
                    <a:bodyPr/>
                    <a:lstStyle/>
                    <a:p>
                      <a:pPr algn="just"/>
                      <a:r>
                        <a:rPr lang="en-IE" sz="1200" dirty="0">
                          <a:latin typeface="Calibri" panose="020F0502020204030204" pitchFamily="34" charset="0"/>
                          <a:cs typeface="Calibri" panose="020F0502020204030204" pitchFamily="34" charset="0"/>
                        </a:rPr>
                        <a:t>This module is an introduction to the Design Thinking process, giving learners an overview into each step of Design Thinking, and how it can impact communities for the better.</a:t>
                      </a:r>
                    </a:p>
                  </a:txBody>
                  <a:tcPr>
                    <a:solidFill>
                      <a:srgbClr val="94B3B2"/>
                    </a:solidFill>
                  </a:tcPr>
                </a:tc>
                <a:extLst>
                  <a:ext uri="{0D108BD9-81ED-4DB2-BD59-A6C34878D82A}">
                    <a16:rowId xmlns:a16="http://schemas.microsoft.com/office/drawing/2014/main" val="3681801450"/>
                  </a:ext>
                </a:extLst>
              </a:tr>
              <a:tr h="592137">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Learning Objectives</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94B3B2"/>
                    </a:solidFill>
                  </a:tcPr>
                </a:tc>
                <a:tc>
                  <a:txBody>
                    <a:bodyPr/>
                    <a:lstStyle/>
                    <a:p>
                      <a:pPr algn="just">
                        <a:lnSpc>
                          <a:spcPct val="107000"/>
                        </a:lnSpc>
                        <a:spcAft>
                          <a:spcPts val="800"/>
                        </a:spcAft>
                      </a:pPr>
                      <a:r>
                        <a:rPr lang="en-US" sz="1200" dirty="0">
                          <a:solidFill>
                            <a:schemeClr val="tx1"/>
                          </a:solidFill>
                          <a:effectLst/>
                          <a:latin typeface="Calibri" panose="020F0502020204030204" pitchFamily="34" charset="0"/>
                          <a:cs typeface="Calibri" panose="020F0502020204030204" pitchFamily="34" charset="0"/>
                        </a:rPr>
                        <a:t>To equipe Adult Learners with the basics of Design Thinking and empower them to becoming Design Thinking Community Change Makers.</a:t>
                      </a:r>
                      <a:endParaRPr lang="en-IE"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94B3B2"/>
                    </a:solidFill>
                  </a:tcPr>
                </a:tc>
                <a:extLst>
                  <a:ext uri="{0D108BD9-81ED-4DB2-BD59-A6C34878D82A}">
                    <a16:rowId xmlns:a16="http://schemas.microsoft.com/office/drawing/2014/main" val="2433313708"/>
                  </a:ext>
                </a:extLst>
              </a:tr>
              <a:tr h="592137">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Topics Covered</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94B3B2"/>
                    </a:solidFill>
                  </a:tcPr>
                </a:tc>
                <a:tc>
                  <a:txBody>
                    <a:bodyPr/>
                    <a:lstStyle/>
                    <a:p>
                      <a:pPr marL="154716" indent="-154716">
                        <a:buClr>
                          <a:srgbClr val="86D3E2"/>
                        </a:buClr>
                        <a:buFont typeface="Wingdings" panose="05000000000000000000" pitchFamily="2" charset="2"/>
                        <a:buChar char="§"/>
                      </a:pPr>
                      <a:r>
                        <a:rPr lang="en-US" sz="1200" dirty="0">
                          <a:latin typeface="Calibri" panose="020F0502020204030204" pitchFamily="34" charset="0"/>
                          <a:cs typeface="Calibri" panose="020F0502020204030204" pitchFamily="34" charset="0"/>
                        </a:rPr>
                        <a:t>The 6 stages of Design Thinking – Empathy, Define, Ideate, Prototype, Test &amp; Storytelling</a:t>
                      </a:r>
                    </a:p>
                    <a:p>
                      <a:pPr marL="154716" indent="-154716">
                        <a:buClr>
                          <a:srgbClr val="86D3E2"/>
                        </a:buClr>
                        <a:buFont typeface="Wingdings" panose="05000000000000000000" pitchFamily="2" charset="2"/>
                        <a:buChar char="§"/>
                      </a:pPr>
                      <a:r>
                        <a:rPr lang="en-US" sz="1200" dirty="0">
                          <a:latin typeface="Calibri" panose="020F0502020204030204" pitchFamily="34" charset="0"/>
                          <a:cs typeface="Calibri" panose="020F0502020204030204" pitchFamily="34" charset="0"/>
                        </a:rPr>
                        <a:t>How to use Design Thinking to bring Social Change</a:t>
                      </a:r>
                    </a:p>
                    <a:p>
                      <a:pPr marL="154716" indent="-154716">
                        <a:buClr>
                          <a:srgbClr val="86D3E2"/>
                        </a:buClr>
                        <a:buFont typeface="Wingdings" panose="05000000000000000000" pitchFamily="2" charset="2"/>
                        <a:buChar char="§"/>
                      </a:pPr>
                      <a:r>
                        <a:rPr lang="en-US" sz="1200" dirty="0">
                          <a:latin typeface="Calibri" panose="020F0502020204030204" pitchFamily="34" charset="0"/>
                          <a:cs typeface="Calibri" panose="020F0502020204030204" pitchFamily="34" charset="0"/>
                        </a:rPr>
                        <a:t>Challenge based learning – Using Design Thinking to solve a problem within the community</a:t>
                      </a:r>
                    </a:p>
                    <a:p>
                      <a:pPr marL="154716" indent="-154716">
                        <a:buClr>
                          <a:srgbClr val="86D3E2"/>
                        </a:buClr>
                        <a:buFont typeface="Wingdings" panose="05000000000000000000" pitchFamily="2" charset="2"/>
                        <a:buChar char="§"/>
                      </a:pPr>
                      <a:r>
                        <a:rPr lang="en-US" sz="1200" dirty="0">
                          <a:latin typeface="Calibri" panose="020F0502020204030204" pitchFamily="34" charset="0"/>
                          <a:cs typeface="Calibri" panose="020F0502020204030204" pitchFamily="34" charset="0"/>
                        </a:rPr>
                        <a:t>Helpful Resources</a:t>
                      </a:r>
                    </a:p>
                  </a:txBody>
                  <a:tcPr>
                    <a:solidFill>
                      <a:srgbClr val="94B3B2"/>
                    </a:solidFill>
                  </a:tcPr>
                </a:tc>
                <a:extLst>
                  <a:ext uri="{0D108BD9-81ED-4DB2-BD59-A6C34878D82A}">
                    <a16:rowId xmlns:a16="http://schemas.microsoft.com/office/drawing/2014/main" val="3376724937"/>
                  </a:ext>
                </a:extLst>
              </a:tr>
              <a:tr h="1184274">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Challenge Based Learning Activity</a:t>
                      </a:r>
                      <a:endParaRPr lang="en-IE" sz="1200" b="1" dirty="0">
                        <a:solidFill>
                          <a:schemeClr val="tx1"/>
                        </a:solidFill>
                        <a:effectLst/>
                        <a:latin typeface="Calibri" panose="020F0502020204030204" pitchFamily="34" charset="0"/>
                        <a:cs typeface="Calibri" panose="020F0502020204030204" pitchFamily="34" charset="0"/>
                      </a:endParaRPr>
                    </a:p>
                  </a:txBody>
                  <a:tcPr marL="68580" marR="68580" marT="0" marB="0">
                    <a:solidFill>
                      <a:srgbClr val="94B3B2"/>
                    </a:solidFill>
                  </a:tcPr>
                </a:tc>
                <a:tc>
                  <a:txBody>
                    <a:bodyPr/>
                    <a:lstStyle/>
                    <a:p>
                      <a:r>
                        <a:rPr lang="en-IE" sz="1200" b="1" kern="1200" dirty="0">
                          <a:solidFill>
                            <a:schemeClr val="dk1"/>
                          </a:solidFill>
                          <a:latin typeface="Calibri" panose="020F0502020204030204" pitchFamily="34" charset="0"/>
                          <a:ea typeface="+mn-ea"/>
                          <a:cs typeface="Calibri" panose="020F0502020204030204" pitchFamily="34" charset="0"/>
                        </a:rPr>
                        <a:t>Challenge -  </a:t>
                      </a:r>
                      <a:r>
                        <a:rPr lang="en-IE" sz="1200" kern="1200" dirty="0">
                          <a:solidFill>
                            <a:schemeClr val="dk1"/>
                          </a:solidFill>
                          <a:latin typeface="Calibri" panose="020F0502020204030204" pitchFamily="34" charset="0"/>
                          <a:ea typeface="+mn-ea"/>
                          <a:cs typeface="Calibri" panose="020F0502020204030204" pitchFamily="34" charset="0"/>
                        </a:rPr>
                        <a:t>Use Design Thinking to solve a challenge in your community. Examples – 1. High rate of littering and pollution in public parks. 2. </a:t>
                      </a:r>
                      <a:r>
                        <a:rPr lang="en-GB" sz="1200" kern="1200" dirty="0">
                          <a:solidFill>
                            <a:schemeClr val="dk1"/>
                          </a:solidFill>
                          <a:latin typeface="Calibri" panose="020F0502020204030204" pitchFamily="34" charset="0"/>
                          <a:ea typeface="+mn-ea"/>
                          <a:cs typeface="Calibri" panose="020F0502020204030204" pitchFamily="34" charset="0"/>
                        </a:rPr>
                        <a:t>Lack of affordable &amp; accessible mental health services for low-income residents. 3. High levels of Food waste in Local restaurants.</a:t>
                      </a:r>
                    </a:p>
                    <a:p>
                      <a:r>
                        <a:rPr lang="en-GB" sz="1200" b="1" kern="1200" dirty="0">
                          <a:solidFill>
                            <a:schemeClr val="dk1"/>
                          </a:solidFill>
                          <a:latin typeface="Calibri" panose="020F0502020204030204" pitchFamily="34" charset="0"/>
                          <a:ea typeface="+mn-ea"/>
                          <a:cs typeface="Calibri" panose="020F0502020204030204" pitchFamily="34" charset="0"/>
                        </a:rPr>
                        <a:t>Challenge – </a:t>
                      </a:r>
                      <a:r>
                        <a:rPr lang="en-GB" sz="1200" kern="1200" dirty="0">
                          <a:solidFill>
                            <a:schemeClr val="dk1"/>
                          </a:solidFill>
                          <a:latin typeface="Calibri" panose="020F0502020204030204" pitchFamily="34" charset="0"/>
                          <a:ea typeface="+mn-ea"/>
                          <a:cs typeface="Calibri" panose="020F0502020204030204" pitchFamily="34" charset="0"/>
                        </a:rPr>
                        <a:t>Identify a pressing social issue within your community and use Design Thinking to develop a solution.</a:t>
                      </a:r>
                      <a:endParaRPr lang="en-IE" sz="1200" kern="1200" dirty="0">
                        <a:solidFill>
                          <a:schemeClr val="dk1"/>
                        </a:solidFill>
                        <a:latin typeface="Calibri" panose="020F0502020204030204" pitchFamily="34" charset="0"/>
                        <a:ea typeface="+mn-ea"/>
                        <a:cs typeface="Calibri" panose="020F0502020204030204" pitchFamily="34" charset="0"/>
                      </a:endParaRPr>
                    </a:p>
                  </a:txBody>
                  <a:tcPr>
                    <a:solidFill>
                      <a:srgbClr val="94B3B2"/>
                    </a:solidFill>
                  </a:tcPr>
                </a:tc>
                <a:extLst>
                  <a:ext uri="{0D108BD9-81ED-4DB2-BD59-A6C34878D82A}">
                    <a16:rowId xmlns:a16="http://schemas.microsoft.com/office/drawing/2014/main" val="2484982787"/>
                  </a:ext>
                </a:extLst>
              </a:tr>
              <a:tr h="1184274">
                <a:tc>
                  <a:txBody>
                    <a:bodyPr/>
                    <a:lstStyle/>
                    <a:p>
                      <a:pPr>
                        <a:lnSpc>
                          <a:spcPct val="107000"/>
                        </a:lnSpc>
                        <a:spcAft>
                          <a:spcPts val="800"/>
                        </a:spcAft>
                      </a:pPr>
                      <a:r>
                        <a:rPr lang="en-IE" sz="1200" b="1" dirty="0">
                          <a:solidFill>
                            <a:schemeClr val="tx1"/>
                          </a:solidFill>
                          <a:effectLst/>
                          <a:latin typeface="Calibri" panose="020F0502020204030204" pitchFamily="34" charset="0"/>
                          <a:cs typeface="Calibri" panose="020F0502020204030204" pitchFamily="34" charset="0"/>
                        </a:rPr>
                        <a:t>Resources / Links</a:t>
                      </a:r>
                    </a:p>
                  </a:txBody>
                  <a:tcPr marL="68580" marR="68580" marT="0" marB="0">
                    <a:solidFill>
                      <a:srgbClr val="94B3B2"/>
                    </a:solidFill>
                  </a:tcPr>
                </a:tc>
                <a:tc>
                  <a:txBody>
                    <a:bodyPr/>
                    <a:lstStyle/>
                    <a:p>
                      <a:pPr marL="171450" indent="-171450">
                        <a:buFont typeface="Arial" panose="020B0604020202020204" pitchFamily="34" charset="0"/>
                        <a:buChar char="•"/>
                      </a:pPr>
                      <a:r>
                        <a:rPr lang="en-IE" sz="1200" kern="1200" dirty="0">
                          <a:solidFill>
                            <a:schemeClr val="dk1"/>
                          </a:solidFill>
                          <a:latin typeface="Calibri" panose="020F0502020204030204" pitchFamily="34" charset="0"/>
                          <a:ea typeface="+mn-ea"/>
                          <a:cs typeface="Calibri" panose="020F0502020204030204" pitchFamily="34" charset="0"/>
                        </a:rPr>
                        <a:t>YouTube Video – </a:t>
                      </a:r>
                      <a:r>
                        <a:rPr lang="en-GB" sz="1200" kern="1200" dirty="0">
                          <a:solidFill>
                            <a:schemeClr val="dk1"/>
                          </a:solidFill>
                          <a:latin typeface="Calibri" panose="020F0502020204030204" pitchFamily="34" charset="0"/>
                          <a:ea typeface="+mn-ea"/>
                          <a:cs typeface="Calibri" panose="020F0502020204030204" pitchFamily="34" charset="0"/>
                          <a:hlinkClick r:id="rId2">
                            <a:extLst>
                              <a:ext uri="{A12FA001-AC4F-418D-AE19-62706E023703}">
                                <ahyp:hlinkClr xmlns:ahyp="http://schemas.microsoft.com/office/drawing/2018/hyperlinkcolor" val="tx"/>
                              </a:ext>
                            </a:extLst>
                          </a:hlinkClick>
                        </a:rPr>
                        <a:t>The Design Thinking Process – YouTube</a:t>
                      </a:r>
                      <a:endParaRPr lang="en-GB" sz="1200" kern="1200" dirty="0">
                        <a:solidFill>
                          <a:schemeClr val="dk1"/>
                        </a:solidFill>
                        <a:latin typeface="Calibri" panose="020F0502020204030204" pitchFamily="34" charset="0"/>
                        <a:ea typeface="+mn-ea"/>
                        <a:cs typeface="Calibri" panose="020F0502020204030204" pitchFamily="34" charset="0"/>
                      </a:endParaRPr>
                    </a:p>
                    <a:p>
                      <a:pPr marL="171450" indent="-171450" algn="l" defTabSz="2072941" rtl="0" eaLnBrk="1" latinLnBrk="0" hangingPunct="1">
                        <a:buFont typeface="Arial" panose="020B0604020202020204" pitchFamily="34" charset="0"/>
                        <a:buChar char="•"/>
                      </a:pPr>
                      <a:r>
                        <a:rPr lang="en-GB" sz="1200" kern="1200" dirty="0">
                          <a:solidFill>
                            <a:schemeClr val="dk1"/>
                          </a:solidFill>
                          <a:latin typeface="Calibri" panose="020F0502020204030204" pitchFamily="34" charset="0"/>
                          <a:ea typeface="+mn-ea"/>
                          <a:cs typeface="Calibri" panose="020F0502020204030204" pitchFamily="34" charset="0"/>
                        </a:rPr>
                        <a:t>Tool – </a:t>
                      </a:r>
                      <a:r>
                        <a:rPr lang="en-GB" sz="1200" kern="1200" dirty="0">
                          <a:solidFill>
                            <a:schemeClr val="tx1"/>
                          </a:solidFill>
                          <a:latin typeface="Calibri" panose="020F0502020204030204" pitchFamily="34" charset="0"/>
                          <a:ea typeface="+mn-ea"/>
                          <a:cs typeface="Calibri" panose="020F0502020204030204" pitchFamily="34" charset="0"/>
                          <a:hlinkClick r:id="rId3">
                            <a:extLst>
                              <a:ext uri="{A12FA001-AC4F-418D-AE19-62706E023703}">
                                <ahyp:hlinkClr xmlns:ahyp="http://schemas.microsoft.com/office/drawing/2018/hyperlinkcolor" val="tx"/>
                              </a:ext>
                            </a:extLst>
                          </a:hlinkClick>
                        </a:rPr>
                        <a:t>Online White board Miro</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lgn="l" defTabSz="2072941" rtl="0" eaLnBrk="1" latinLnBrk="0" hangingPunct="1">
                        <a:buFont typeface="Arial" panose="020B0604020202020204" pitchFamily="34" charset="0"/>
                        <a:buChar char="•"/>
                      </a:pPr>
                      <a:r>
                        <a:rPr lang="en-GB" sz="1200" kern="1200" dirty="0">
                          <a:solidFill>
                            <a:schemeClr val="dk1"/>
                          </a:solidFill>
                          <a:latin typeface="Calibri" panose="020F0502020204030204" pitchFamily="34" charset="0"/>
                          <a:ea typeface="+mn-ea"/>
                          <a:cs typeface="Calibri" panose="020F0502020204030204" pitchFamily="34" charset="0"/>
                        </a:rPr>
                        <a:t>Download – </a:t>
                      </a:r>
                      <a:r>
                        <a:rPr lang="en-GB" sz="1200" kern="1200" dirty="0">
                          <a:solidFill>
                            <a:schemeClr val="tx1"/>
                          </a:solidFill>
                          <a:latin typeface="Calibri" panose="020F0502020204030204" pitchFamily="34" charset="0"/>
                          <a:ea typeface="+mn-ea"/>
                          <a:cs typeface="Calibri" panose="020F0502020204030204" pitchFamily="34" charset="0"/>
                          <a:hlinkClick r:id="rId4">
                            <a:extLst>
                              <a:ext uri="{A12FA001-AC4F-418D-AE19-62706E023703}">
                                <ahyp:hlinkClr xmlns:ahyp="http://schemas.microsoft.com/office/drawing/2018/hyperlinkcolor" val="tx"/>
                              </a:ext>
                            </a:extLst>
                          </a:hlinkClick>
                        </a:rPr>
                        <a:t>Design Thinking Bootleg</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lgn="l" defTabSz="2072941" rtl="0" eaLnBrk="1" latinLnBrk="0" hangingPunct="1">
                        <a:buFont typeface="Arial" panose="020B0604020202020204" pitchFamily="34" charset="0"/>
                        <a:buChar char="•"/>
                      </a:pPr>
                      <a:r>
                        <a:rPr lang="en-GB" sz="1200" kern="1200" dirty="0">
                          <a:solidFill>
                            <a:schemeClr val="dk1"/>
                          </a:solidFill>
                          <a:latin typeface="Calibri" panose="020F0502020204030204" pitchFamily="34" charset="0"/>
                          <a:ea typeface="+mn-ea"/>
                          <a:cs typeface="Calibri" panose="020F0502020204030204" pitchFamily="34" charset="0"/>
                        </a:rPr>
                        <a:t>Have a look – </a:t>
                      </a:r>
                      <a:r>
                        <a:rPr lang="en-GB" sz="1200" kern="1200" dirty="0">
                          <a:solidFill>
                            <a:schemeClr val="tx1"/>
                          </a:solidFill>
                          <a:latin typeface="Calibri" panose="020F0502020204030204" pitchFamily="34" charset="0"/>
                          <a:ea typeface="+mn-ea"/>
                          <a:cs typeface="Calibri" panose="020F0502020204030204" pitchFamily="34" charset="0"/>
                          <a:hlinkClick r:id="rId5">
                            <a:extLst>
                              <a:ext uri="{A12FA001-AC4F-418D-AE19-62706E023703}">
                                <ahyp:hlinkClr xmlns:ahyp="http://schemas.microsoft.com/office/drawing/2018/hyperlinkcolor" val="tx"/>
                              </a:ext>
                            </a:extLst>
                          </a:hlinkClick>
                        </a:rPr>
                        <a:t>Creative Confidence Book by Tom &amp; David Kelly</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lgn="l" defTabSz="2072941" rtl="0" eaLnBrk="1" latinLnBrk="0" hangingPunct="1">
                        <a:buFont typeface="Arial" panose="020B0604020202020204" pitchFamily="34" charset="0"/>
                        <a:buChar char="•"/>
                      </a:pPr>
                      <a:r>
                        <a:rPr lang="en-GB" sz="1200" kern="1200" dirty="0">
                          <a:solidFill>
                            <a:schemeClr val="dk1"/>
                          </a:solidFill>
                          <a:latin typeface="Calibri" panose="020F0502020204030204" pitchFamily="34" charset="0"/>
                          <a:ea typeface="+mn-ea"/>
                          <a:cs typeface="Calibri" panose="020F0502020204030204" pitchFamily="34" charset="0"/>
                        </a:rPr>
                        <a:t>Read this – </a:t>
                      </a:r>
                      <a:r>
                        <a:rPr lang="en-GB" sz="1200" kern="1200" dirty="0">
                          <a:solidFill>
                            <a:schemeClr val="tx1"/>
                          </a:solidFill>
                          <a:latin typeface="Calibri" panose="020F0502020204030204" pitchFamily="34" charset="0"/>
                          <a:ea typeface="+mn-ea"/>
                          <a:cs typeface="Calibri" panose="020F0502020204030204" pitchFamily="34" charset="0"/>
                          <a:hlinkClick r:id="rId6">
                            <a:extLst>
                              <a:ext uri="{A12FA001-AC4F-418D-AE19-62706E023703}">
                                <ahyp:hlinkClr xmlns:ahyp="http://schemas.microsoft.com/office/drawing/2018/hyperlinkcolor" val="tx"/>
                              </a:ext>
                            </a:extLst>
                          </a:hlinkClick>
                        </a:rPr>
                        <a:t>Field Guide to human centred design</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lgn="l" defTabSz="2072941" rtl="0" eaLnBrk="1" latinLnBrk="0" hangingPunct="1">
                        <a:buFont typeface="Arial" panose="020B0604020202020204" pitchFamily="34" charset="0"/>
                        <a:buChar char="•"/>
                      </a:pPr>
                      <a:r>
                        <a:rPr lang="en-GB" sz="1200" kern="1200" dirty="0">
                          <a:solidFill>
                            <a:schemeClr val="dk1"/>
                          </a:solidFill>
                          <a:latin typeface="Calibri" panose="020F0502020204030204" pitchFamily="34" charset="0"/>
                          <a:ea typeface="+mn-ea"/>
                          <a:cs typeface="Calibri" panose="020F0502020204030204" pitchFamily="34" charset="0"/>
                        </a:rPr>
                        <a:t>Watch – </a:t>
                      </a:r>
                      <a:r>
                        <a:rPr lang="en-GB" sz="1200" kern="1200" dirty="0">
                          <a:solidFill>
                            <a:schemeClr val="tx1"/>
                          </a:solidFill>
                          <a:latin typeface="Calibri" panose="020F0502020204030204" pitchFamily="34" charset="0"/>
                          <a:ea typeface="+mn-ea"/>
                          <a:cs typeface="Calibri" panose="020F0502020204030204" pitchFamily="34" charset="0"/>
                          <a:hlinkClick r:id="rId7">
                            <a:extLst>
                              <a:ext uri="{A12FA001-AC4F-418D-AE19-62706E023703}">
                                <ahyp:hlinkClr xmlns:ahyp="http://schemas.microsoft.com/office/drawing/2018/hyperlinkcolor" val="tx"/>
                              </a:ext>
                            </a:extLst>
                          </a:hlinkClick>
                        </a:rPr>
                        <a:t>David Kelly talk about Creative Confidence</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lgn="l" defTabSz="2072941" rtl="0" eaLnBrk="1" latinLnBrk="0" hangingPunct="1">
                        <a:buFont typeface="Arial" panose="020B0604020202020204" pitchFamily="34" charset="0"/>
                        <a:buChar char="•"/>
                      </a:pPr>
                      <a:r>
                        <a:rPr lang="en-GB" sz="1200" kern="1200" dirty="0">
                          <a:solidFill>
                            <a:schemeClr val="dk1"/>
                          </a:solidFill>
                          <a:latin typeface="Calibri" panose="020F0502020204030204" pitchFamily="34" charset="0"/>
                          <a:ea typeface="+mn-ea"/>
                          <a:cs typeface="Calibri" panose="020F0502020204030204" pitchFamily="34" charset="0"/>
                        </a:rPr>
                        <a:t>Listen to – </a:t>
                      </a:r>
                      <a:r>
                        <a:rPr lang="en-GB" sz="1200" kern="1200" dirty="0">
                          <a:solidFill>
                            <a:schemeClr val="tx1"/>
                          </a:solidFill>
                          <a:latin typeface="Calibri" panose="020F0502020204030204" pitchFamily="34" charset="0"/>
                          <a:ea typeface="+mn-ea"/>
                          <a:cs typeface="Calibri" panose="020F0502020204030204" pitchFamily="34" charset="0"/>
                          <a:hlinkClick r:id="rId8">
                            <a:extLst>
                              <a:ext uri="{A12FA001-AC4F-418D-AE19-62706E023703}">
                                <ahyp:hlinkClr xmlns:ahyp="http://schemas.microsoft.com/office/drawing/2018/hyperlinkcolor" val="tx"/>
                              </a:ext>
                            </a:extLst>
                          </a:hlinkClick>
                        </a:rPr>
                        <a:t>The Blend Podcast </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lgn="l" defTabSz="2072941" rtl="0" eaLnBrk="1" latinLnBrk="0" hangingPunct="1">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Article – </a:t>
                      </a:r>
                      <a:r>
                        <a:rPr lang="en-GB" sz="1200" kern="1200" dirty="0">
                          <a:solidFill>
                            <a:schemeClr val="tx1"/>
                          </a:solidFill>
                          <a:latin typeface="Calibri" panose="020F0502020204030204" pitchFamily="34" charset="0"/>
                          <a:ea typeface="+mn-ea"/>
                          <a:cs typeface="Calibri" panose="020F0502020204030204" pitchFamily="34" charset="0"/>
                          <a:hlinkClick r:id="rId9">
                            <a:extLst>
                              <a:ext uri="{A12FA001-AC4F-418D-AE19-62706E023703}">
                                <ahyp:hlinkClr xmlns:ahyp="http://schemas.microsoft.com/office/drawing/2018/hyperlinkcolor" val="tx"/>
                              </a:ext>
                            </a:extLst>
                          </a:hlinkClick>
                        </a:rPr>
                        <a:t>Reinventing Solar Power with Design Thinking</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lgn="l" defTabSz="2072941" rtl="0" eaLnBrk="1" latinLnBrk="0" hangingPunct="1">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YouTube Video – </a:t>
                      </a:r>
                      <a:r>
                        <a:rPr lang="en-GB" sz="1200" kern="1200" dirty="0">
                          <a:solidFill>
                            <a:schemeClr val="tx1"/>
                          </a:solidFill>
                          <a:latin typeface="Calibri" panose="020F0502020204030204" pitchFamily="34" charset="0"/>
                          <a:ea typeface="+mn-ea"/>
                          <a:cs typeface="Calibri" panose="020F0502020204030204" pitchFamily="34" charset="0"/>
                          <a:hlinkClick r:id="rId10">
                            <a:extLst>
                              <a:ext uri="{A12FA001-AC4F-418D-AE19-62706E023703}">
                                <ahyp:hlinkClr xmlns:ahyp="http://schemas.microsoft.com/office/drawing/2018/hyperlinkcolor" val="tx"/>
                              </a:ext>
                            </a:extLst>
                          </a:hlinkClick>
                        </a:rPr>
                        <a:t>Building Communities </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lgn="l" defTabSz="2072941" rtl="0" eaLnBrk="1" latinLnBrk="0" hangingPunct="1">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Tool – </a:t>
                      </a:r>
                      <a:r>
                        <a:rPr lang="en-GB" sz="1200" kern="1200" dirty="0">
                          <a:solidFill>
                            <a:schemeClr val="tx1"/>
                          </a:solidFill>
                          <a:latin typeface="Calibri" panose="020F0502020204030204" pitchFamily="34" charset="0"/>
                          <a:ea typeface="+mn-ea"/>
                          <a:cs typeface="Calibri" panose="020F0502020204030204" pitchFamily="34" charset="0"/>
                          <a:hlinkClick r:id="rId11">
                            <a:extLst>
                              <a:ext uri="{A12FA001-AC4F-418D-AE19-62706E023703}">
                                <ahyp:hlinkClr xmlns:ahyp="http://schemas.microsoft.com/office/drawing/2018/hyperlinkcolor" val="tx"/>
                              </a:ext>
                            </a:extLst>
                          </a:hlinkClick>
                        </a:rPr>
                        <a:t>Empathy Mapping</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lgn="l" defTabSz="2072941" rtl="0" eaLnBrk="1" latinLnBrk="0" hangingPunct="1">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Download – </a:t>
                      </a:r>
                      <a:r>
                        <a:rPr lang="en-GB" sz="1200" kern="1200" dirty="0">
                          <a:solidFill>
                            <a:schemeClr val="tx1"/>
                          </a:solidFill>
                          <a:latin typeface="Calibri" panose="020F0502020204030204" pitchFamily="34" charset="0"/>
                          <a:ea typeface="+mn-ea"/>
                          <a:cs typeface="Calibri" panose="020F0502020204030204" pitchFamily="34" charset="0"/>
                          <a:hlinkClick r:id="rId12">
                            <a:extLst>
                              <a:ext uri="{A12FA001-AC4F-418D-AE19-62706E023703}">
                                <ahyp:hlinkClr xmlns:ahyp="http://schemas.microsoft.com/office/drawing/2018/hyperlinkcolor" val="tx"/>
                              </a:ext>
                            </a:extLst>
                          </a:hlinkClick>
                        </a:rPr>
                        <a:t>Brainstorming</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lgn="l" defTabSz="2072941" rtl="0" eaLnBrk="1" latinLnBrk="0" hangingPunct="1">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Have a look at  - </a:t>
                      </a:r>
                      <a:r>
                        <a:rPr lang="en-GB" sz="1200" kern="1200" dirty="0">
                          <a:solidFill>
                            <a:schemeClr val="tx1"/>
                          </a:solidFill>
                          <a:latin typeface="Calibri" panose="020F0502020204030204" pitchFamily="34" charset="0"/>
                          <a:ea typeface="+mn-ea"/>
                          <a:cs typeface="Calibri" panose="020F0502020204030204" pitchFamily="34" charset="0"/>
                          <a:hlinkClick r:id="rId13">
                            <a:extLst>
                              <a:ext uri="{A12FA001-AC4F-418D-AE19-62706E023703}">
                                <ahyp:hlinkClr xmlns:ahyp="http://schemas.microsoft.com/office/drawing/2018/hyperlinkcolor" val="tx"/>
                              </a:ext>
                            </a:extLst>
                          </a:hlinkClick>
                        </a:rPr>
                        <a:t>Prototyping</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lgn="l" defTabSz="2072941" rtl="0" eaLnBrk="1" latinLnBrk="0" hangingPunct="1">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Read this – </a:t>
                      </a:r>
                      <a:r>
                        <a:rPr lang="en-GB" sz="1200" kern="1200" dirty="0">
                          <a:solidFill>
                            <a:schemeClr val="tx1"/>
                          </a:solidFill>
                          <a:latin typeface="Calibri" panose="020F0502020204030204" pitchFamily="34" charset="0"/>
                          <a:ea typeface="+mn-ea"/>
                          <a:cs typeface="Calibri" panose="020F0502020204030204" pitchFamily="34" charset="0"/>
                          <a:hlinkClick r:id="rId14">
                            <a:extLst>
                              <a:ext uri="{A12FA001-AC4F-418D-AE19-62706E023703}">
                                <ahyp:hlinkClr xmlns:ahyp="http://schemas.microsoft.com/office/drawing/2018/hyperlinkcolor" val="tx"/>
                              </a:ext>
                            </a:extLst>
                          </a:hlinkClick>
                        </a:rPr>
                        <a:t>Guide to Co-Design with Design Thinking</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lgn="l" defTabSz="2072941" rtl="0" eaLnBrk="1" latinLnBrk="0" hangingPunct="1">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Watch this – </a:t>
                      </a:r>
                      <a:r>
                        <a:rPr lang="en-GB" sz="1200" kern="1200" dirty="0">
                          <a:solidFill>
                            <a:schemeClr val="tx1"/>
                          </a:solidFill>
                          <a:latin typeface="Calibri" panose="020F0502020204030204" pitchFamily="34" charset="0"/>
                          <a:ea typeface="+mn-ea"/>
                          <a:cs typeface="Calibri" panose="020F0502020204030204" pitchFamily="34" charset="0"/>
                          <a:hlinkClick r:id="rId15">
                            <a:extLst>
                              <a:ext uri="{A12FA001-AC4F-418D-AE19-62706E023703}">
                                <ahyp:hlinkClr xmlns:ahyp="http://schemas.microsoft.com/office/drawing/2018/hyperlinkcolor" val="tx"/>
                              </a:ext>
                            </a:extLst>
                          </a:hlinkClick>
                        </a:rPr>
                        <a:t>Short film on Storytelling</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lgn="l" defTabSz="2072941" rtl="0" eaLnBrk="1" latinLnBrk="0" hangingPunct="1">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Read this – </a:t>
                      </a:r>
                      <a:r>
                        <a:rPr lang="en-GB" sz="1200" kern="1200" dirty="0">
                          <a:solidFill>
                            <a:schemeClr val="tx1"/>
                          </a:solidFill>
                          <a:latin typeface="Calibri" panose="020F0502020204030204" pitchFamily="34" charset="0"/>
                          <a:ea typeface="+mn-ea"/>
                          <a:cs typeface="Calibri" panose="020F0502020204030204" pitchFamily="34" charset="0"/>
                          <a:hlinkClick r:id="rId16">
                            <a:extLst>
                              <a:ext uri="{A12FA001-AC4F-418D-AE19-62706E023703}">
                                <ahyp:hlinkClr xmlns:ahyp="http://schemas.microsoft.com/office/drawing/2018/hyperlinkcolor" val="tx"/>
                              </a:ext>
                            </a:extLst>
                          </a:hlinkClick>
                        </a:rPr>
                        <a:t>Article on Impact Evaluations </a:t>
                      </a:r>
                      <a:endParaRPr lang="en-IE" sz="1200" kern="1200" dirty="0">
                        <a:solidFill>
                          <a:schemeClr val="dk1"/>
                        </a:solidFill>
                        <a:latin typeface="Calibri" panose="020F0502020204030204" pitchFamily="34" charset="0"/>
                        <a:ea typeface="+mn-ea"/>
                        <a:cs typeface="Calibri" panose="020F0502020204030204" pitchFamily="34" charset="0"/>
                      </a:endParaRPr>
                    </a:p>
                  </a:txBody>
                  <a:tcPr>
                    <a:solidFill>
                      <a:srgbClr val="94B3B2"/>
                    </a:solidFill>
                  </a:tcPr>
                </a:tc>
                <a:extLst>
                  <a:ext uri="{0D108BD9-81ED-4DB2-BD59-A6C34878D82A}">
                    <a16:rowId xmlns:a16="http://schemas.microsoft.com/office/drawing/2014/main" val="2698477536"/>
                  </a:ext>
                </a:extLst>
              </a:tr>
            </a:tbl>
          </a:graphicData>
        </a:graphic>
      </p:graphicFrame>
      <p:sp>
        <p:nvSpPr>
          <p:cNvPr id="6" name="Text Placeholder 6">
            <a:extLst>
              <a:ext uri="{FF2B5EF4-FFF2-40B4-BE49-F238E27FC236}">
                <a16:creationId xmlns:a16="http://schemas.microsoft.com/office/drawing/2014/main" id="{0EDDDDA3-66D0-D6E6-A872-2F0926735773}"/>
              </a:ext>
            </a:extLst>
          </p:cNvPr>
          <p:cNvSpPr txBox="1">
            <a:spLocks/>
          </p:cNvSpPr>
          <p:nvPr/>
        </p:nvSpPr>
        <p:spPr>
          <a:xfrm>
            <a:off x="3650292" y="773332"/>
            <a:ext cx="6016087" cy="1029971"/>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US" sz="2200" dirty="0">
                <a:solidFill>
                  <a:schemeClr val="bg1"/>
                </a:solidFill>
                <a:latin typeface="Calibri" panose="020F0502020204030204" pitchFamily="34" charset="0"/>
                <a:cs typeface="Calibri" panose="020F0502020204030204" pitchFamily="34" charset="0"/>
              </a:rPr>
              <a:t>5.0 Course Content Overview</a:t>
            </a:r>
          </a:p>
        </p:txBody>
      </p:sp>
    </p:spTree>
    <p:extLst>
      <p:ext uri="{BB962C8B-B14F-4D97-AF65-F5344CB8AC3E}">
        <p14:creationId xmlns:p14="http://schemas.microsoft.com/office/powerpoint/2010/main" val="38314308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168B18-7D5E-D07B-B0A1-5B85E3C06DFF}"/>
              </a:ext>
            </a:extLst>
          </p:cNvPr>
          <p:cNvSpPr>
            <a:spLocks noGrp="1"/>
          </p:cNvSpPr>
          <p:nvPr>
            <p:ph type="sldNum" sz="quarter" idx="4"/>
          </p:nvPr>
        </p:nvSpPr>
        <p:spPr/>
        <p:txBody>
          <a:bodyPr/>
          <a:lstStyle/>
          <a:p>
            <a:fld id="{CB2079F2-58AF-ED44-82D7-E04B2F6FD686}" type="slidenum">
              <a:rPr lang="en-US" dirty="0" smtClean="0"/>
              <a:pPr/>
              <a:t>19</a:t>
            </a:fld>
            <a:endParaRPr lang="en-US" dirty="0"/>
          </a:p>
        </p:txBody>
      </p:sp>
      <p:graphicFrame>
        <p:nvGraphicFramePr>
          <p:cNvPr id="4" name="Table 4">
            <a:extLst>
              <a:ext uri="{FF2B5EF4-FFF2-40B4-BE49-F238E27FC236}">
                <a16:creationId xmlns:a16="http://schemas.microsoft.com/office/drawing/2014/main" id="{5CE9CF74-E649-1913-8961-A54AD3DFE767}"/>
              </a:ext>
            </a:extLst>
          </p:cNvPr>
          <p:cNvGraphicFramePr>
            <a:graphicFrameLocks noGrp="1"/>
          </p:cNvGraphicFramePr>
          <p:nvPr>
            <p:extLst>
              <p:ext uri="{D42A27DB-BD31-4B8C-83A1-F6EECF244321}">
                <p14:modId xmlns:p14="http://schemas.microsoft.com/office/powerpoint/2010/main" val="204529021"/>
              </p:ext>
            </p:extLst>
          </p:nvPr>
        </p:nvGraphicFramePr>
        <p:xfrm>
          <a:off x="814438" y="1821892"/>
          <a:ext cx="6235597" cy="8246875"/>
        </p:xfrm>
        <a:graphic>
          <a:graphicData uri="http://schemas.openxmlformats.org/drawingml/2006/table">
            <a:tbl>
              <a:tblPr firstRow="1" bandRow="1">
                <a:tableStyleId>{21E4AEA4-8DFA-4A89-87EB-49C32662AFE0}</a:tableStyleId>
              </a:tblPr>
              <a:tblGrid>
                <a:gridCol w="1680330">
                  <a:extLst>
                    <a:ext uri="{9D8B030D-6E8A-4147-A177-3AD203B41FA5}">
                      <a16:colId xmlns:a16="http://schemas.microsoft.com/office/drawing/2014/main" val="2980202126"/>
                    </a:ext>
                  </a:extLst>
                </a:gridCol>
                <a:gridCol w="4555267">
                  <a:extLst>
                    <a:ext uri="{9D8B030D-6E8A-4147-A177-3AD203B41FA5}">
                      <a16:colId xmlns:a16="http://schemas.microsoft.com/office/drawing/2014/main" val="3496640263"/>
                    </a:ext>
                  </a:extLst>
                </a:gridCol>
              </a:tblGrid>
              <a:tr h="388306">
                <a:tc>
                  <a:txBody>
                    <a:bodyPr/>
                    <a:lstStyle/>
                    <a:p>
                      <a:r>
                        <a:rPr lang="en-IE" sz="1600" dirty="0">
                          <a:solidFill>
                            <a:schemeClr val="bg1"/>
                          </a:solidFill>
                          <a:highlight>
                            <a:srgbClr val="086575"/>
                          </a:highlight>
                          <a:latin typeface="Calibri" panose="020F0502020204030204" pitchFamily="34" charset="0"/>
                          <a:cs typeface="Calibri" panose="020F0502020204030204" pitchFamily="34" charset="0"/>
                        </a:rPr>
                        <a:t>MODULE 2</a:t>
                      </a:r>
                    </a:p>
                  </a:txBody>
                  <a:tcPr>
                    <a:solidFill>
                      <a:srgbClr val="94B3B2"/>
                    </a:solidFill>
                  </a:tcPr>
                </a:tc>
                <a:tc>
                  <a:txBody>
                    <a:bodyPr/>
                    <a:lstStyle/>
                    <a:p>
                      <a:pPr marL="0" marR="0" lvl="0" indent="0" algn="l" defTabSz="457200" rtl="0" eaLnBrk="1" fontAlgn="auto" latinLnBrk="0" hangingPunct="1">
                        <a:lnSpc>
                          <a:spcPct val="107000"/>
                        </a:lnSpc>
                        <a:spcBef>
                          <a:spcPts val="0"/>
                        </a:spcBef>
                        <a:spcAft>
                          <a:spcPts val="0"/>
                        </a:spcAft>
                        <a:buClr>
                          <a:srgbClr val="6FC0CA"/>
                        </a:buClr>
                        <a:buSzTx/>
                        <a:buFont typeface="Wingdings" panose="05000000000000000000" pitchFamily="2" charset="2"/>
                        <a:buNone/>
                        <a:tabLst/>
                        <a:defRPr/>
                      </a:pPr>
                      <a:r>
                        <a:rPr kumimoji="0" lang="en-IE" sz="1600" b="1" u="none" strike="noStrike" kern="1200" cap="none" spc="0" normalizeH="0" baseline="0" noProof="0" dirty="0">
                          <a:ln>
                            <a:noFill/>
                          </a:ln>
                          <a:solidFill>
                            <a:schemeClr val="bg1"/>
                          </a:solidFill>
                          <a:effectLst/>
                          <a:highlight>
                            <a:srgbClr val="086575"/>
                          </a:highlight>
                          <a:uLnTx/>
                          <a:uFillTx/>
                          <a:latin typeface="Calibri" panose="020F0502020204030204" pitchFamily="34" charset="0"/>
                          <a:cs typeface="Calibri" panose="020F0502020204030204" pitchFamily="34" charset="0"/>
                        </a:rPr>
                        <a:t>Empathy and Define</a:t>
                      </a:r>
                    </a:p>
                  </a:txBody>
                  <a:tcPr>
                    <a:solidFill>
                      <a:srgbClr val="94B3B2"/>
                    </a:solidFill>
                  </a:tcPr>
                </a:tc>
                <a:extLst>
                  <a:ext uri="{0D108BD9-81ED-4DB2-BD59-A6C34878D82A}">
                    <a16:rowId xmlns:a16="http://schemas.microsoft.com/office/drawing/2014/main" val="3243536706"/>
                  </a:ext>
                </a:extLst>
              </a:tr>
              <a:tr h="592137">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Overview</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94B3B2"/>
                    </a:solidFill>
                  </a:tcPr>
                </a:tc>
                <a:tc>
                  <a:txBody>
                    <a:bodyPr/>
                    <a:lstStyle/>
                    <a:p>
                      <a:pPr algn="just"/>
                      <a:r>
                        <a:rPr lang="en-IE" sz="1200" dirty="0">
                          <a:latin typeface="Calibri" panose="020F0502020204030204" pitchFamily="34" charset="0"/>
                          <a:cs typeface="Calibri" panose="020F0502020204030204" pitchFamily="34" charset="0"/>
                        </a:rPr>
                        <a:t>This module is an overview of the first and second step in the Design Thinking process. Empathy and Define. </a:t>
                      </a:r>
                    </a:p>
                  </a:txBody>
                  <a:tcPr>
                    <a:solidFill>
                      <a:srgbClr val="94B3B2"/>
                    </a:solidFill>
                  </a:tcPr>
                </a:tc>
                <a:extLst>
                  <a:ext uri="{0D108BD9-81ED-4DB2-BD59-A6C34878D82A}">
                    <a16:rowId xmlns:a16="http://schemas.microsoft.com/office/drawing/2014/main" val="3681801450"/>
                  </a:ext>
                </a:extLst>
              </a:tr>
              <a:tr h="592137">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Learning Objectives</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94B3B2"/>
                    </a:solidFill>
                  </a:tcPr>
                </a:tc>
                <a:tc>
                  <a:txBody>
                    <a:bodyPr/>
                    <a:lstStyle/>
                    <a:p>
                      <a:pPr algn="just">
                        <a:lnSpc>
                          <a:spcPct val="107000"/>
                        </a:lnSpc>
                        <a:spcAft>
                          <a:spcPts val="800"/>
                        </a:spcAft>
                      </a:pPr>
                      <a:r>
                        <a:rPr lang="en-US" sz="1200" dirty="0">
                          <a:solidFill>
                            <a:schemeClr val="tx1"/>
                          </a:solidFill>
                          <a:effectLst/>
                          <a:latin typeface="Calibri" panose="020F0502020204030204" pitchFamily="34" charset="0"/>
                          <a:cs typeface="Calibri" panose="020F0502020204030204" pitchFamily="34" charset="0"/>
                        </a:rPr>
                        <a:t>Providing learners with the basic understanding of Step 1 and Step 2 in the Design Thinking process. Empathy and Define. Learning ways to observe, understand and </a:t>
                      </a:r>
                      <a:r>
                        <a:rPr lang="en-US" sz="1200" dirty="0" err="1">
                          <a:solidFill>
                            <a:schemeClr val="tx1"/>
                          </a:solidFill>
                          <a:effectLst/>
                          <a:latin typeface="Calibri" panose="020F0502020204030204" pitchFamily="34" charset="0"/>
                          <a:cs typeface="Calibri" panose="020F0502020204030204" pitchFamily="34" charset="0"/>
                        </a:rPr>
                        <a:t>emphasise</a:t>
                      </a:r>
                      <a:r>
                        <a:rPr lang="en-US" sz="1200" dirty="0">
                          <a:solidFill>
                            <a:schemeClr val="tx1"/>
                          </a:solidFill>
                          <a:effectLst/>
                          <a:latin typeface="Calibri" panose="020F0502020204030204" pitchFamily="34" charset="0"/>
                          <a:cs typeface="Calibri" panose="020F0502020204030204" pitchFamily="34" charset="0"/>
                        </a:rPr>
                        <a:t> with their community and members, and being able to understand the needs and problems.</a:t>
                      </a:r>
                      <a:endParaRPr lang="en-IE"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94B3B2"/>
                    </a:solidFill>
                  </a:tcPr>
                </a:tc>
                <a:extLst>
                  <a:ext uri="{0D108BD9-81ED-4DB2-BD59-A6C34878D82A}">
                    <a16:rowId xmlns:a16="http://schemas.microsoft.com/office/drawing/2014/main" val="2433313708"/>
                  </a:ext>
                </a:extLst>
              </a:tr>
              <a:tr h="592137">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Topics Covered</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94B3B2"/>
                    </a:solidFill>
                  </a:tcPr>
                </a:tc>
                <a:tc>
                  <a:txBody>
                    <a:bodyPr/>
                    <a:lstStyle/>
                    <a:p>
                      <a:pPr marL="154716" indent="-154716">
                        <a:buClr>
                          <a:srgbClr val="86D3E2"/>
                        </a:buClr>
                        <a:buFont typeface="Wingdings" panose="05000000000000000000" pitchFamily="2" charset="2"/>
                        <a:buChar char="§"/>
                      </a:pPr>
                      <a:r>
                        <a:rPr lang="en-US" sz="1200" dirty="0">
                          <a:latin typeface="Calibri" panose="020F0502020204030204" pitchFamily="34" charset="0"/>
                          <a:cs typeface="Calibri" panose="020F0502020204030204" pitchFamily="34" charset="0"/>
                        </a:rPr>
                        <a:t>Observing your community using Design Thinking</a:t>
                      </a:r>
                    </a:p>
                    <a:p>
                      <a:pPr marL="154716" indent="-154716">
                        <a:buClr>
                          <a:srgbClr val="86D3E2"/>
                        </a:buClr>
                        <a:buFont typeface="Wingdings" panose="05000000000000000000" pitchFamily="2" charset="2"/>
                        <a:buChar char="§"/>
                      </a:pPr>
                      <a:r>
                        <a:rPr lang="en-US" sz="1200" dirty="0">
                          <a:latin typeface="Calibri" panose="020F0502020204030204" pitchFamily="34" charset="0"/>
                          <a:cs typeface="Calibri" panose="020F0502020204030204" pitchFamily="34" charset="0"/>
                        </a:rPr>
                        <a:t>Empathy – what it is and how to use it</a:t>
                      </a:r>
                    </a:p>
                    <a:p>
                      <a:pPr marL="154716" indent="-154716">
                        <a:buClr>
                          <a:srgbClr val="86D3E2"/>
                        </a:buClr>
                        <a:buFont typeface="Wingdings" panose="05000000000000000000" pitchFamily="2" charset="2"/>
                        <a:buChar char="§"/>
                      </a:pPr>
                      <a:r>
                        <a:rPr lang="en-US" sz="1200" dirty="0">
                          <a:latin typeface="Calibri" panose="020F0502020204030204" pitchFamily="34" charset="0"/>
                          <a:cs typeface="Calibri" panose="020F0502020204030204" pitchFamily="34" charset="0"/>
                        </a:rPr>
                        <a:t>How to </a:t>
                      </a:r>
                      <a:r>
                        <a:rPr lang="en-US" sz="1200" dirty="0" err="1">
                          <a:latin typeface="Calibri" panose="020F0502020204030204" pitchFamily="34" charset="0"/>
                          <a:cs typeface="Calibri" panose="020F0502020204030204" pitchFamily="34" charset="0"/>
                        </a:rPr>
                        <a:t>Empathise</a:t>
                      </a:r>
                      <a:r>
                        <a:rPr lang="en-US" sz="1200" dirty="0">
                          <a:latin typeface="Calibri" panose="020F0502020204030204" pitchFamily="34" charset="0"/>
                          <a:cs typeface="Calibri" panose="020F0502020204030204" pitchFamily="34" charset="0"/>
                        </a:rPr>
                        <a:t> with a diverse community</a:t>
                      </a:r>
                    </a:p>
                    <a:p>
                      <a:pPr marL="154716" indent="-154716">
                        <a:buClr>
                          <a:srgbClr val="86D3E2"/>
                        </a:buClr>
                        <a:buFont typeface="Wingdings" panose="05000000000000000000" pitchFamily="2" charset="2"/>
                        <a:buChar char="§"/>
                      </a:pPr>
                      <a:r>
                        <a:rPr lang="en-US" sz="1200" dirty="0">
                          <a:latin typeface="Calibri" panose="020F0502020204030204" pitchFamily="34" charset="0"/>
                          <a:cs typeface="Calibri" panose="020F0502020204030204" pitchFamily="34" charset="0"/>
                        </a:rPr>
                        <a:t>What it looks like?</a:t>
                      </a:r>
                    </a:p>
                    <a:p>
                      <a:pPr marL="154716" indent="-154716">
                        <a:buClr>
                          <a:srgbClr val="86D3E2"/>
                        </a:buClr>
                        <a:buFont typeface="Wingdings" panose="05000000000000000000" pitchFamily="2" charset="2"/>
                        <a:buChar char="§"/>
                      </a:pPr>
                      <a:r>
                        <a:rPr lang="en-US" sz="1200" dirty="0">
                          <a:latin typeface="Calibri" panose="020F0502020204030204" pitchFamily="34" charset="0"/>
                          <a:cs typeface="Calibri" panose="020F0502020204030204" pitchFamily="34" charset="0"/>
                        </a:rPr>
                        <a:t>Challenge based learning exercises</a:t>
                      </a:r>
                    </a:p>
                    <a:p>
                      <a:pPr marL="154716" indent="-154716">
                        <a:buClr>
                          <a:srgbClr val="86D3E2"/>
                        </a:buClr>
                        <a:buFont typeface="Wingdings" panose="05000000000000000000" pitchFamily="2" charset="2"/>
                        <a:buChar char="§"/>
                      </a:pPr>
                      <a:r>
                        <a:rPr lang="en-US" sz="1200" dirty="0">
                          <a:latin typeface="Calibri" panose="020F0502020204030204" pitchFamily="34" charset="0"/>
                          <a:cs typeface="Calibri" panose="020F0502020204030204" pitchFamily="34" charset="0"/>
                        </a:rPr>
                        <a:t>How do we understand the needs and problems?</a:t>
                      </a:r>
                    </a:p>
                  </a:txBody>
                  <a:tcPr>
                    <a:solidFill>
                      <a:srgbClr val="94B3B2"/>
                    </a:solidFill>
                  </a:tcPr>
                </a:tc>
                <a:extLst>
                  <a:ext uri="{0D108BD9-81ED-4DB2-BD59-A6C34878D82A}">
                    <a16:rowId xmlns:a16="http://schemas.microsoft.com/office/drawing/2014/main" val="3376724937"/>
                  </a:ext>
                </a:extLst>
              </a:tr>
              <a:tr h="1184274">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Challenge Based Learning Activity</a:t>
                      </a:r>
                      <a:endParaRPr lang="en-IE" sz="1200" b="1" dirty="0">
                        <a:solidFill>
                          <a:schemeClr val="tx1"/>
                        </a:solidFill>
                        <a:effectLst/>
                        <a:latin typeface="Calibri" panose="020F0502020204030204" pitchFamily="34" charset="0"/>
                        <a:cs typeface="Calibri" panose="020F0502020204030204" pitchFamily="34" charset="0"/>
                      </a:endParaRPr>
                    </a:p>
                  </a:txBody>
                  <a:tcPr marL="68580" marR="68580" marT="0" marB="0">
                    <a:solidFill>
                      <a:srgbClr val="94B3B2"/>
                    </a:solidFill>
                  </a:tcPr>
                </a:tc>
                <a:tc>
                  <a:txBody>
                    <a:bodyPr/>
                    <a:lstStyle/>
                    <a:p>
                      <a:r>
                        <a:rPr lang="en-IE" sz="1200" b="1" kern="1200" dirty="0">
                          <a:solidFill>
                            <a:schemeClr val="dk1"/>
                          </a:solidFill>
                          <a:latin typeface="Calibri" panose="020F0502020204030204" pitchFamily="34" charset="0"/>
                          <a:ea typeface="+mn-ea"/>
                          <a:cs typeface="Calibri" panose="020F0502020204030204" pitchFamily="34" charset="0"/>
                        </a:rPr>
                        <a:t>Challenge – </a:t>
                      </a:r>
                      <a:r>
                        <a:rPr lang="en-IE" sz="1200" kern="1200" dirty="0">
                          <a:solidFill>
                            <a:schemeClr val="dk1"/>
                          </a:solidFill>
                          <a:latin typeface="Calibri" panose="020F0502020204030204" pitchFamily="34" charset="0"/>
                          <a:ea typeface="+mn-ea"/>
                          <a:cs typeface="Calibri" panose="020F0502020204030204" pitchFamily="34" charset="0"/>
                        </a:rPr>
                        <a:t>Use observation across Design Thinking. Observe a issue within your community, use design thinking to solve it. </a:t>
                      </a:r>
                    </a:p>
                    <a:p>
                      <a:r>
                        <a:rPr lang="en-IE" sz="1200" b="1" kern="1200" dirty="0">
                          <a:solidFill>
                            <a:schemeClr val="dk1"/>
                          </a:solidFill>
                          <a:latin typeface="Calibri" panose="020F0502020204030204" pitchFamily="34" charset="0"/>
                          <a:ea typeface="+mn-ea"/>
                          <a:cs typeface="Calibri" panose="020F0502020204030204" pitchFamily="34" charset="0"/>
                        </a:rPr>
                        <a:t>Challenge – </a:t>
                      </a:r>
                      <a:r>
                        <a:rPr lang="en-IE" sz="1200" kern="1200" dirty="0">
                          <a:solidFill>
                            <a:schemeClr val="dk1"/>
                          </a:solidFill>
                          <a:latin typeface="Calibri" panose="020F0502020204030204" pitchFamily="34" charset="0"/>
                          <a:ea typeface="+mn-ea"/>
                          <a:cs typeface="Calibri" panose="020F0502020204030204" pitchFamily="34" charset="0"/>
                        </a:rPr>
                        <a:t>In the boots of an anthropologist, journalist or sociologist, just for a bit – get to know your community in its entirety. Get to understand the needs of everyone in your community.</a:t>
                      </a:r>
                    </a:p>
                    <a:p>
                      <a:r>
                        <a:rPr lang="en-IE" sz="1200" b="1" kern="1200" dirty="0">
                          <a:solidFill>
                            <a:schemeClr val="dk1"/>
                          </a:solidFill>
                          <a:latin typeface="Calibri" panose="020F0502020204030204" pitchFamily="34" charset="0"/>
                          <a:ea typeface="+mn-ea"/>
                          <a:cs typeface="Calibri" panose="020F0502020204030204" pitchFamily="34" charset="0"/>
                        </a:rPr>
                        <a:t>Challenge – </a:t>
                      </a:r>
                      <a:r>
                        <a:rPr lang="en-IE" sz="1200" kern="1200" dirty="0">
                          <a:solidFill>
                            <a:schemeClr val="dk1"/>
                          </a:solidFill>
                          <a:latin typeface="Calibri" panose="020F0502020204030204" pitchFamily="34" charset="0"/>
                          <a:ea typeface="+mn-ea"/>
                          <a:cs typeface="Calibri" panose="020F0502020204030204" pitchFamily="34" charset="0"/>
                        </a:rPr>
                        <a:t>With the arrival of Ukrainian Refugees into your community, how can you identify their needs and problems?</a:t>
                      </a:r>
                    </a:p>
                  </a:txBody>
                  <a:tcPr>
                    <a:solidFill>
                      <a:srgbClr val="94B3B2"/>
                    </a:solidFill>
                  </a:tcPr>
                </a:tc>
                <a:extLst>
                  <a:ext uri="{0D108BD9-81ED-4DB2-BD59-A6C34878D82A}">
                    <a16:rowId xmlns:a16="http://schemas.microsoft.com/office/drawing/2014/main" val="2484982787"/>
                  </a:ext>
                </a:extLst>
              </a:tr>
              <a:tr h="1184274">
                <a:tc>
                  <a:txBody>
                    <a:bodyPr/>
                    <a:lstStyle/>
                    <a:p>
                      <a:pPr>
                        <a:lnSpc>
                          <a:spcPct val="107000"/>
                        </a:lnSpc>
                        <a:spcAft>
                          <a:spcPts val="800"/>
                        </a:spcAft>
                      </a:pPr>
                      <a:r>
                        <a:rPr lang="en-IE" sz="1200" b="1" dirty="0">
                          <a:solidFill>
                            <a:schemeClr val="tx1"/>
                          </a:solidFill>
                          <a:effectLst/>
                          <a:latin typeface="Calibri" panose="020F0502020204030204" pitchFamily="34" charset="0"/>
                          <a:cs typeface="Calibri" panose="020F0502020204030204" pitchFamily="34" charset="0"/>
                        </a:rPr>
                        <a:t>Resources / Links</a:t>
                      </a:r>
                    </a:p>
                  </a:txBody>
                  <a:tcPr marL="68580" marR="68580" marT="0" marB="0">
                    <a:solidFill>
                      <a:srgbClr val="94B3B2"/>
                    </a:solidFill>
                  </a:tcPr>
                </a:tc>
                <a:tc>
                  <a:txBody>
                    <a:bodyPr/>
                    <a:lstStyle/>
                    <a:p>
                      <a:pPr marL="171450" indent="-171450">
                        <a:buFont typeface="Arial" panose="020B0604020202020204" pitchFamily="34" charset="0"/>
                        <a:buChar char="•"/>
                      </a:pPr>
                      <a:r>
                        <a:rPr lang="en-IE" sz="1200" kern="1200" dirty="0">
                          <a:solidFill>
                            <a:schemeClr val="dk1"/>
                          </a:solidFill>
                          <a:latin typeface="Calibri" panose="020F0502020204030204" pitchFamily="34" charset="0"/>
                          <a:ea typeface="+mn-ea"/>
                          <a:cs typeface="Calibri" panose="020F0502020204030204" pitchFamily="34" charset="0"/>
                        </a:rPr>
                        <a:t>YouTube video –  </a:t>
                      </a:r>
                      <a:r>
                        <a:rPr lang="en-IE" sz="1200" kern="1200" dirty="0">
                          <a:solidFill>
                            <a:schemeClr val="tx1"/>
                          </a:solidFill>
                          <a:latin typeface="Calibri" panose="020F0502020204030204" pitchFamily="34" charset="0"/>
                          <a:ea typeface="+mn-ea"/>
                          <a:cs typeface="Calibri" panose="020F0502020204030204" pitchFamily="34" charset="0"/>
                          <a:hlinkClick r:id="rId2">
                            <a:extLst>
                              <a:ext uri="{A12FA001-AC4F-418D-AE19-62706E023703}">
                                <ahyp:hlinkClr xmlns:ahyp="http://schemas.microsoft.com/office/drawing/2018/hyperlinkcolor" val="tx"/>
                              </a:ext>
                            </a:extLst>
                          </a:hlinkClick>
                        </a:rPr>
                        <a:t>Observation techniques used in Design Thinking</a:t>
                      </a:r>
                      <a:endParaRPr lang="en-IE"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IE" sz="1200" kern="1200" dirty="0">
                          <a:solidFill>
                            <a:schemeClr val="dk1"/>
                          </a:solidFill>
                          <a:latin typeface="Calibri" panose="020F0502020204030204" pitchFamily="34" charset="0"/>
                          <a:ea typeface="+mn-ea"/>
                          <a:cs typeface="Calibri" panose="020F0502020204030204" pitchFamily="34" charset="0"/>
                        </a:rPr>
                        <a:t>Tool – </a:t>
                      </a:r>
                      <a:r>
                        <a:rPr lang="en-IE" sz="1200" kern="1200" dirty="0">
                          <a:solidFill>
                            <a:schemeClr val="tx1"/>
                          </a:solidFill>
                          <a:latin typeface="Calibri" panose="020F0502020204030204" pitchFamily="34" charset="0"/>
                          <a:ea typeface="+mn-ea"/>
                          <a:cs typeface="Calibri" panose="020F0502020204030204" pitchFamily="34" charset="0"/>
                          <a:hlinkClick r:id="rId3">
                            <a:extLst>
                              <a:ext uri="{A12FA001-AC4F-418D-AE19-62706E023703}">
                                <ahyp:hlinkClr xmlns:ahyp="http://schemas.microsoft.com/office/drawing/2018/hyperlinkcolor" val="tx"/>
                              </a:ext>
                            </a:extLst>
                          </a:hlinkClick>
                        </a:rPr>
                        <a:t>Empathy Map tool – Miro</a:t>
                      </a:r>
                      <a:endParaRPr lang="en-IE"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IE" sz="1200" kern="1200" dirty="0">
                          <a:solidFill>
                            <a:schemeClr val="dk1"/>
                          </a:solidFill>
                          <a:latin typeface="Calibri" panose="020F0502020204030204" pitchFamily="34" charset="0"/>
                          <a:ea typeface="+mn-ea"/>
                          <a:cs typeface="Calibri" panose="020F0502020204030204" pitchFamily="34" charset="0"/>
                        </a:rPr>
                        <a:t>Have a look – </a:t>
                      </a:r>
                      <a:r>
                        <a:rPr lang="en-IE" sz="1200" kern="1200" dirty="0">
                          <a:solidFill>
                            <a:schemeClr val="tx1"/>
                          </a:solidFill>
                          <a:latin typeface="Calibri" panose="020F0502020204030204" pitchFamily="34" charset="0"/>
                          <a:ea typeface="+mn-ea"/>
                          <a:cs typeface="Calibri" panose="020F0502020204030204" pitchFamily="34" charset="0"/>
                          <a:hlinkClick r:id="rId4">
                            <a:extLst>
                              <a:ext uri="{A12FA001-AC4F-418D-AE19-62706E023703}">
                                <ahyp:hlinkClr xmlns:ahyp="http://schemas.microsoft.com/office/drawing/2018/hyperlinkcolor" val="tx"/>
                              </a:ext>
                            </a:extLst>
                          </a:hlinkClick>
                        </a:rPr>
                        <a:t>Understanding and Describing the Community</a:t>
                      </a:r>
                      <a:endParaRPr lang="en-IE"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IE" sz="1200" kern="1200" dirty="0">
                          <a:solidFill>
                            <a:schemeClr val="dk1"/>
                          </a:solidFill>
                          <a:latin typeface="Calibri" panose="020F0502020204030204" pitchFamily="34" charset="0"/>
                          <a:ea typeface="+mn-ea"/>
                          <a:cs typeface="Calibri" panose="020F0502020204030204" pitchFamily="34" charset="0"/>
                        </a:rPr>
                        <a:t>Read this – </a:t>
                      </a:r>
                      <a:r>
                        <a:rPr lang="en-IE" sz="1200" kern="1200" dirty="0">
                          <a:solidFill>
                            <a:schemeClr val="tx1"/>
                          </a:solidFill>
                          <a:latin typeface="Calibri" panose="020F0502020204030204" pitchFamily="34" charset="0"/>
                          <a:ea typeface="+mn-ea"/>
                          <a:cs typeface="Calibri" panose="020F0502020204030204" pitchFamily="34" charset="0"/>
                          <a:hlinkClick r:id="rId5">
                            <a:extLst>
                              <a:ext uri="{A12FA001-AC4F-418D-AE19-62706E023703}">
                                <ahyp:hlinkClr xmlns:ahyp="http://schemas.microsoft.com/office/drawing/2018/hyperlinkcolor" val="tx"/>
                              </a:ext>
                            </a:extLst>
                          </a:hlinkClick>
                        </a:rPr>
                        <a:t>Article on Body Language</a:t>
                      </a:r>
                      <a:endParaRPr lang="en-IE"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IE" sz="1200" kern="1200" dirty="0">
                          <a:solidFill>
                            <a:schemeClr val="dk1"/>
                          </a:solidFill>
                          <a:latin typeface="Calibri" panose="020F0502020204030204" pitchFamily="34" charset="0"/>
                          <a:ea typeface="+mn-ea"/>
                          <a:cs typeface="Calibri" panose="020F0502020204030204" pitchFamily="34" charset="0"/>
                        </a:rPr>
                        <a:t>Download – </a:t>
                      </a:r>
                      <a:r>
                        <a:rPr lang="en-IE" sz="1200" kern="1200" dirty="0">
                          <a:solidFill>
                            <a:schemeClr val="tx1"/>
                          </a:solidFill>
                          <a:latin typeface="Calibri" panose="020F0502020204030204" pitchFamily="34" charset="0"/>
                          <a:ea typeface="+mn-ea"/>
                          <a:cs typeface="Calibri" panose="020F0502020204030204" pitchFamily="34" charset="0"/>
                          <a:hlinkClick r:id="rId6">
                            <a:extLst>
                              <a:ext uri="{A12FA001-AC4F-418D-AE19-62706E023703}">
                                <ahyp:hlinkClr xmlns:ahyp="http://schemas.microsoft.com/office/drawing/2018/hyperlinkcolor" val="tx"/>
                              </a:ext>
                            </a:extLst>
                          </a:hlinkClick>
                        </a:rPr>
                        <a:t>The Community Engagement Toolkit</a:t>
                      </a:r>
                      <a:endParaRPr lang="en-IE"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IE" sz="1200" kern="1200" dirty="0">
                          <a:solidFill>
                            <a:schemeClr val="dk1"/>
                          </a:solidFill>
                          <a:latin typeface="Calibri" panose="020F0502020204030204" pitchFamily="34" charset="0"/>
                          <a:ea typeface="+mn-ea"/>
                          <a:cs typeface="Calibri" panose="020F0502020204030204" pitchFamily="34" charset="0"/>
                        </a:rPr>
                        <a:t>Watch – </a:t>
                      </a:r>
                      <a:r>
                        <a:rPr lang="en-IE" sz="1200" kern="1200" dirty="0">
                          <a:solidFill>
                            <a:schemeClr val="tx1"/>
                          </a:solidFill>
                          <a:latin typeface="Calibri" panose="020F0502020204030204" pitchFamily="34" charset="0"/>
                          <a:ea typeface="+mn-ea"/>
                          <a:cs typeface="Calibri" panose="020F0502020204030204" pitchFamily="34" charset="0"/>
                          <a:hlinkClick r:id="rId7">
                            <a:extLst>
                              <a:ext uri="{A12FA001-AC4F-418D-AE19-62706E023703}">
                                <ahyp:hlinkClr xmlns:ahyp="http://schemas.microsoft.com/office/drawing/2018/hyperlinkcolor" val="tx"/>
                              </a:ext>
                            </a:extLst>
                          </a:hlinkClick>
                        </a:rPr>
                        <a:t>Design Thinking for Education: Observation</a:t>
                      </a:r>
                      <a:endParaRPr lang="en-IE"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IE" sz="1200" kern="1200" dirty="0">
                          <a:solidFill>
                            <a:schemeClr val="dk1"/>
                          </a:solidFill>
                          <a:latin typeface="Calibri" panose="020F0502020204030204" pitchFamily="34" charset="0"/>
                          <a:ea typeface="+mn-ea"/>
                          <a:cs typeface="Calibri" panose="020F0502020204030204" pitchFamily="34" charset="0"/>
                        </a:rPr>
                        <a:t>Listen – </a:t>
                      </a:r>
                      <a:r>
                        <a:rPr lang="en-IE" sz="1200" kern="1200" dirty="0">
                          <a:solidFill>
                            <a:schemeClr val="tx1"/>
                          </a:solidFill>
                          <a:latin typeface="Calibri" panose="020F0502020204030204" pitchFamily="34" charset="0"/>
                          <a:ea typeface="+mn-ea"/>
                          <a:cs typeface="Calibri" panose="020F0502020204030204" pitchFamily="34" charset="0"/>
                          <a:hlinkClick r:id="rId8">
                            <a:extLst>
                              <a:ext uri="{A12FA001-AC4F-418D-AE19-62706E023703}">
                                <ahyp:hlinkClr xmlns:ahyp="http://schemas.microsoft.com/office/drawing/2018/hyperlinkcolor" val="tx"/>
                              </a:ext>
                            </a:extLst>
                          </a:hlinkClick>
                        </a:rPr>
                        <a:t>Want to listen better? Podcast</a:t>
                      </a:r>
                      <a:endParaRPr lang="en-IE"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IE" sz="1200" kern="1200" dirty="0">
                          <a:solidFill>
                            <a:schemeClr val="dk1"/>
                          </a:solidFill>
                          <a:latin typeface="Calibri" panose="020F0502020204030204" pitchFamily="34" charset="0"/>
                          <a:ea typeface="+mn-ea"/>
                          <a:cs typeface="Calibri" panose="020F0502020204030204" pitchFamily="34" charset="0"/>
                        </a:rPr>
                        <a:t>YouTube Video </a:t>
                      </a:r>
                      <a:r>
                        <a:rPr lang="en-IE" sz="1200" kern="1200" dirty="0">
                          <a:solidFill>
                            <a:schemeClr val="tx1"/>
                          </a:solidFill>
                          <a:latin typeface="Calibri" panose="020F0502020204030204" pitchFamily="34" charset="0"/>
                          <a:ea typeface="+mn-ea"/>
                          <a:cs typeface="Calibri" panose="020F0502020204030204" pitchFamily="34" charset="0"/>
                        </a:rPr>
                        <a:t>– </a:t>
                      </a:r>
                      <a:r>
                        <a:rPr lang="en-IE" sz="1200" kern="1200" dirty="0">
                          <a:solidFill>
                            <a:schemeClr val="tx1"/>
                          </a:solidFill>
                          <a:latin typeface="Calibri" panose="020F0502020204030204" pitchFamily="34" charset="0"/>
                          <a:ea typeface="+mn-ea"/>
                          <a:cs typeface="Calibri" panose="020F0502020204030204" pitchFamily="34" charset="0"/>
                          <a:hlinkClick r:id="rId9">
                            <a:extLst>
                              <a:ext uri="{A12FA001-AC4F-418D-AE19-62706E023703}">
                                <ahyp:hlinkClr xmlns:ahyp="http://schemas.microsoft.com/office/drawing/2018/hyperlinkcolor" val="tx"/>
                              </a:ext>
                            </a:extLst>
                          </a:hlinkClick>
                        </a:rPr>
                        <a:t>1. Design Thinking: Empathise</a:t>
                      </a:r>
                      <a:endParaRPr lang="en-IE"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IE" sz="1200" kern="1200" dirty="0">
                          <a:solidFill>
                            <a:schemeClr val="dk1"/>
                          </a:solidFill>
                          <a:latin typeface="Calibri" panose="020F0502020204030204" pitchFamily="34" charset="0"/>
                          <a:ea typeface="+mn-ea"/>
                          <a:cs typeface="Calibri" panose="020F0502020204030204" pitchFamily="34" charset="0"/>
                        </a:rPr>
                        <a:t>Watch – </a:t>
                      </a:r>
                      <a:r>
                        <a:rPr lang="en-IE" sz="1200" kern="1200" dirty="0">
                          <a:solidFill>
                            <a:schemeClr val="tx1"/>
                          </a:solidFill>
                          <a:latin typeface="Calibri" panose="020F0502020204030204" pitchFamily="34" charset="0"/>
                          <a:ea typeface="+mn-ea"/>
                          <a:cs typeface="Calibri" panose="020F0502020204030204" pitchFamily="34" charset="0"/>
                          <a:hlinkClick r:id="rId10">
                            <a:extLst>
                              <a:ext uri="{A12FA001-AC4F-418D-AE19-62706E023703}">
                                <ahyp:hlinkClr xmlns:ahyp="http://schemas.microsoft.com/office/drawing/2018/hyperlinkcolor" val="tx"/>
                              </a:ext>
                            </a:extLst>
                          </a:hlinkClick>
                        </a:rPr>
                        <a:t>What is an Empathy Map?</a:t>
                      </a:r>
                      <a:endParaRPr lang="en-IE"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IE" sz="1200" kern="1200" dirty="0">
                          <a:solidFill>
                            <a:schemeClr val="dk1"/>
                          </a:solidFill>
                          <a:latin typeface="Calibri" panose="020F0502020204030204" pitchFamily="34" charset="0"/>
                          <a:ea typeface="+mn-ea"/>
                          <a:cs typeface="Calibri" panose="020F0502020204030204" pitchFamily="34" charset="0"/>
                        </a:rPr>
                        <a:t>Tool – </a:t>
                      </a:r>
                      <a:r>
                        <a:rPr lang="en-IE" sz="1200" kern="1200" dirty="0">
                          <a:solidFill>
                            <a:schemeClr val="tx1"/>
                          </a:solidFill>
                          <a:latin typeface="Calibri" panose="020F0502020204030204" pitchFamily="34" charset="0"/>
                          <a:ea typeface="+mn-ea"/>
                          <a:cs typeface="Calibri" panose="020F0502020204030204" pitchFamily="34" charset="0"/>
                          <a:hlinkClick r:id="rId11">
                            <a:extLst>
                              <a:ext uri="{A12FA001-AC4F-418D-AE19-62706E023703}">
                                <ahyp:hlinkClr xmlns:ahyp="http://schemas.microsoft.com/office/drawing/2018/hyperlinkcolor" val="tx"/>
                              </a:ext>
                            </a:extLst>
                          </a:hlinkClick>
                        </a:rPr>
                        <a:t>Journey Map</a:t>
                      </a:r>
                      <a:endParaRPr lang="en-IE"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IE" sz="1200" kern="1200" dirty="0">
                          <a:solidFill>
                            <a:schemeClr val="dk1"/>
                          </a:solidFill>
                          <a:latin typeface="Calibri" panose="020F0502020204030204" pitchFamily="34" charset="0"/>
                          <a:ea typeface="+mn-ea"/>
                          <a:cs typeface="Calibri" panose="020F0502020204030204" pitchFamily="34" charset="0"/>
                        </a:rPr>
                        <a:t>Look – </a:t>
                      </a:r>
                      <a:r>
                        <a:rPr lang="en-IE" sz="1200" kern="1200" dirty="0">
                          <a:solidFill>
                            <a:schemeClr val="tx1"/>
                          </a:solidFill>
                          <a:latin typeface="Calibri" panose="020F0502020204030204" pitchFamily="34" charset="0"/>
                          <a:ea typeface="+mn-ea"/>
                          <a:cs typeface="Calibri" panose="020F0502020204030204" pitchFamily="34" charset="0"/>
                          <a:hlinkClick r:id="rId12">
                            <a:extLst>
                              <a:ext uri="{A12FA001-AC4F-418D-AE19-62706E023703}">
                                <ahyp:hlinkClr xmlns:ahyp="http://schemas.microsoft.com/office/drawing/2018/hyperlinkcolor" val="tx"/>
                              </a:ext>
                            </a:extLst>
                          </a:hlinkClick>
                        </a:rPr>
                        <a:t>Population Grids</a:t>
                      </a:r>
                      <a:endParaRPr lang="en-IE"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IE" sz="1200" kern="1200" dirty="0">
                          <a:solidFill>
                            <a:schemeClr val="dk1"/>
                          </a:solidFill>
                          <a:latin typeface="Calibri" panose="020F0502020204030204" pitchFamily="34" charset="0"/>
                          <a:ea typeface="+mn-ea"/>
                          <a:cs typeface="Calibri" panose="020F0502020204030204" pitchFamily="34" charset="0"/>
                        </a:rPr>
                        <a:t>Download – </a:t>
                      </a:r>
                      <a:r>
                        <a:rPr lang="en-IE" sz="1200" kern="1200" dirty="0">
                          <a:solidFill>
                            <a:schemeClr val="tx1"/>
                          </a:solidFill>
                          <a:latin typeface="Calibri" panose="020F0502020204030204" pitchFamily="34" charset="0"/>
                          <a:ea typeface="+mn-ea"/>
                          <a:cs typeface="Calibri" panose="020F0502020204030204" pitchFamily="34" charset="0"/>
                          <a:hlinkClick r:id="rId13">
                            <a:extLst>
                              <a:ext uri="{A12FA001-AC4F-418D-AE19-62706E023703}">
                                <ahyp:hlinkClr xmlns:ahyp="http://schemas.microsoft.com/office/drawing/2018/hyperlinkcolor" val="tx"/>
                              </a:ext>
                            </a:extLst>
                          </a:hlinkClick>
                        </a:rPr>
                        <a:t>Rural Stories Toolbox</a:t>
                      </a:r>
                      <a:endParaRPr lang="en-IE"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IE" sz="1200" kern="1200" dirty="0">
                          <a:solidFill>
                            <a:schemeClr val="dk1"/>
                          </a:solidFill>
                          <a:latin typeface="Calibri" panose="020F0502020204030204" pitchFamily="34" charset="0"/>
                          <a:ea typeface="+mn-ea"/>
                          <a:cs typeface="Calibri" panose="020F0502020204030204" pitchFamily="34" charset="0"/>
                        </a:rPr>
                        <a:t>Watch – </a:t>
                      </a:r>
                      <a:r>
                        <a:rPr lang="en-IE" sz="1200" kern="1200" dirty="0">
                          <a:solidFill>
                            <a:schemeClr val="tx1"/>
                          </a:solidFill>
                          <a:latin typeface="Calibri" panose="020F0502020204030204" pitchFamily="34" charset="0"/>
                          <a:ea typeface="+mn-ea"/>
                          <a:cs typeface="Calibri" panose="020F0502020204030204" pitchFamily="34" charset="0"/>
                          <a:hlinkClick r:id="rId14">
                            <a:extLst>
                              <a:ext uri="{A12FA001-AC4F-418D-AE19-62706E023703}">
                                <ahyp:hlinkClr xmlns:ahyp="http://schemas.microsoft.com/office/drawing/2018/hyperlinkcolor" val="tx"/>
                              </a:ext>
                            </a:extLst>
                          </a:hlinkClick>
                        </a:rPr>
                        <a:t>What is Sociology? </a:t>
                      </a:r>
                      <a:endParaRPr lang="en-IE"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IE" sz="1200" kern="1200" dirty="0">
                          <a:solidFill>
                            <a:schemeClr val="dk1"/>
                          </a:solidFill>
                          <a:latin typeface="Calibri" panose="020F0502020204030204" pitchFamily="34" charset="0"/>
                          <a:ea typeface="+mn-ea"/>
                          <a:cs typeface="Calibri" panose="020F0502020204030204" pitchFamily="34" charset="0"/>
                        </a:rPr>
                        <a:t>Listen – </a:t>
                      </a:r>
                      <a:r>
                        <a:rPr lang="en-IE" sz="1200" kern="1200" dirty="0">
                          <a:solidFill>
                            <a:schemeClr val="tx1"/>
                          </a:solidFill>
                          <a:latin typeface="Calibri" panose="020F0502020204030204" pitchFamily="34" charset="0"/>
                          <a:ea typeface="+mn-ea"/>
                          <a:cs typeface="Calibri" panose="020F0502020204030204" pitchFamily="34" charset="0"/>
                          <a:hlinkClick r:id="rId15">
                            <a:extLst>
                              <a:ext uri="{A12FA001-AC4F-418D-AE19-62706E023703}">
                                <ahyp:hlinkClr xmlns:ahyp="http://schemas.microsoft.com/office/drawing/2018/hyperlinkcolor" val="tx"/>
                              </a:ext>
                            </a:extLst>
                          </a:hlinkClick>
                        </a:rPr>
                        <a:t>Design Thinking – Co-creation and Empathy</a:t>
                      </a:r>
                      <a:endParaRPr lang="en-IE"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IE" sz="1200" kern="1200" dirty="0">
                          <a:solidFill>
                            <a:schemeClr val="tx1"/>
                          </a:solidFill>
                          <a:latin typeface="Calibri" panose="020F0502020204030204" pitchFamily="34" charset="0"/>
                          <a:ea typeface="+mn-ea"/>
                          <a:cs typeface="Calibri" panose="020F0502020204030204" pitchFamily="34" charset="0"/>
                        </a:rPr>
                        <a:t>YouTube video – </a:t>
                      </a:r>
                      <a:r>
                        <a:rPr lang="en-IE" sz="1200" kern="1200" dirty="0">
                          <a:solidFill>
                            <a:schemeClr val="tx1"/>
                          </a:solidFill>
                          <a:latin typeface="Calibri" panose="020F0502020204030204" pitchFamily="34" charset="0"/>
                          <a:ea typeface="+mn-ea"/>
                          <a:cs typeface="Calibri" panose="020F0502020204030204" pitchFamily="34" charset="0"/>
                          <a:hlinkClick r:id="rId16">
                            <a:extLst>
                              <a:ext uri="{A12FA001-AC4F-418D-AE19-62706E023703}">
                                <ahyp:hlinkClr xmlns:ahyp="http://schemas.microsoft.com/office/drawing/2018/hyperlinkcolor" val="tx"/>
                              </a:ext>
                            </a:extLst>
                          </a:hlinkClick>
                        </a:rPr>
                        <a:t>Change the way you solve problems</a:t>
                      </a:r>
                      <a:endParaRPr lang="en-IE"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IE" sz="1200" kern="1200" dirty="0">
                          <a:solidFill>
                            <a:schemeClr val="tx1"/>
                          </a:solidFill>
                          <a:latin typeface="Calibri" panose="020F0502020204030204" pitchFamily="34" charset="0"/>
                          <a:ea typeface="+mn-ea"/>
                          <a:cs typeface="Calibri" panose="020F0502020204030204" pitchFamily="34" charset="0"/>
                        </a:rPr>
                        <a:t>Watch – </a:t>
                      </a:r>
                      <a:r>
                        <a:rPr lang="en-IE" sz="1200" kern="1200" dirty="0">
                          <a:solidFill>
                            <a:schemeClr val="tx1"/>
                          </a:solidFill>
                          <a:latin typeface="Calibri" panose="020F0502020204030204" pitchFamily="34" charset="0"/>
                          <a:ea typeface="+mn-ea"/>
                          <a:cs typeface="Calibri" panose="020F0502020204030204" pitchFamily="34" charset="0"/>
                          <a:hlinkClick r:id="rId17">
                            <a:extLst>
                              <a:ext uri="{A12FA001-AC4F-418D-AE19-62706E023703}">
                                <ahyp:hlinkClr xmlns:ahyp="http://schemas.microsoft.com/office/drawing/2018/hyperlinkcolor" val="tx"/>
                              </a:ext>
                            </a:extLst>
                          </a:hlinkClick>
                        </a:rPr>
                        <a:t>How to define a problem </a:t>
                      </a:r>
                      <a:endParaRPr lang="en-IE"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IE" sz="1200" kern="1200" dirty="0">
                          <a:solidFill>
                            <a:schemeClr val="tx1"/>
                          </a:solidFill>
                          <a:latin typeface="Calibri" panose="020F0502020204030204" pitchFamily="34" charset="0"/>
                          <a:ea typeface="+mn-ea"/>
                          <a:cs typeface="Calibri" panose="020F0502020204030204" pitchFamily="34" charset="0"/>
                        </a:rPr>
                        <a:t>Download – </a:t>
                      </a:r>
                      <a:r>
                        <a:rPr lang="en-IE" sz="1200" kern="1200" dirty="0">
                          <a:solidFill>
                            <a:schemeClr val="tx1"/>
                          </a:solidFill>
                          <a:latin typeface="Calibri" panose="020F0502020204030204" pitchFamily="34" charset="0"/>
                          <a:ea typeface="+mn-ea"/>
                          <a:cs typeface="Calibri" panose="020F0502020204030204" pitchFamily="34" charset="0"/>
                          <a:hlinkClick r:id="rId18">
                            <a:extLst>
                              <a:ext uri="{A12FA001-AC4F-418D-AE19-62706E023703}">
                                <ahyp:hlinkClr xmlns:ahyp="http://schemas.microsoft.com/office/drawing/2018/hyperlinkcolor" val="tx"/>
                              </a:ext>
                            </a:extLst>
                          </a:hlinkClick>
                        </a:rPr>
                        <a:t>Mural Digital Whiteboard</a:t>
                      </a:r>
                      <a:endParaRPr lang="en-IE"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IE" sz="1200" kern="1200" dirty="0">
                          <a:solidFill>
                            <a:schemeClr val="tx1"/>
                          </a:solidFill>
                          <a:latin typeface="Calibri" panose="020F0502020204030204" pitchFamily="34" charset="0"/>
                          <a:ea typeface="+mn-ea"/>
                          <a:cs typeface="Calibri" panose="020F0502020204030204" pitchFamily="34" charset="0"/>
                        </a:rPr>
                        <a:t>Read – </a:t>
                      </a:r>
                      <a:r>
                        <a:rPr lang="en-IE" sz="1200" kern="1200" dirty="0">
                          <a:solidFill>
                            <a:schemeClr val="tx1"/>
                          </a:solidFill>
                          <a:latin typeface="Calibri" panose="020F0502020204030204" pitchFamily="34" charset="0"/>
                          <a:ea typeface="+mn-ea"/>
                          <a:cs typeface="Calibri" panose="020F0502020204030204" pitchFamily="34" charset="0"/>
                          <a:hlinkClick r:id="rId19">
                            <a:extLst>
                              <a:ext uri="{A12FA001-AC4F-418D-AE19-62706E023703}">
                                <ahyp:hlinkClr xmlns:ahyp="http://schemas.microsoft.com/office/drawing/2018/hyperlinkcolor" val="tx"/>
                              </a:ext>
                            </a:extLst>
                          </a:hlinkClick>
                        </a:rPr>
                        <a:t>How to use excel Data Visualisation tool?</a:t>
                      </a:r>
                      <a:endParaRPr lang="en-IE"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IE" sz="1200" kern="1200" dirty="0">
                          <a:solidFill>
                            <a:schemeClr val="tx1"/>
                          </a:solidFill>
                          <a:latin typeface="Calibri" panose="020F0502020204030204" pitchFamily="34" charset="0"/>
                          <a:ea typeface="+mn-ea"/>
                          <a:cs typeface="Calibri" panose="020F0502020204030204" pitchFamily="34" charset="0"/>
                        </a:rPr>
                        <a:t>Watch – </a:t>
                      </a:r>
                      <a:r>
                        <a:rPr lang="en-IE" sz="1200" kern="1200" dirty="0">
                          <a:solidFill>
                            <a:schemeClr val="tx1"/>
                          </a:solidFill>
                          <a:latin typeface="Calibri" panose="020F0502020204030204" pitchFamily="34" charset="0"/>
                          <a:ea typeface="+mn-ea"/>
                          <a:cs typeface="Calibri" panose="020F0502020204030204" pitchFamily="34" charset="0"/>
                          <a:hlinkClick r:id="rId20">
                            <a:extLst>
                              <a:ext uri="{A12FA001-AC4F-418D-AE19-62706E023703}">
                                <ahyp:hlinkClr xmlns:ahyp="http://schemas.microsoft.com/office/drawing/2018/hyperlinkcolor" val="tx"/>
                              </a:ext>
                            </a:extLst>
                          </a:hlinkClick>
                        </a:rPr>
                        <a:t>Design Thinking step 2: Define</a:t>
                      </a:r>
                      <a:endParaRPr lang="en-IE"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IE" sz="1200" kern="1200" dirty="0">
                          <a:solidFill>
                            <a:schemeClr val="tx1"/>
                          </a:solidFill>
                          <a:latin typeface="Calibri" panose="020F0502020204030204" pitchFamily="34" charset="0"/>
                          <a:ea typeface="+mn-ea"/>
                          <a:cs typeface="Calibri" panose="020F0502020204030204" pitchFamily="34" charset="0"/>
                        </a:rPr>
                        <a:t>Listen – </a:t>
                      </a:r>
                      <a:r>
                        <a:rPr lang="en-IE" sz="1200" kern="1200" dirty="0">
                          <a:solidFill>
                            <a:schemeClr val="tx1"/>
                          </a:solidFill>
                          <a:latin typeface="Calibri" panose="020F0502020204030204" pitchFamily="34" charset="0"/>
                          <a:ea typeface="+mn-ea"/>
                          <a:cs typeface="Calibri" panose="020F0502020204030204" pitchFamily="34" charset="0"/>
                          <a:hlinkClick r:id="rId21">
                            <a:extLst>
                              <a:ext uri="{A12FA001-AC4F-418D-AE19-62706E023703}">
                                <ahyp:hlinkClr xmlns:ahyp="http://schemas.microsoft.com/office/drawing/2018/hyperlinkcolor" val="tx"/>
                              </a:ext>
                            </a:extLst>
                          </a:hlinkClick>
                        </a:rPr>
                        <a:t>Solving problems through Design Thinking</a:t>
                      </a:r>
                      <a:endParaRPr lang="en-IE"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IE" sz="1200" kern="1200" dirty="0">
                          <a:solidFill>
                            <a:schemeClr val="tx1"/>
                          </a:solidFill>
                          <a:latin typeface="Calibri" panose="020F0502020204030204" pitchFamily="34" charset="0"/>
                          <a:ea typeface="+mn-ea"/>
                          <a:cs typeface="Calibri" panose="020F0502020204030204" pitchFamily="34" charset="0"/>
                        </a:rPr>
                        <a:t>Be inspired – </a:t>
                      </a:r>
                      <a:r>
                        <a:rPr lang="en-IE" sz="1200" kern="1200" dirty="0">
                          <a:solidFill>
                            <a:schemeClr val="tx1"/>
                          </a:solidFill>
                          <a:latin typeface="Calibri" panose="020F0502020204030204" pitchFamily="34" charset="0"/>
                          <a:ea typeface="+mn-ea"/>
                          <a:cs typeface="Calibri" panose="020F0502020204030204" pitchFamily="34" charset="0"/>
                          <a:hlinkClick r:id="rId22">
                            <a:extLst>
                              <a:ext uri="{A12FA001-AC4F-418D-AE19-62706E023703}">
                                <ahyp:hlinkClr xmlns:ahyp="http://schemas.microsoft.com/office/drawing/2018/hyperlinkcolor" val="tx"/>
                              </a:ext>
                            </a:extLst>
                          </a:hlinkClick>
                        </a:rPr>
                        <a:t>Innovating Communities Case Studies</a:t>
                      </a:r>
                      <a:endParaRPr lang="en-IE" sz="1200" kern="1200" dirty="0">
                        <a:solidFill>
                          <a:schemeClr val="dk1"/>
                        </a:solidFill>
                        <a:latin typeface="Calibri" panose="020F0502020204030204" pitchFamily="34" charset="0"/>
                        <a:ea typeface="+mn-ea"/>
                        <a:cs typeface="Calibri" panose="020F0502020204030204" pitchFamily="34" charset="0"/>
                      </a:endParaRPr>
                    </a:p>
                  </a:txBody>
                  <a:tcPr>
                    <a:solidFill>
                      <a:srgbClr val="94B3B2"/>
                    </a:solidFill>
                  </a:tcPr>
                </a:tc>
                <a:extLst>
                  <a:ext uri="{0D108BD9-81ED-4DB2-BD59-A6C34878D82A}">
                    <a16:rowId xmlns:a16="http://schemas.microsoft.com/office/drawing/2014/main" val="2698477536"/>
                  </a:ext>
                </a:extLst>
              </a:tr>
            </a:tbl>
          </a:graphicData>
        </a:graphic>
      </p:graphicFrame>
      <p:sp>
        <p:nvSpPr>
          <p:cNvPr id="6" name="Text Placeholder 6">
            <a:extLst>
              <a:ext uri="{FF2B5EF4-FFF2-40B4-BE49-F238E27FC236}">
                <a16:creationId xmlns:a16="http://schemas.microsoft.com/office/drawing/2014/main" id="{0EDDDDA3-66D0-D6E6-A872-2F0926735773}"/>
              </a:ext>
            </a:extLst>
          </p:cNvPr>
          <p:cNvSpPr txBox="1">
            <a:spLocks/>
          </p:cNvSpPr>
          <p:nvPr/>
        </p:nvSpPr>
        <p:spPr>
          <a:xfrm>
            <a:off x="3650292" y="773332"/>
            <a:ext cx="6016087" cy="1029971"/>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US" sz="2200" dirty="0">
                <a:solidFill>
                  <a:schemeClr val="bg1"/>
                </a:solidFill>
                <a:latin typeface="Calibri" panose="020F0502020204030204" pitchFamily="34" charset="0"/>
                <a:cs typeface="Calibri" panose="020F0502020204030204" pitchFamily="34" charset="0"/>
              </a:rPr>
              <a:t>Course Content Overview</a:t>
            </a:r>
          </a:p>
        </p:txBody>
      </p:sp>
    </p:spTree>
    <p:extLst>
      <p:ext uri="{BB962C8B-B14F-4D97-AF65-F5344CB8AC3E}">
        <p14:creationId xmlns:p14="http://schemas.microsoft.com/office/powerpoint/2010/main" val="898594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772BA45-FFD6-9245-B3EB-2E9B364D8FA3}"/>
              </a:ext>
            </a:extLst>
          </p:cNvPr>
          <p:cNvSpPr>
            <a:spLocks noGrp="1"/>
          </p:cNvSpPr>
          <p:nvPr>
            <p:ph type="body" sz="quarter" idx="11"/>
          </p:nvPr>
        </p:nvSpPr>
        <p:spPr/>
        <p:txBody>
          <a:bodyPr/>
          <a:lstStyle/>
          <a:p>
            <a:r>
              <a:rPr lang="en-US" dirty="0"/>
              <a:t>1.0</a:t>
            </a:r>
          </a:p>
        </p:txBody>
      </p:sp>
      <p:sp>
        <p:nvSpPr>
          <p:cNvPr id="13" name="Text Placeholder 12">
            <a:extLst>
              <a:ext uri="{FF2B5EF4-FFF2-40B4-BE49-F238E27FC236}">
                <a16:creationId xmlns:a16="http://schemas.microsoft.com/office/drawing/2014/main" id="{67329C64-82FA-1241-9B2B-B0C734F71922}"/>
              </a:ext>
            </a:extLst>
          </p:cNvPr>
          <p:cNvSpPr>
            <a:spLocks noGrp="1"/>
          </p:cNvSpPr>
          <p:nvPr>
            <p:ph type="body" sz="quarter" idx="48"/>
          </p:nvPr>
        </p:nvSpPr>
        <p:spPr/>
        <p:txBody>
          <a:bodyPr/>
          <a:lstStyle/>
          <a:p>
            <a:r>
              <a:rPr lang="en-US" dirty="0"/>
              <a:t>Welcome</a:t>
            </a:r>
          </a:p>
        </p:txBody>
      </p:sp>
      <p:sp>
        <p:nvSpPr>
          <p:cNvPr id="6" name="Text Placeholder 5">
            <a:extLst>
              <a:ext uri="{FF2B5EF4-FFF2-40B4-BE49-F238E27FC236}">
                <a16:creationId xmlns:a16="http://schemas.microsoft.com/office/drawing/2014/main" id="{626FBF3D-169F-FE44-9E11-F2EB3C4013A1}"/>
              </a:ext>
            </a:extLst>
          </p:cNvPr>
          <p:cNvSpPr>
            <a:spLocks noGrp="1"/>
          </p:cNvSpPr>
          <p:nvPr>
            <p:ph type="body" sz="quarter" idx="13"/>
          </p:nvPr>
        </p:nvSpPr>
        <p:spPr/>
        <p:txBody>
          <a:bodyPr/>
          <a:lstStyle/>
          <a:p>
            <a:r>
              <a:rPr lang="en-US" dirty="0"/>
              <a:t>2.0</a:t>
            </a:r>
          </a:p>
        </p:txBody>
      </p:sp>
      <p:sp>
        <p:nvSpPr>
          <p:cNvPr id="7" name="Text Placeholder 6">
            <a:extLst>
              <a:ext uri="{FF2B5EF4-FFF2-40B4-BE49-F238E27FC236}">
                <a16:creationId xmlns:a16="http://schemas.microsoft.com/office/drawing/2014/main" id="{BC0E0B4D-2E2A-3B4B-8492-0085956F97EA}"/>
              </a:ext>
            </a:extLst>
          </p:cNvPr>
          <p:cNvSpPr>
            <a:spLocks noGrp="1"/>
          </p:cNvSpPr>
          <p:nvPr>
            <p:ph type="body" sz="quarter" idx="14"/>
          </p:nvPr>
        </p:nvSpPr>
        <p:spPr>
          <a:xfrm>
            <a:off x="2853014" y="4221848"/>
            <a:ext cx="4260036" cy="348400"/>
          </a:xfrm>
        </p:spPr>
        <p:txBody>
          <a:bodyPr/>
          <a:lstStyle/>
          <a:p>
            <a:r>
              <a:rPr lang="en-US" dirty="0"/>
              <a:t>About the </a:t>
            </a:r>
            <a:r>
              <a:rPr lang="en-GB" dirty="0"/>
              <a:t>Open Education Resources – Training Course </a:t>
            </a:r>
          </a:p>
          <a:p>
            <a:endParaRPr lang="en-US" dirty="0"/>
          </a:p>
        </p:txBody>
      </p:sp>
      <p:sp>
        <p:nvSpPr>
          <p:cNvPr id="8" name="Text Placeholder 7">
            <a:extLst>
              <a:ext uri="{FF2B5EF4-FFF2-40B4-BE49-F238E27FC236}">
                <a16:creationId xmlns:a16="http://schemas.microsoft.com/office/drawing/2014/main" id="{8E73B763-BBD0-F74D-88AB-BCB29FC92F8E}"/>
              </a:ext>
            </a:extLst>
          </p:cNvPr>
          <p:cNvSpPr>
            <a:spLocks noGrp="1"/>
          </p:cNvSpPr>
          <p:nvPr>
            <p:ph type="body" sz="quarter" idx="15"/>
          </p:nvPr>
        </p:nvSpPr>
        <p:spPr/>
        <p:txBody>
          <a:bodyPr/>
          <a:lstStyle/>
          <a:p>
            <a:r>
              <a:rPr lang="en-US" dirty="0"/>
              <a:t>3.0</a:t>
            </a:r>
          </a:p>
        </p:txBody>
      </p:sp>
      <p:sp>
        <p:nvSpPr>
          <p:cNvPr id="10" name="Text Placeholder 9">
            <a:extLst>
              <a:ext uri="{FF2B5EF4-FFF2-40B4-BE49-F238E27FC236}">
                <a16:creationId xmlns:a16="http://schemas.microsoft.com/office/drawing/2014/main" id="{A2CD762B-EFD4-FD43-99AD-352F0A79E2CA}"/>
              </a:ext>
            </a:extLst>
          </p:cNvPr>
          <p:cNvSpPr>
            <a:spLocks noGrp="1"/>
          </p:cNvSpPr>
          <p:nvPr>
            <p:ph type="body" sz="quarter" idx="19"/>
          </p:nvPr>
        </p:nvSpPr>
        <p:spPr/>
        <p:txBody>
          <a:bodyPr/>
          <a:lstStyle/>
          <a:p>
            <a:r>
              <a:rPr lang="en-US" dirty="0"/>
              <a:t>General instructions for Educators</a:t>
            </a:r>
          </a:p>
        </p:txBody>
      </p:sp>
      <p:sp>
        <p:nvSpPr>
          <p:cNvPr id="9" name="Text Placeholder 8">
            <a:extLst>
              <a:ext uri="{FF2B5EF4-FFF2-40B4-BE49-F238E27FC236}">
                <a16:creationId xmlns:a16="http://schemas.microsoft.com/office/drawing/2014/main" id="{57C09181-4420-B14C-9DBB-E87B4F629970}"/>
              </a:ext>
            </a:extLst>
          </p:cNvPr>
          <p:cNvSpPr>
            <a:spLocks noGrp="1"/>
          </p:cNvSpPr>
          <p:nvPr>
            <p:ph type="body" sz="quarter" idx="17"/>
          </p:nvPr>
        </p:nvSpPr>
        <p:spPr/>
        <p:txBody>
          <a:bodyPr/>
          <a:lstStyle/>
          <a:p>
            <a:r>
              <a:rPr lang="en-US" dirty="0"/>
              <a:t>4.0</a:t>
            </a:r>
          </a:p>
        </p:txBody>
      </p:sp>
      <p:sp>
        <p:nvSpPr>
          <p:cNvPr id="11" name="Text Placeholder 10">
            <a:extLst>
              <a:ext uri="{FF2B5EF4-FFF2-40B4-BE49-F238E27FC236}">
                <a16:creationId xmlns:a16="http://schemas.microsoft.com/office/drawing/2014/main" id="{5A5AE2C8-21E1-C448-AF12-DC6918B4567A}"/>
              </a:ext>
            </a:extLst>
          </p:cNvPr>
          <p:cNvSpPr>
            <a:spLocks noGrp="1"/>
          </p:cNvSpPr>
          <p:nvPr>
            <p:ph type="body" sz="quarter" idx="20"/>
          </p:nvPr>
        </p:nvSpPr>
        <p:spPr/>
        <p:txBody>
          <a:bodyPr/>
          <a:lstStyle/>
          <a:p>
            <a:r>
              <a:rPr lang="en-US" dirty="0"/>
              <a:t>Course Delivery Options</a:t>
            </a:r>
          </a:p>
        </p:txBody>
      </p:sp>
      <p:sp>
        <p:nvSpPr>
          <p:cNvPr id="12" name="Text Placeholder 11">
            <a:extLst>
              <a:ext uri="{FF2B5EF4-FFF2-40B4-BE49-F238E27FC236}">
                <a16:creationId xmlns:a16="http://schemas.microsoft.com/office/drawing/2014/main" id="{9DB13265-F3D2-0B45-A044-D1A8FBA0C7AB}"/>
              </a:ext>
            </a:extLst>
          </p:cNvPr>
          <p:cNvSpPr>
            <a:spLocks noGrp="1"/>
          </p:cNvSpPr>
          <p:nvPr>
            <p:ph type="body" sz="quarter" idx="47"/>
          </p:nvPr>
        </p:nvSpPr>
        <p:spPr/>
        <p:txBody>
          <a:bodyPr/>
          <a:lstStyle/>
          <a:p>
            <a:r>
              <a:rPr lang="en-US" dirty="0"/>
              <a:t>contents</a:t>
            </a:r>
          </a:p>
        </p:txBody>
      </p:sp>
      <p:sp>
        <p:nvSpPr>
          <p:cNvPr id="14" name="Text Placeholder 13">
            <a:extLst>
              <a:ext uri="{FF2B5EF4-FFF2-40B4-BE49-F238E27FC236}">
                <a16:creationId xmlns:a16="http://schemas.microsoft.com/office/drawing/2014/main" id="{1216C6A4-F0EF-9B40-8AC3-5C26FFFCCAB2}"/>
              </a:ext>
            </a:extLst>
          </p:cNvPr>
          <p:cNvSpPr>
            <a:spLocks noGrp="1"/>
          </p:cNvSpPr>
          <p:nvPr>
            <p:ph type="body" sz="quarter" idx="51"/>
          </p:nvPr>
        </p:nvSpPr>
        <p:spPr/>
        <p:txBody>
          <a:bodyPr/>
          <a:lstStyle/>
          <a:p>
            <a:r>
              <a:rPr lang="en-US" dirty="0"/>
              <a:t>4.1</a:t>
            </a:r>
          </a:p>
        </p:txBody>
      </p:sp>
      <p:sp>
        <p:nvSpPr>
          <p:cNvPr id="15" name="Text Placeholder 14">
            <a:extLst>
              <a:ext uri="{FF2B5EF4-FFF2-40B4-BE49-F238E27FC236}">
                <a16:creationId xmlns:a16="http://schemas.microsoft.com/office/drawing/2014/main" id="{5E2BC448-54C7-254A-8889-0087FB460491}"/>
              </a:ext>
            </a:extLst>
          </p:cNvPr>
          <p:cNvSpPr>
            <a:spLocks noGrp="1"/>
          </p:cNvSpPr>
          <p:nvPr>
            <p:ph type="body" sz="quarter" idx="52"/>
          </p:nvPr>
        </p:nvSpPr>
        <p:spPr/>
        <p:txBody>
          <a:bodyPr/>
          <a:lstStyle/>
          <a:p>
            <a:r>
              <a:rPr lang="en-US" dirty="0"/>
              <a:t>What the Modules cover</a:t>
            </a:r>
          </a:p>
        </p:txBody>
      </p:sp>
      <p:sp>
        <p:nvSpPr>
          <p:cNvPr id="16" name="Text Placeholder 15">
            <a:extLst>
              <a:ext uri="{FF2B5EF4-FFF2-40B4-BE49-F238E27FC236}">
                <a16:creationId xmlns:a16="http://schemas.microsoft.com/office/drawing/2014/main" id="{302FF3D8-5D3F-1A4F-BE61-651BAEFB3A05}"/>
              </a:ext>
            </a:extLst>
          </p:cNvPr>
          <p:cNvSpPr>
            <a:spLocks noGrp="1"/>
          </p:cNvSpPr>
          <p:nvPr>
            <p:ph type="body" sz="quarter" idx="53"/>
          </p:nvPr>
        </p:nvSpPr>
        <p:spPr/>
        <p:txBody>
          <a:bodyPr/>
          <a:lstStyle/>
          <a:p>
            <a:r>
              <a:rPr lang="en-US" dirty="0"/>
              <a:t>5.0</a:t>
            </a:r>
          </a:p>
        </p:txBody>
      </p:sp>
      <p:sp>
        <p:nvSpPr>
          <p:cNvPr id="17" name="Text Placeholder 16">
            <a:extLst>
              <a:ext uri="{FF2B5EF4-FFF2-40B4-BE49-F238E27FC236}">
                <a16:creationId xmlns:a16="http://schemas.microsoft.com/office/drawing/2014/main" id="{0648A857-0CA3-9B41-BF54-58DCB1F246C4}"/>
              </a:ext>
            </a:extLst>
          </p:cNvPr>
          <p:cNvSpPr>
            <a:spLocks noGrp="1"/>
          </p:cNvSpPr>
          <p:nvPr>
            <p:ph type="body" sz="quarter" idx="54"/>
          </p:nvPr>
        </p:nvSpPr>
        <p:spPr/>
        <p:txBody>
          <a:bodyPr/>
          <a:lstStyle/>
          <a:p>
            <a:r>
              <a:rPr lang="en-US" dirty="0"/>
              <a:t>Course content overview</a:t>
            </a:r>
          </a:p>
        </p:txBody>
      </p:sp>
      <p:sp>
        <p:nvSpPr>
          <p:cNvPr id="18" name="Slide Number Placeholder 5">
            <a:extLst>
              <a:ext uri="{FF2B5EF4-FFF2-40B4-BE49-F238E27FC236}">
                <a16:creationId xmlns:a16="http://schemas.microsoft.com/office/drawing/2014/main" id="{EC9FC88A-9B52-7142-AD46-A0F0C5128851}"/>
              </a:ext>
            </a:extLst>
          </p:cNvPr>
          <p:cNvSpPr>
            <a:spLocks noGrp="1"/>
          </p:cNvSpPr>
          <p:nvPr>
            <p:ph type="sldNum" sz="quarter" idx="4"/>
          </p:nvPr>
        </p:nvSpPr>
        <p:spPr>
          <a:xfrm>
            <a:off x="6275853" y="10164478"/>
            <a:ext cx="988834" cy="465822"/>
          </a:xfrm>
        </p:spPr>
        <p:txBody>
          <a:bodyPr/>
          <a:lstStyle/>
          <a:p>
            <a:fld id="{CB2079F2-58AF-ED44-82D7-E04B2F6FD686}" type="slidenum">
              <a:rPr lang="en-US" smtClean="0"/>
              <a:pPr/>
              <a:t>2</a:t>
            </a:fld>
            <a:endParaRPr lang="en-US" dirty="0"/>
          </a:p>
        </p:txBody>
      </p:sp>
      <p:sp>
        <p:nvSpPr>
          <p:cNvPr id="2" name="Text Placeholder 15">
            <a:extLst>
              <a:ext uri="{FF2B5EF4-FFF2-40B4-BE49-F238E27FC236}">
                <a16:creationId xmlns:a16="http://schemas.microsoft.com/office/drawing/2014/main" id="{F36D9B1C-9116-796B-61AC-99745330E369}"/>
              </a:ext>
            </a:extLst>
          </p:cNvPr>
          <p:cNvSpPr txBox="1">
            <a:spLocks/>
          </p:cNvSpPr>
          <p:nvPr/>
        </p:nvSpPr>
        <p:spPr>
          <a:xfrm>
            <a:off x="2089972" y="6513532"/>
            <a:ext cx="648000" cy="348400"/>
          </a:xfrm>
          <a:prstGeom prst="rect">
            <a:avLst/>
          </a:prstGeom>
        </p:spPr>
        <p:txBody>
          <a:bodyPr vert="horz" lIns="91440" tIns="45720" rIns="91440" bIns="45720" rtlCol="0" anchor="ctr">
            <a:noAutofit/>
          </a:bodyPr>
          <a:lstStyle>
            <a:lvl1pPr marL="0" indent="0" algn="ctr" defTabSz="755934" rtl="0" eaLnBrk="1" latinLnBrk="0" hangingPunct="1">
              <a:lnSpc>
                <a:spcPct val="90000"/>
              </a:lnSpc>
              <a:spcBef>
                <a:spcPts val="827"/>
              </a:spcBef>
              <a:buFont typeface="Arial" panose="020B0604020202020204" pitchFamily="34" charset="0"/>
              <a:buNone/>
              <a:defRPr sz="2000" b="1" i="0" kern="1200">
                <a:solidFill>
                  <a:srgbClr val="F1983D"/>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2pPr>
            <a:lvl3pPr marL="771204"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3pPr>
            <a:lvl4pPr marL="1156806"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4pPr>
            <a:lvl5pPr marL="1542409"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dirty="0"/>
              <a:t>6.0</a:t>
            </a:r>
          </a:p>
        </p:txBody>
      </p:sp>
      <p:sp>
        <p:nvSpPr>
          <p:cNvPr id="3" name="Text Placeholder 16">
            <a:extLst>
              <a:ext uri="{FF2B5EF4-FFF2-40B4-BE49-F238E27FC236}">
                <a16:creationId xmlns:a16="http://schemas.microsoft.com/office/drawing/2014/main" id="{F0191A70-04B0-D95D-6890-2C1A3C86D326}"/>
              </a:ext>
            </a:extLst>
          </p:cNvPr>
          <p:cNvSpPr txBox="1">
            <a:spLocks/>
          </p:cNvSpPr>
          <p:nvPr/>
        </p:nvSpPr>
        <p:spPr>
          <a:xfrm>
            <a:off x="2853014" y="6513532"/>
            <a:ext cx="4260036" cy="348400"/>
          </a:xfrm>
          <a:prstGeom prst="rect">
            <a:avLst/>
          </a:prstGeom>
        </p:spPr>
        <p:txBody>
          <a:bodyPr vert="horz" lIns="91440" tIns="45720" rIns="91440" bIns="45720" rtlCol="0" anchor="ctr">
            <a:noAutofit/>
          </a:bodyPr>
          <a:lstStyle>
            <a:lvl1pPr marL="0" indent="0" algn="l" defTabSz="755934" rtl="0" eaLnBrk="1" latinLnBrk="0" hangingPunct="1">
              <a:lnSpc>
                <a:spcPct val="90000"/>
              </a:lnSpc>
              <a:spcBef>
                <a:spcPts val="827"/>
              </a:spcBef>
              <a:buFont typeface="Arial" panose="020B0604020202020204" pitchFamily="34" charset="0"/>
              <a:buNone/>
              <a:defRPr sz="1600" b="0" i="0" kern="1200">
                <a:solidFill>
                  <a:srgbClr val="086575"/>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2pPr>
            <a:lvl3pPr marL="771204"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3pPr>
            <a:lvl4pPr marL="1156806"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4pPr>
            <a:lvl5pPr marL="1542409"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dirty="0"/>
              <a:t>Sample timetable</a:t>
            </a:r>
          </a:p>
        </p:txBody>
      </p:sp>
      <p:pic>
        <p:nvPicPr>
          <p:cNvPr id="2050" name="Picture 2">
            <a:extLst>
              <a:ext uri="{FF2B5EF4-FFF2-40B4-BE49-F238E27FC236}">
                <a16:creationId xmlns:a16="http://schemas.microsoft.com/office/drawing/2014/main" id="{B6C66FF6-03DE-E711-4D33-1F4521F564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6924" y="9525019"/>
            <a:ext cx="877421" cy="3069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BFC4FEA-F594-6296-AE19-2B2F175FB7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57200"/>
            <a:ext cx="285750" cy="28575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a:extLst>
              <a:ext uri="{FF2B5EF4-FFF2-40B4-BE49-F238E27FC236}">
                <a16:creationId xmlns:a16="http://schemas.microsoft.com/office/drawing/2014/main" id="{6B579AEB-B32E-76BF-CBAA-121AFD3446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57200"/>
            <a:ext cx="295275" cy="29527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6">
            <a:extLst>
              <a:ext uri="{FF2B5EF4-FFF2-40B4-BE49-F238E27FC236}">
                <a16:creationId xmlns:a16="http://schemas.microsoft.com/office/drawing/2014/main" id="{F06BE1C3-F933-AAF7-6D5F-6C29A937DA26}"/>
              </a:ext>
            </a:extLst>
          </p:cNvPr>
          <p:cNvSpPr>
            <a:spLocks noChangeArrowheads="1"/>
          </p:cNvSpPr>
          <p:nvPr/>
        </p:nvSpPr>
        <p:spPr bwMode="auto">
          <a:xfrm rot="10800000" flipV="1">
            <a:off x="3661698" y="9386125"/>
            <a:ext cx="2192178" cy="5847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333333"/>
                </a:solidFill>
                <a:effectLst/>
                <a:latin typeface="Source Sans Pro" panose="020B0503030403020204" pitchFamily="34" charset="0"/>
              </a:rPr>
              <a:t>Design for Change Open Educational Resources © 2023 by Design for Social Change Partnership is licensed under </a:t>
            </a:r>
            <a:r>
              <a:rPr kumimoji="0" lang="en-US" altLang="en-US" sz="800" b="0" i="0" u="none" strike="noStrike" cap="none" normalizeH="0" baseline="0" dirty="0">
                <a:ln>
                  <a:noFill/>
                </a:ln>
                <a:solidFill>
                  <a:srgbClr val="D14500"/>
                </a:solidFill>
                <a:effectLst/>
                <a:latin typeface="Source Sans Pro" panose="020B0503030403020204" pitchFamily="34" charset="0"/>
                <a:hlinkClick r:id="rId5"/>
              </a:rPr>
              <a:t>CC BY-SA 4.0  </a:t>
            </a:r>
            <a:r>
              <a:rPr kumimoji="0" lang="en-US" altLang="en-US" sz="800" b="0" i="0" u="none" strike="noStrike" cap="none" normalizeH="0" baseline="0" dirty="0">
                <a:ln>
                  <a:noFill/>
                </a:ln>
                <a:solidFill>
                  <a:srgbClr val="D14500"/>
                </a:solidFill>
                <a:effectLst/>
                <a:latin typeface="Source Sans Pro" panose="020B0503030403020204" pitchFamily="34" charset="0"/>
              </a:rPr>
              <a:t> </a:t>
            </a:r>
            <a:r>
              <a:rPr kumimoji="0" lang="en-US" altLang="en-US" sz="800" b="0" i="0" u="none" strike="noStrike" cap="none" normalizeH="0" baseline="0" dirty="0">
                <a:ln>
                  <a:noFill/>
                </a:ln>
                <a:solidFill>
                  <a:srgbClr val="D14500"/>
                </a:solidFill>
                <a:effectLst/>
                <a:latin typeface="Source Sans Pro" panose="020B0503030403020204" pitchFamily="34" charset="0"/>
                <a:hlinkClick r:id="rId5"/>
              </a:rPr>
              <a:t>          </a:t>
            </a:r>
            <a:r>
              <a:rPr kumimoji="0" lang="en-US" altLang="en-US" sz="800" b="0" i="0" u="none" strike="noStrike" cap="none" normalizeH="0" baseline="0" dirty="0">
                <a:ln>
                  <a:noFill/>
                </a:ln>
                <a:solidFill>
                  <a:srgbClr val="D14500"/>
                </a:solidFill>
                <a:effectLst/>
                <a:latin typeface="Source Sans Pro" panose="020B0503030403020204" pitchFamily="34" charset="0"/>
              </a:rPr>
              <a:t>      </a:t>
            </a:r>
            <a:r>
              <a:rPr kumimoji="0" lang="en-US" altLang="en-US" sz="800" b="0" i="0" u="none" strike="noStrike" cap="none" normalizeH="0" baseline="0" dirty="0">
                <a:ln>
                  <a:noFill/>
                </a:ln>
                <a:solidFill>
                  <a:schemeClr val="tx1"/>
                </a:solidFill>
                <a:effectLst/>
              </a:rPr>
              <a:t> </a:t>
            </a:r>
            <a:endParaRPr kumimoji="0" lang="en-US" altLang="en-US" sz="800" b="0" i="0" u="none" strike="noStrike" cap="none" normalizeH="0" baseline="0" dirty="0">
              <a:ln>
                <a:noFill/>
              </a:ln>
              <a:solidFill>
                <a:schemeClr val="tx1"/>
              </a:solidFill>
              <a:effectLst/>
              <a:latin typeface="Arial" panose="020B0604020202020204" pitchFamily="34" charset="0"/>
            </a:endParaRPr>
          </a:p>
        </p:txBody>
      </p:sp>
      <p:sp>
        <p:nvSpPr>
          <p:cNvPr id="20" name="AutoShape 7">
            <a:hlinkClick r:id="rId5"/>
            <a:extLst>
              <a:ext uri="{FF2B5EF4-FFF2-40B4-BE49-F238E27FC236}">
                <a16:creationId xmlns:a16="http://schemas.microsoft.com/office/drawing/2014/main" id="{630EBC0A-7067-4516-6DD9-7338BE13E07B}"/>
              </a:ext>
            </a:extLst>
          </p:cNvPr>
          <p:cNvSpPr>
            <a:spLocks noChangeAspect="1" noChangeArrowheads="1"/>
          </p:cNvSpPr>
          <p:nvPr/>
        </p:nvSpPr>
        <p:spPr bwMode="auto">
          <a:xfrm rot="10800000">
            <a:off x="9612715" y="5345156"/>
            <a:ext cx="116084" cy="457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AutoShape 8">
            <a:extLst>
              <a:ext uri="{FF2B5EF4-FFF2-40B4-BE49-F238E27FC236}">
                <a16:creationId xmlns:a16="http://schemas.microsoft.com/office/drawing/2014/main" id="{28F38439-75DA-E4B2-6BE4-5D933150DF20}"/>
              </a:ext>
            </a:extLst>
          </p:cNvPr>
          <p:cNvSpPr>
            <a:spLocks noChangeAspect="1" noChangeArrowheads="1"/>
          </p:cNvSpPr>
          <p:nvPr/>
        </p:nvSpPr>
        <p:spPr bwMode="auto">
          <a:xfrm rot="10800000">
            <a:off x="9884177" y="5345156"/>
            <a:ext cx="116084" cy="457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9412819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168B18-7D5E-D07B-B0A1-5B85E3C06DFF}"/>
              </a:ext>
            </a:extLst>
          </p:cNvPr>
          <p:cNvSpPr>
            <a:spLocks noGrp="1"/>
          </p:cNvSpPr>
          <p:nvPr>
            <p:ph type="sldNum" sz="quarter" idx="4"/>
          </p:nvPr>
        </p:nvSpPr>
        <p:spPr/>
        <p:txBody>
          <a:bodyPr/>
          <a:lstStyle/>
          <a:p>
            <a:fld id="{CB2079F2-58AF-ED44-82D7-E04B2F6FD686}" type="slidenum">
              <a:rPr lang="en-US" smtClean="0"/>
              <a:pPr/>
              <a:t>20</a:t>
            </a:fld>
            <a:endParaRPr lang="en-US" dirty="0"/>
          </a:p>
        </p:txBody>
      </p:sp>
      <p:graphicFrame>
        <p:nvGraphicFramePr>
          <p:cNvPr id="4" name="Table 4">
            <a:extLst>
              <a:ext uri="{FF2B5EF4-FFF2-40B4-BE49-F238E27FC236}">
                <a16:creationId xmlns:a16="http://schemas.microsoft.com/office/drawing/2014/main" id="{5CE9CF74-E649-1913-8961-A54AD3DFE767}"/>
              </a:ext>
            </a:extLst>
          </p:cNvPr>
          <p:cNvGraphicFramePr>
            <a:graphicFrameLocks noGrp="1"/>
          </p:cNvGraphicFramePr>
          <p:nvPr>
            <p:extLst>
              <p:ext uri="{D42A27DB-BD31-4B8C-83A1-F6EECF244321}">
                <p14:modId xmlns:p14="http://schemas.microsoft.com/office/powerpoint/2010/main" val="4256182456"/>
              </p:ext>
            </p:extLst>
          </p:nvPr>
        </p:nvGraphicFramePr>
        <p:xfrm>
          <a:off x="814438" y="2008027"/>
          <a:ext cx="6235597" cy="8291197"/>
        </p:xfrm>
        <a:graphic>
          <a:graphicData uri="http://schemas.openxmlformats.org/drawingml/2006/table">
            <a:tbl>
              <a:tblPr firstRow="1" bandRow="1">
                <a:tableStyleId>{21E4AEA4-8DFA-4A89-87EB-49C32662AFE0}</a:tableStyleId>
              </a:tblPr>
              <a:tblGrid>
                <a:gridCol w="1680330">
                  <a:extLst>
                    <a:ext uri="{9D8B030D-6E8A-4147-A177-3AD203B41FA5}">
                      <a16:colId xmlns:a16="http://schemas.microsoft.com/office/drawing/2014/main" val="2980202126"/>
                    </a:ext>
                  </a:extLst>
                </a:gridCol>
                <a:gridCol w="4555267">
                  <a:extLst>
                    <a:ext uri="{9D8B030D-6E8A-4147-A177-3AD203B41FA5}">
                      <a16:colId xmlns:a16="http://schemas.microsoft.com/office/drawing/2014/main" val="3496640263"/>
                    </a:ext>
                  </a:extLst>
                </a:gridCol>
              </a:tblGrid>
              <a:tr h="388306">
                <a:tc>
                  <a:txBody>
                    <a:bodyPr/>
                    <a:lstStyle/>
                    <a:p>
                      <a:r>
                        <a:rPr lang="en-IE" sz="1600" dirty="0">
                          <a:solidFill>
                            <a:schemeClr val="bg1"/>
                          </a:solidFill>
                          <a:highlight>
                            <a:srgbClr val="086575"/>
                          </a:highlight>
                          <a:latin typeface="Calibri" panose="020F0502020204030204" pitchFamily="34" charset="0"/>
                          <a:cs typeface="Calibri" panose="020F0502020204030204" pitchFamily="34" charset="0"/>
                        </a:rPr>
                        <a:t>MODULE 3</a:t>
                      </a:r>
                    </a:p>
                  </a:txBody>
                  <a:tcPr>
                    <a:solidFill>
                      <a:srgbClr val="94B3B2"/>
                    </a:solidFill>
                  </a:tcPr>
                </a:tc>
                <a:tc>
                  <a:txBody>
                    <a:bodyPr/>
                    <a:lstStyle/>
                    <a:p>
                      <a:pPr marL="0" marR="0" lvl="0" indent="0" algn="l" defTabSz="457200" rtl="0" eaLnBrk="1" fontAlgn="auto" latinLnBrk="0" hangingPunct="1">
                        <a:lnSpc>
                          <a:spcPct val="107000"/>
                        </a:lnSpc>
                        <a:spcBef>
                          <a:spcPts val="0"/>
                        </a:spcBef>
                        <a:spcAft>
                          <a:spcPts val="0"/>
                        </a:spcAft>
                        <a:buClr>
                          <a:srgbClr val="6FC0CA"/>
                        </a:buClr>
                        <a:buSzTx/>
                        <a:buFont typeface="Wingdings" panose="05000000000000000000" pitchFamily="2" charset="2"/>
                        <a:buNone/>
                        <a:tabLst/>
                        <a:defRPr/>
                      </a:pPr>
                      <a:r>
                        <a:rPr kumimoji="0" lang="en-IE" sz="1600" b="1" u="none" strike="noStrike" kern="1200" cap="none" spc="0" normalizeH="0" baseline="0" noProof="0" dirty="0">
                          <a:ln>
                            <a:noFill/>
                          </a:ln>
                          <a:solidFill>
                            <a:schemeClr val="bg1"/>
                          </a:solidFill>
                          <a:effectLst/>
                          <a:highlight>
                            <a:srgbClr val="086575"/>
                          </a:highlight>
                          <a:uLnTx/>
                          <a:uFillTx/>
                          <a:latin typeface="Calibri" panose="020F0502020204030204" pitchFamily="34" charset="0"/>
                          <a:cs typeface="Calibri" panose="020F0502020204030204" pitchFamily="34" charset="0"/>
                        </a:rPr>
                        <a:t>Ideate, Prototype &amp; Test </a:t>
                      </a:r>
                    </a:p>
                  </a:txBody>
                  <a:tcPr>
                    <a:solidFill>
                      <a:srgbClr val="94B3B2"/>
                    </a:solidFill>
                  </a:tcPr>
                </a:tc>
                <a:extLst>
                  <a:ext uri="{0D108BD9-81ED-4DB2-BD59-A6C34878D82A}">
                    <a16:rowId xmlns:a16="http://schemas.microsoft.com/office/drawing/2014/main" val="3243536706"/>
                  </a:ext>
                </a:extLst>
              </a:tr>
              <a:tr h="592137">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Overview</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94B3B2"/>
                    </a:solidFill>
                  </a:tcPr>
                </a:tc>
                <a:tc>
                  <a:txBody>
                    <a:bodyPr/>
                    <a:lstStyle/>
                    <a:p>
                      <a:pPr algn="just"/>
                      <a:r>
                        <a:rPr lang="en-IE" sz="1200" dirty="0">
                          <a:latin typeface="Calibri" panose="020F0502020204030204" pitchFamily="34" charset="0"/>
                          <a:cs typeface="Calibri" panose="020F0502020204030204" pitchFamily="34" charset="0"/>
                        </a:rPr>
                        <a:t>This module is an introduction to the third, forth and fifth steps in the process of Design Thinking. Guiding learners through the ideation phase, how to come up with ideas that will benefit the communities. Then onto the Prototyping phase, and finally onto the Testing phase.</a:t>
                      </a:r>
                    </a:p>
                  </a:txBody>
                  <a:tcPr>
                    <a:solidFill>
                      <a:srgbClr val="94B3B2"/>
                    </a:solidFill>
                  </a:tcPr>
                </a:tc>
                <a:extLst>
                  <a:ext uri="{0D108BD9-81ED-4DB2-BD59-A6C34878D82A}">
                    <a16:rowId xmlns:a16="http://schemas.microsoft.com/office/drawing/2014/main" val="3681801450"/>
                  </a:ext>
                </a:extLst>
              </a:tr>
              <a:tr h="592137">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Learning Objectives</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94B3B2"/>
                    </a:solidFill>
                  </a:tcPr>
                </a:tc>
                <a:tc>
                  <a:txBody>
                    <a:bodyPr/>
                    <a:lstStyle/>
                    <a:p>
                      <a:pPr algn="just">
                        <a:lnSpc>
                          <a:spcPct val="107000"/>
                        </a:lnSpc>
                        <a:spcAft>
                          <a:spcPts val="800"/>
                        </a:spcAft>
                      </a:pPr>
                      <a:r>
                        <a:rPr lang="en-US" sz="1200" dirty="0">
                          <a:solidFill>
                            <a:schemeClr val="tx1"/>
                          </a:solidFill>
                          <a:effectLst/>
                          <a:latin typeface="Calibri" panose="020F0502020204030204" pitchFamily="34" charset="0"/>
                          <a:cs typeface="Calibri" panose="020F0502020204030204" pitchFamily="34" charset="0"/>
                        </a:rPr>
                        <a:t>Giving learners the basics of the next three stages in the Design Thinking process. Ideation, Prototyping and Testing.</a:t>
                      </a:r>
                      <a:endParaRPr lang="en-GB" sz="1200" dirty="0">
                        <a:solidFill>
                          <a:schemeClr val="tx1"/>
                        </a:solidFill>
                        <a:effectLst/>
                        <a:latin typeface="Calibri" panose="020F0502020204030204" pitchFamily="34" charset="0"/>
                        <a:cs typeface="Calibri" panose="020F0502020204030204" pitchFamily="34" charset="0"/>
                      </a:endParaRPr>
                    </a:p>
                  </a:txBody>
                  <a:tcPr marL="68580" marR="68580" marT="0" marB="0">
                    <a:solidFill>
                      <a:srgbClr val="94B3B2"/>
                    </a:solidFill>
                  </a:tcPr>
                </a:tc>
                <a:extLst>
                  <a:ext uri="{0D108BD9-81ED-4DB2-BD59-A6C34878D82A}">
                    <a16:rowId xmlns:a16="http://schemas.microsoft.com/office/drawing/2014/main" val="2433313708"/>
                  </a:ext>
                </a:extLst>
              </a:tr>
              <a:tr h="592137">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Topics Covered</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94B3B2"/>
                    </a:solidFill>
                  </a:tcPr>
                </a:tc>
                <a:tc>
                  <a:txBody>
                    <a:bodyPr/>
                    <a:lstStyle/>
                    <a:p>
                      <a:pPr marL="154716" indent="-154716">
                        <a:buClr>
                          <a:srgbClr val="86D3E2"/>
                        </a:buClr>
                        <a:buFont typeface="Wingdings" panose="05000000000000000000" pitchFamily="2" charset="2"/>
                        <a:buChar char="§"/>
                      </a:pPr>
                      <a:r>
                        <a:rPr lang="en-GB" sz="1200" dirty="0">
                          <a:latin typeface="Calibri" panose="020F0502020204030204" pitchFamily="34" charset="0"/>
                          <a:cs typeface="Calibri" panose="020F0502020204030204" pitchFamily="34" charset="0"/>
                        </a:rPr>
                        <a:t>Ideate towards sustainable equitable solutions</a:t>
                      </a:r>
                    </a:p>
                    <a:p>
                      <a:pPr marL="154716" indent="-154716">
                        <a:buClr>
                          <a:srgbClr val="86D3E2"/>
                        </a:buClr>
                        <a:buFont typeface="Wingdings" panose="05000000000000000000" pitchFamily="2" charset="2"/>
                        <a:buChar char="§"/>
                      </a:pPr>
                      <a:r>
                        <a:rPr lang="en-GB" sz="1200" dirty="0">
                          <a:latin typeface="Calibri" panose="020F0502020204030204" pitchFamily="34" charset="0"/>
                          <a:cs typeface="Calibri" panose="020F0502020204030204" pitchFamily="34" charset="0"/>
                        </a:rPr>
                        <a:t>Ideation – What it looks like</a:t>
                      </a:r>
                    </a:p>
                    <a:p>
                      <a:pPr marL="154716" indent="-154716">
                        <a:buClr>
                          <a:srgbClr val="86D3E2"/>
                        </a:buClr>
                        <a:buFont typeface="Wingdings" panose="05000000000000000000" pitchFamily="2" charset="2"/>
                        <a:buChar char="§"/>
                      </a:pPr>
                      <a:r>
                        <a:rPr lang="en-GB" sz="1200" dirty="0">
                          <a:latin typeface="Calibri" panose="020F0502020204030204" pitchFamily="34" charset="0"/>
                          <a:cs typeface="Calibri" panose="020F0502020204030204" pitchFamily="34" charset="0"/>
                        </a:rPr>
                        <a:t>Let’s think about how to ideate towards sustainable equitable solutions</a:t>
                      </a:r>
                    </a:p>
                    <a:p>
                      <a:pPr marL="154716" indent="-154716">
                        <a:buClr>
                          <a:srgbClr val="86D3E2"/>
                        </a:buClr>
                        <a:buFont typeface="Wingdings" panose="05000000000000000000" pitchFamily="2" charset="2"/>
                        <a:buChar char="§"/>
                      </a:pPr>
                      <a:r>
                        <a:rPr lang="en-GB" sz="1200" dirty="0">
                          <a:latin typeface="Calibri" panose="020F0502020204030204" pitchFamily="34" charset="0"/>
                          <a:cs typeface="Calibri" panose="020F0502020204030204" pitchFamily="34" charset="0"/>
                        </a:rPr>
                        <a:t>Challenge Based Learning Exercise</a:t>
                      </a:r>
                    </a:p>
                    <a:p>
                      <a:pPr marL="154716" indent="-154716">
                        <a:buClr>
                          <a:srgbClr val="86D3E2"/>
                        </a:buClr>
                        <a:buFont typeface="Wingdings" panose="05000000000000000000" pitchFamily="2" charset="2"/>
                        <a:buChar char="§"/>
                      </a:pPr>
                      <a:r>
                        <a:rPr lang="en-GB" sz="1200" dirty="0">
                          <a:latin typeface="Calibri" panose="020F0502020204030204" pitchFamily="34" charset="0"/>
                          <a:cs typeface="Calibri" panose="020F0502020204030204" pitchFamily="34" charset="0"/>
                        </a:rPr>
                        <a:t>Helpful Resources</a:t>
                      </a:r>
                    </a:p>
                  </a:txBody>
                  <a:tcPr>
                    <a:solidFill>
                      <a:srgbClr val="94B3B2"/>
                    </a:solidFill>
                  </a:tcPr>
                </a:tc>
                <a:extLst>
                  <a:ext uri="{0D108BD9-81ED-4DB2-BD59-A6C34878D82A}">
                    <a16:rowId xmlns:a16="http://schemas.microsoft.com/office/drawing/2014/main" val="3376724937"/>
                  </a:ext>
                </a:extLst>
              </a:tr>
              <a:tr h="1184274">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Challenge Based Learning Activity</a:t>
                      </a:r>
                      <a:endParaRPr lang="en-IE" sz="1200" b="1" dirty="0">
                        <a:solidFill>
                          <a:schemeClr val="tx1"/>
                        </a:solidFill>
                        <a:effectLst/>
                        <a:latin typeface="Calibri" panose="020F0502020204030204" pitchFamily="34" charset="0"/>
                        <a:cs typeface="Calibri" panose="020F0502020204030204" pitchFamily="34" charset="0"/>
                      </a:endParaRPr>
                    </a:p>
                  </a:txBody>
                  <a:tcPr marL="68580" marR="68580" marT="0" marB="0">
                    <a:solidFill>
                      <a:srgbClr val="94B3B2"/>
                    </a:solidFill>
                  </a:tcPr>
                </a:tc>
                <a:tc>
                  <a:txBody>
                    <a:bodyPr/>
                    <a:lstStyle/>
                    <a:p>
                      <a:r>
                        <a:rPr lang="en-IE" sz="1200" b="1" kern="1200" dirty="0">
                          <a:solidFill>
                            <a:schemeClr val="dk1"/>
                          </a:solidFill>
                          <a:latin typeface="Calibri" panose="020F0502020204030204" pitchFamily="34" charset="0"/>
                          <a:ea typeface="+mn-ea"/>
                          <a:cs typeface="Calibri" panose="020F0502020204030204" pitchFamily="34" charset="0"/>
                        </a:rPr>
                        <a:t>Challenge -  </a:t>
                      </a:r>
                      <a:r>
                        <a:rPr lang="en-GB" sz="1200" kern="1200" dirty="0">
                          <a:solidFill>
                            <a:schemeClr val="dk1"/>
                          </a:solidFill>
                          <a:latin typeface="Calibri" panose="020F0502020204030204" pitchFamily="34" charset="0"/>
                          <a:ea typeface="+mn-ea"/>
                          <a:cs typeface="Calibri" panose="020F0502020204030204" pitchFamily="34" charset="0"/>
                        </a:rPr>
                        <a:t>Design a system that helps communities reduce their carbon footprint.</a:t>
                      </a:r>
                    </a:p>
                    <a:p>
                      <a:r>
                        <a:rPr lang="en-GB" sz="1200" b="1" kern="1200" dirty="0">
                          <a:solidFill>
                            <a:schemeClr val="dk1"/>
                          </a:solidFill>
                          <a:latin typeface="Calibri" panose="020F0502020204030204" pitchFamily="34" charset="0"/>
                          <a:ea typeface="+mn-ea"/>
                          <a:cs typeface="Calibri" panose="020F0502020204030204" pitchFamily="34" charset="0"/>
                        </a:rPr>
                        <a:t>Challenge – </a:t>
                      </a:r>
                      <a:r>
                        <a:rPr lang="en-GB" sz="1200" kern="1200" dirty="0">
                          <a:solidFill>
                            <a:schemeClr val="dk1"/>
                          </a:solidFill>
                          <a:latin typeface="Calibri" panose="020F0502020204030204" pitchFamily="34" charset="0"/>
                          <a:ea typeface="+mn-ea"/>
                          <a:cs typeface="Calibri" panose="020F0502020204030204" pitchFamily="34" charset="0"/>
                        </a:rPr>
                        <a:t>What prototype my community needs? Building a lo-fi prototype.</a:t>
                      </a:r>
                    </a:p>
                    <a:p>
                      <a:r>
                        <a:rPr lang="en-GB" sz="1200" b="1" kern="1200" dirty="0">
                          <a:solidFill>
                            <a:schemeClr val="dk1"/>
                          </a:solidFill>
                          <a:latin typeface="Calibri" panose="020F0502020204030204" pitchFamily="34" charset="0"/>
                          <a:ea typeface="+mn-ea"/>
                          <a:cs typeface="Calibri" panose="020F0502020204030204" pitchFamily="34" charset="0"/>
                        </a:rPr>
                        <a:t>Challenge – </a:t>
                      </a:r>
                      <a:r>
                        <a:rPr lang="en-GB" sz="1200" kern="1200" dirty="0">
                          <a:solidFill>
                            <a:schemeClr val="dk1"/>
                          </a:solidFill>
                          <a:latin typeface="Calibri" panose="020F0502020204030204" pitchFamily="34" charset="0"/>
                          <a:ea typeface="+mn-ea"/>
                          <a:cs typeface="Calibri" panose="020F0502020204030204" pitchFamily="34" charset="0"/>
                        </a:rPr>
                        <a:t>Is my idea valid?:  Plan a focus group session. </a:t>
                      </a:r>
                    </a:p>
                  </a:txBody>
                  <a:tcPr>
                    <a:solidFill>
                      <a:srgbClr val="94B3B2"/>
                    </a:solidFill>
                  </a:tcPr>
                </a:tc>
                <a:extLst>
                  <a:ext uri="{0D108BD9-81ED-4DB2-BD59-A6C34878D82A}">
                    <a16:rowId xmlns:a16="http://schemas.microsoft.com/office/drawing/2014/main" val="2484982787"/>
                  </a:ext>
                </a:extLst>
              </a:tr>
              <a:tr h="1184274">
                <a:tc>
                  <a:txBody>
                    <a:bodyPr/>
                    <a:lstStyle/>
                    <a:p>
                      <a:pPr>
                        <a:lnSpc>
                          <a:spcPct val="107000"/>
                        </a:lnSpc>
                        <a:spcAft>
                          <a:spcPts val="800"/>
                        </a:spcAft>
                      </a:pPr>
                      <a:r>
                        <a:rPr lang="en-IE" sz="1200" b="1" dirty="0">
                          <a:solidFill>
                            <a:schemeClr val="tx1"/>
                          </a:solidFill>
                          <a:effectLst/>
                          <a:latin typeface="Calibri" panose="020F0502020204030204" pitchFamily="34" charset="0"/>
                          <a:cs typeface="Calibri" panose="020F0502020204030204" pitchFamily="34" charset="0"/>
                        </a:rPr>
                        <a:t>Resources / Links</a:t>
                      </a:r>
                    </a:p>
                  </a:txBody>
                  <a:tcPr marL="68580" marR="68580" marT="0" marB="0">
                    <a:solidFill>
                      <a:srgbClr val="94B3B2"/>
                    </a:solidFill>
                  </a:tcPr>
                </a:tc>
                <a:tc>
                  <a:txBody>
                    <a:bodyPr/>
                    <a:lstStyle/>
                    <a:p>
                      <a:pPr marL="171450" indent="-171450">
                        <a:buFont typeface="Arial" panose="020B0604020202020204" pitchFamily="34" charset="0"/>
                        <a:buChar char="•"/>
                      </a:pPr>
                      <a:r>
                        <a:rPr lang="en-GB" sz="1200" kern="1200" dirty="0">
                          <a:solidFill>
                            <a:schemeClr val="dk1"/>
                          </a:solidFill>
                          <a:latin typeface="Calibri" panose="020F0502020204030204" pitchFamily="34" charset="0"/>
                          <a:ea typeface="+mn-ea"/>
                          <a:cs typeface="Calibri" panose="020F0502020204030204" pitchFamily="34" charset="0"/>
                        </a:rPr>
                        <a:t>YouTube video – </a:t>
                      </a:r>
                      <a:r>
                        <a:rPr lang="en-GB" sz="1200" kern="1200" dirty="0">
                          <a:solidFill>
                            <a:schemeClr val="tx1"/>
                          </a:solidFill>
                          <a:latin typeface="Calibri" panose="020F0502020204030204" pitchFamily="34" charset="0"/>
                          <a:ea typeface="+mn-ea"/>
                          <a:cs typeface="Calibri" panose="020F0502020204030204" pitchFamily="34" charset="0"/>
                          <a:hlinkClick r:id="rId2">
                            <a:extLst>
                              <a:ext uri="{A12FA001-AC4F-418D-AE19-62706E023703}">
                                <ahyp:hlinkClr xmlns:ahyp="http://schemas.microsoft.com/office/drawing/2018/hyperlinkcolor" val="tx"/>
                              </a:ext>
                            </a:extLst>
                          </a:hlinkClick>
                        </a:rPr>
                        <a:t>Design Thinking: Ideate</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dk1"/>
                          </a:solidFill>
                          <a:latin typeface="Calibri" panose="020F0502020204030204" pitchFamily="34" charset="0"/>
                          <a:ea typeface="+mn-ea"/>
                          <a:cs typeface="Calibri" panose="020F0502020204030204" pitchFamily="34" charset="0"/>
                        </a:rPr>
                        <a:t>Tool – </a:t>
                      </a:r>
                      <a:r>
                        <a:rPr lang="en-GB" sz="1200" kern="1200" dirty="0">
                          <a:solidFill>
                            <a:schemeClr val="tx1"/>
                          </a:solidFill>
                          <a:latin typeface="Calibri" panose="020F0502020204030204" pitchFamily="34" charset="0"/>
                          <a:ea typeface="+mn-ea"/>
                          <a:cs typeface="Calibri" panose="020F0502020204030204" pitchFamily="34" charset="0"/>
                          <a:hlinkClick r:id="rId3">
                            <a:extLst>
                              <a:ext uri="{A12FA001-AC4F-418D-AE19-62706E023703}">
                                <ahyp:hlinkClr xmlns:ahyp="http://schemas.microsoft.com/office/drawing/2018/hyperlinkcolor" val="tx"/>
                              </a:ext>
                            </a:extLst>
                          </a:hlinkClick>
                        </a:rPr>
                        <a:t>Jamboard</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dk1"/>
                          </a:solidFill>
                          <a:latin typeface="Calibri" panose="020F0502020204030204" pitchFamily="34" charset="0"/>
                          <a:ea typeface="+mn-ea"/>
                          <a:cs typeface="Calibri" panose="020F0502020204030204" pitchFamily="34" charset="0"/>
                        </a:rPr>
                        <a:t>Use – </a:t>
                      </a:r>
                      <a:r>
                        <a:rPr lang="en-GB" sz="1200" kern="1200" dirty="0">
                          <a:solidFill>
                            <a:schemeClr val="tx1"/>
                          </a:solidFill>
                          <a:latin typeface="Calibri" panose="020F0502020204030204" pitchFamily="34" charset="0"/>
                          <a:ea typeface="+mn-ea"/>
                          <a:cs typeface="Calibri" panose="020F0502020204030204" pitchFamily="34" charset="0"/>
                          <a:hlinkClick r:id="rId4">
                            <a:extLst>
                              <a:ext uri="{A12FA001-AC4F-418D-AE19-62706E023703}">
                                <ahyp:hlinkClr xmlns:ahyp="http://schemas.microsoft.com/office/drawing/2018/hyperlinkcolor" val="tx"/>
                              </a:ext>
                            </a:extLst>
                          </a:hlinkClick>
                        </a:rPr>
                        <a:t>5 Ways to Improve your creative thinking</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dk1"/>
                          </a:solidFill>
                          <a:latin typeface="Calibri" panose="020F0502020204030204" pitchFamily="34" charset="0"/>
                          <a:ea typeface="+mn-ea"/>
                          <a:cs typeface="Calibri" panose="020F0502020204030204" pitchFamily="34" charset="0"/>
                        </a:rPr>
                        <a:t>Review – </a:t>
                      </a:r>
                      <a:r>
                        <a:rPr lang="en-GB" sz="1200" kern="1200" dirty="0">
                          <a:solidFill>
                            <a:schemeClr val="tx1"/>
                          </a:solidFill>
                          <a:latin typeface="Calibri" panose="020F0502020204030204" pitchFamily="34" charset="0"/>
                          <a:ea typeface="+mn-ea"/>
                          <a:cs typeface="Calibri" panose="020F0502020204030204" pitchFamily="34" charset="0"/>
                          <a:hlinkClick r:id="rId5">
                            <a:extLst>
                              <a:ext uri="{A12FA001-AC4F-418D-AE19-62706E023703}">
                                <ahyp:hlinkClr xmlns:ahyp="http://schemas.microsoft.com/office/drawing/2018/hyperlinkcolor" val="tx"/>
                              </a:ext>
                            </a:extLst>
                          </a:hlinkClick>
                        </a:rPr>
                        <a:t>9 best exercises to spark creativity in ideation</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dk1"/>
                          </a:solidFill>
                          <a:latin typeface="Calibri" panose="020F0502020204030204" pitchFamily="34" charset="0"/>
                          <a:ea typeface="+mn-ea"/>
                          <a:cs typeface="Calibri" panose="020F0502020204030204" pitchFamily="34" charset="0"/>
                        </a:rPr>
                        <a:t>Read this – </a:t>
                      </a:r>
                      <a:r>
                        <a:rPr lang="en-GB" sz="1200" kern="1200" dirty="0">
                          <a:solidFill>
                            <a:schemeClr val="tx1"/>
                          </a:solidFill>
                          <a:latin typeface="Calibri" panose="020F0502020204030204" pitchFamily="34" charset="0"/>
                          <a:ea typeface="+mn-ea"/>
                          <a:cs typeface="Calibri" panose="020F0502020204030204" pitchFamily="34" charset="0"/>
                          <a:hlinkClick r:id="rId6">
                            <a:extLst>
                              <a:ext uri="{A12FA001-AC4F-418D-AE19-62706E023703}">
                                <ahyp:hlinkClr xmlns:ahyp="http://schemas.microsoft.com/office/drawing/2018/hyperlinkcolor" val="tx"/>
                              </a:ext>
                            </a:extLst>
                          </a:hlinkClick>
                        </a:rPr>
                        <a:t>Design Thinking's exciting third phase: Ideation </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dk1"/>
                          </a:solidFill>
                          <a:latin typeface="Calibri" panose="020F0502020204030204" pitchFamily="34" charset="0"/>
                          <a:ea typeface="+mn-ea"/>
                          <a:cs typeface="Calibri" panose="020F0502020204030204" pitchFamily="34" charset="0"/>
                        </a:rPr>
                        <a:t>Watch – </a:t>
                      </a:r>
                      <a:r>
                        <a:rPr lang="en-GB" sz="1200" kern="1200" dirty="0">
                          <a:solidFill>
                            <a:schemeClr val="tx1"/>
                          </a:solidFill>
                          <a:latin typeface="Calibri" panose="020F0502020204030204" pitchFamily="34" charset="0"/>
                          <a:ea typeface="+mn-ea"/>
                          <a:cs typeface="Calibri" panose="020F0502020204030204" pitchFamily="34" charset="0"/>
                          <a:hlinkClick r:id="rId7">
                            <a:extLst>
                              <a:ext uri="{A12FA001-AC4F-418D-AE19-62706E023703}">
                                <ahyp:hlinkClr xmlns:ahyp="http://schemas.microsoft.com/office/drawing/2018/hyperlinkcolor" val="tx"/>
                              </a:ext>
                            </a:extLst>
                          </a:hlinkClick>
                        </a:rPr>
                        <a:t>4 simple ways to have a great idea</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dk1"/>
                          </a:solidFill>
                          <a:latin typeface="Calibri" panose="020F0502020204030204" pitchFamily="34" charset="0"/>
                          <a:ea typeface="+mn-ea"/>
                          <a:cs typeface="Calibri" panose="020F0502020204030204" pitchFamily="34" charset="0"/>
                        </a:rPr>
                        <a:t>Listen – </a:t>
                      </a:r>
                      <a:r>
                        <a:rPr lang="en-GB" sz="1200" kern="1200" dirty="0">
                          <a:solidFill>
                            <a:schemeClr val="tx1"/>
                          </a:solidFill>
                          <a:latin typeface="Calibri" panose="020F0502020204030204" pitchFamily="34" charset="0"/>
                          <a:ea typeface="+mn-ea"/>
                          <a:cs typeface="Calibri" panose="020F0502020204030204" pitchFamily="34" charset="0"/>
                          <a:hlinkClick r:id="rId8">
                            <a:extLst>
                              <a:ext uri="{A12FA001-AC4F-418D-AE19-62706E023703}">
                                <ahyp:hlinkClr xmlns:ahyp="http://schemas.microsoft.com/office/drawing/2018/hyperlinkcolor" val="tx"/>
                              </a:ext>
                            </a:extLst>
                          </a:hlinkClick>
                        </a:rPr>
                        <a:t>Ideation Podcast</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dk1"/>
                          </a:solidFill>
                          <a:latin typeface="Calibri" panose="020F0502020204030204" pitchFamily="34" charset="0"/>
                          <a:ea typeface="+mn-ea"/>
                          <a:cs typeface="Calibri" panose="020F0502020204030204" pitchFamily="34" charset="0"/>
                        </a:rPr>
                        <a:t>Case Study - </a:t>
                      </a:r>
                      <a:r>
                        <a:rPr lang="en-GB" sz="1200" kern="1200" dirty="0">
                          <a:solidFill>
                            <a:schemeClr val="tx1"/>
                          </a:solidFill>
                          <a:latin typeface="Calibri" panose="020F0502020204030204" pitchFamily="34" charset="0"/>
                          <a:ea typeface="+mn-ea"/>
                          <a:cs typeface="Calibri" panose="020F0502020204030204" pitchFamily="34" charset="0"/>
                          <a:hlinkClick r:id="rId9">
                            <a:extLst>
                              <a:ext uri="{A12FA001-AC4F-418D-AE19-62706E023703}">
                                <ahyp:hlinkClr xmlns:ahyp="http://schemas.microsoft.com/office/drawing/2018/hyperlinkcolor" val="tx"/>
                              </a:ext>
                            </a:extLst>
                          </a:hlinkClick>
                        </a:rPr>
                        <a:t>Helping People Adopt Sustainable Habits</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YouTube video – </a:t>
                      </a:r>
                      <a:r>
                        <a:rPr lang="en-GB" sz="1200" kern="1200" dirty="0">
                          <a:solidFill>
                            <a:schemeClr val="tx1"/>
                          </a:solidFill>
                          <a:latin typeface="Calibri" panose="020F0502020204030204" pitchFamily="34" charset="0"/>
                          <a:ea typeface="+mn-ea"/>
                          <a:cs typeface="Calibri" panose="020F0502020204030204" pitchFamily="34" charset="0"/>
                          <a:hlinkClick r:id="rId10">
                            <a:extLst>
                              <a:ext uri="{A12FA001-AC4F-418D-AE19-62706E023703}">
                                <ahyp:hlinkClr xmlns:ahyp="http://schemas.microsoft.com/office/drawing/2018/hyperlinkcolor" val="tx"/>
                              </a:ext>
                            </a:extLst>
                          </a:hlinkClick>
                        </a:rPr>
                        <a:t>What is Prototyping</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Tool – </a:t>
                      </a:r>
                      <a:r>
                        <a:rPr lang="en-GB" sz="1200" kern="1200" dirty="0">
                          <a:solidFill>
                            <a:schemeClr val="tx1"/>
                          </a:solidFill>
                          <a:latin typeface="Calibri" panose="020F0502020204030204" pitchFamily="34" charset="0"/>
                          <a:ea typeface="+mn-ea"/>
                          <a:cs typeface="Calibri" panose="020F0502020204030204" pitchFamily="34" charset="0"/>
                          <a:hlinkClick r:id="rId11">
                            <a:extLst>
                              <a:ext uri="{A12FA001-AC4F-418D-AE19-62706E023703}">
                                <ahyp:hlinkClr xmlns:ahyp="http://schemas.microsoft.com/office/drawing/2018/hyperlinkcolor" val="tx"/>
                              </a:ext>
                            </a:extLst>
                          </a:hlinkClick>
                        </a:rPr>
                        <a:t>Collaborative tools for prototyping online</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Watch – </a:t>
                      </a:r>
                      <a:r>
                        <a:rPr lang="en-GB" sz="1200" kern="1200" dirty="0">
                          <a:solidFill>
                            <a:schemeClr val="tx1"/>
                          </a:solidFill>
                          <a:latin typeface="Calibri" panose="020F0502020204030204" pitchFamily="34" charset="0"/>
                          <a:ea typeface="+mn-ea"/>
                          <a:cs typeface="Calibri" panose="020F0502020204030204" pitchFamily="34" charset="0"/>
                          <a:hlinkClick r:id="rId12">
                            <a:extLst>
                              <a:ext uri="{A12FA001-AC4F-418D-AE19-62706E023703}">
                                <ahyp:hlinkClr xmlns:ahyp="http://schemas.microsoft.com/office/drawing/2018/hyperlinkcolor" val="tx"/>
                              </a:ext>
                            </a:extLst>
                          </a:hlinkClick>
                        </a:rPr>
                        <a:t>How team trust inspires innovation</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Download – </a:t>
                      </a:r>
                      <a:r>
                        <a:rPr lang="en-GB" sz="1200" kern="1200" dirty="0">
                          <a:solidFill>
                            <a:schemeClr val="tx1"/>
                          </a:solidFill>
                          <a:latin typeface="Calibri" panose="020F0502020204030204" pitchFamily="34" charset="0"/>
                          <a:ea typeface="+mn-ea"/>
                          <a:cs typeface="Calibri" panose="020F0502020204030204" pitchFamily="34" charset="0"/>
                          <a:hlinkClick r:id="rId13">
                            <a:extLst>
                              <a:ext uri="{A12FA001-AC4F-418D-AE19-62706E023703}">
                                <ahyp:hlinkClr xmlns:ahyp="http://schemas.microsoft.com/office/drawing/2018/hyperlinkcolor" val="tx"/>
                              </a:ext>
                            </a:extLst>
                          </a:hlinkClick>
                        </a:rPr>
                        <a:t>Prototyping Framework Toolkit</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Read – </a:t>
                      </a:r>
                      <a:r>
                        <a:rPr lang="en-GB" sz="1200" kern="1200" dirty="0">
                          <a:solidFill>
                            <a:schemeClr val="tx1"/>
                          </a:solidFill>
                          <a:latin typeface="Calibri" panose="020F0502020204030204" pitchFamily="34" charset="0"/>
                          <a:ea typeface="+mn-ea"/>
                          <a:cs typeface="Calibri" panose="020F0502020204030204" pitchFamily="34" charset="0"/>
                          <a:hlinkClick r:id="rId14">
                            <a:extLst>
                              <a:ext uri="{A12FA001-AC4F-418D-AE19-62706E023703}">
                                <ahyp:hlinkClr xmlns:ahyp="http://schemas.microsoft.com/office/drawing/2018/hyperlinkcolor" val="tx"/>
                              </a:ext>
                            </a:extLst>
                          </a:hlinkClick>
                        </a:rPr>
                        <a:t>What to look at while Prototyping</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Watch – </a:t>
                      </a:r>
                      <a:r>
                        <a:rPr lang="en-GB" sz="1200" kern="1200" dirty="0">
                          <a:solidFill>
                            <a:schemeClr val="tx1"/>
                          </a:solidFill>
                          <a:latin typeface="Calibri" panose="020F0502020204030204" pitchFamily="34" charset="0"/>
                          <a:ea typeface="+mn-ea"/>
                          <a:cs typeface="Calibri" panose="020F0502020204030204" pitchFamily="34" charset="0"/>
                          <a:hlinkClick r:id="rId15">
                            <a:extLst>
                              <a:ext uri="{A12FA001-AC4F-418D-AE19-62706E023703}">
                                <ahyp:hlinkClr xmlns:ahyp="http://schemas.microsoft.com/office/drawing/2018/hyperlinkcolor" val="tx"/>
                              </a:ext>
                            </a:extLst>
                          </a:hlinkClick>
                        </a:rPr>
                        <a:t>Tools for Prototyping</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Listen – </a:t>
                      </a:r>
                      <a:r>
                        <a:rPr lang="en-GB" sz="1200" kern="1200" dirty="0">
                          <a:solidFill>
                            <a:schemeClr val="tx1"/>
                          </a:solidFill>
                          <a:latin typeface="Calibri" panose="020F0502020204030204" pitchFamily="34" charset="0"/>
                          <a:ea typeface="+mn-ea"/>
                          <a:cs typeface="Calibri" panose="020F0502020204030204" pitchFamily="34" charset="0"/>
                          <a:hlinkClick r:id="rId16">
                            <a:extLst>
                              <a:ext uri="{A12FA001-AC4F-418D-AE19-62706E023703}">
                                <ahyp:hlinkClr xmlns:ahyp="http://schemas.microsoft.com/office/drawing/2018/hyperlinkcolor" val="tx"/>
                              </a:ext>
                            </a:extLst>
                          </a:hlinkClick>
                        </a:rPr>
                        <a:t>The Future is Ethical</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YouTube Video – </a:t>
                      </a:r>
                      <a:r>
                        <a:rPr lang="en-GB" sz="1200" kern="1200" dirty="0">
                          <a:solidFill>
                            <a:schemeClr val="tx1"/>
                          </a:solidFill>
                          <a:latin typeface="Calibri" panose="020F0502020204030204" pitchFamily="34" charset="0"/>
                          <a:ea typeface="+mn-ea"/>
                          <a:cs typeface="Calibri" panose="020F0502020204030204" pitchFamily="34" charset="0"/>
                          <a:hlinkClick r:id="rId17">
                            <a:extLst>
                              <a:ext uri="{A12FA001-AC4F-418D-AE19-62706E023703}">
                                <ahyp:hlinkClr xmlns:ahyp="http://schemas.microsoft.com/office/drawing/2018/hyperlinkcolor" val="tx"/>
                              </a:ext>
                            </a:extLst>
                          </a:hlinkClick>
                        </a:rPr>
                        <a:t>User testing: Why &amp; How </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Tool – </a:t>
                      </a:r>
                      <a:r>
                        <a:rPr lang="en-GB" sz="1200" kern="1200" dirty="0">
                          <a:solidFill>
                            <a:schemeClr val="tx1"/>
                          </a:solidFill>
                          <a:latin typeface="Calibri" panose="020F0502020204030204" pitchFamily="34" charset="0"/>
                          <a:ea typeface="+mn-ea"/>
                          <a:cs typeface="Calibri" panose="020F0502020204030204" pitchFamily="34" charset="0"/>
                          <a:hlinkClick r:id="rId11">
                            <a:extLst>
                              <a:ext uri="{A12FA001-AC4F-418D-AE19-62706E023703}">
                                <ahyp:hlinkClr xmlns:ahyp="http://schemas.microsoft.com/office/drawing/2018/hyperlinkcolor" val="tx"/>
                              </a:ext>
                            </a:extLst>
                          </a:hlinkClick>
                        </a:rPr>
                        <a:t>14 best prototyping tools for designers</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Review – </a:t>
                      </a:r>
                      <a:r>
                        <a:rPr lang="en-GB" sz="1200" kern="1200" dirty="0">
                          <a:solidFill>
                            <a:schemeClr val="tx1"/>
                          </a:solidFill>
                          <a:latin typeface="Calibri" panose="020F0502020204030204" pitchFamily="34" charset="0"/>
                          <a:ea typeface="+mn-ea"/>
                          <a:cs typeface="Calibri" panose="020F0502020204030204" pitchFamily="34" charset="0"/>
                          <a:hlinkClick r:id="rId18">
                            <a:extLst>
                              <a:ext uri="{A12FA001-AC4F-418D-AE19-62706E023703}">
                                <ahyp:hlinkClr xmlns:ahyp="http://schemas.microsoft.com/office/drawing/2018/hyperlinkcolor" val="tx"/>
                              </a:ext>
                            </a:extLst>
                          </a:hlinkClick>
                        </a:rPr>
                        <a:t>Usability Evaluation Methods</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Read – </a:t>
                      </a:r>
                      <a:r>
                        <a:rPr lang="en-GB" sz="1200" kern="1200" dirty="0">
                          <a:solidFill>
                            <a:schemeClr val="tx1"/>
                          </a:solidFill>
                          <a:latin typeface="Calibri" panose="020F0502020204030204" pitchFamily="34" charset="0"/>
                          <a:ea typeface="+mn-ea"/>
                          <a:cs typeface="Calibri" panose="020F0502020204030204" pitchFamily="34" charset="0"/>
                          <a:hlinkClick r:id="rId19">
                            <a:extLst>
                              <a:ext uri="{A12FA001-AC4F-418D-AE19-62706E023703}">
                                <ahyp:hlinkClr xmlns:ahyp="http://schemas.microsoft.com/office/drawing/2018/hyperlinkcolor" val="tx"/>
                              </a:ext>
                            </a:extLst>
                          </a:hlinkClick>
                        </a:rPr>
                        <a:t>Programme Evaluation</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Watch – </a:t>
                      </a:r>
                      <a:r>
                        <a:rPr lang="en-GB" sz="1200" kern="1200" dirty="0">
                          <a:solidFill>
                            <a:schemeClr val="tx1"/>
                          </a:solidFill>
                          <a:latin typeface="Calibri" panose="020F0502020204030204" pitchFamily="34" charset="0"/>
                          <a:ea typeface="+mn-ea"/>
                          <a:cs typeface="Calibri" panose="020F0502020204030204" pitchFamily="34" charset="0"/>
                          <a:hlinkClick r:id="rId20">
                            <a:extLst>
                              <a:ext uri="{A12FA001-AC4F-418D-AE19-62706E023703}">
                                <ahyp:hlinkClr xmlns:ahyp="http://schemas.microsoft.com/office/drawing/2018/hyperlinkcolor" val="tx"/>
                              </a:ext>
                            </a:extLst>
                          </a:hlinkClick>
                        </a:rPr>
                        <a:t>How do focus groups work?</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Listen – </a:t>
                      </a:r>
                      <a:r>
                        <a:rPr lang="en-GB" sz="1200" kern="1200" dirty="0">
                          <a:solidFill>
                            <a:schemeClr val="tx1"/>
                          </a:solidFill>
                          <a:latin typeface="Calibri" panose="020F0502020204030204" pitchFamily="34" charset="0"/>
                          <a:ea typeface="+mn-ea"/>
                          <a:cs typeface="Calibri" panose="020F0502020204030204" pitchFamily="34" charset="0"/>
                          <a:hlinkClick r:id="rId19">
                            <a:extLst>
                              <a:ext uri="{A12FA001-AC4F-418D-AE19-62706E023703}">
                                <ahyp:hlinkClr xmlns:ahyp="http://schemas.microsoft.com/office/drawing/2018/hyperlinkcolor" val="tx"/>
                              </a:ext>
                            </a:extLst>
                          </a:hlinkClick>
                        </a:rPr>
                        <a:t>Advancing Community engagement podcast</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Useful resource – </a:t>
                      </a:r>
                      <a:r>
                        <a:rPr lang="en-GB" sz="1200" kern="1200" dirty="0">
                          <a:solidFill>
                            <a:schemeClr val="tx1"/>
                          </a:solidFill>
                          <a:latin typeface="Calibri" panose="020F0502020204030204" pitchFamily="34" charset="0"/>
                          <a:ea typeface="+mn-ea"/>
                          <a:cs typeface="Calibri" panose="020F0502020204030204" pitchFamily="34" charset="0"/>
                          <a:hlinkClick r:id="rId21">
                            <a:extLst>
                              <a:ext uri="{A12FA001-AC4F-418D-AE19-62706E023703}">
                                <ahyp:hlinkClr xmlns:ahyp="http://schemas.microsoft.com/office/drawing/2018/hyperlinkcolor" val="tx"/>
                              </a:ext>
                            </a:extLst>
                          </a:hlinkClick>
                        </a:rPr>
                        <a:t>Service Learning </a:t>
                      </a:r>
                      <a:r>
                        <a:rPr lang="en-GB" sz="1200" kern="1200" dirty="0">
                          <a:solidFill>
                            <a:schemeClr val="tx1"/>
                          </a:solidFill>
                          <a:latin typeface="Calibri" panose="020F0502020204030204" pitchFamily="34" charset="0"/>
                          <a:ea typeface="+mn-ea"/>
                          <a:cs typeface="Calibri" panose="020F0502020204030204" pitchFamily="34" charset="0"/>
                        </a:rPr>
                        <a:t>&amp; </a:t>
                      </a:r>
                      <a:r>
                        <a:rPr lang="en-GB" sz="1200" kern="1200" dirty="0">
                          <a:solidFill>
                            <a:schemeClr val="tx1"/>
                          </a:solidFill>
                          <a:latin typeface="Calibri" panose="020F0502020204030204" pitchFamily="34" charset="0"/>
                          <a:ea typeface="+mn-ea"/>
                          <a:cs typeface="Calibri" panose="020F0502020204030204" pitchFamily="34" charset="0"/>
                          <a:hlinkClick r:id="rId22">
                            <a:extLst>
                              <a:ext uri="{A12FA001-AC4F-418D-AE19-62706E023703}">
                                <ahyp:hlinkClr xmlns:ahyp="http://schemas.microsoft.com/office/drawing/2018/hyperlinkcolor" val="tx"/>
                              </a:ext>
                            </a:extLst>
                          </a:hlinkClick>
                        </a:rPr>
                        <a:t>Framework Document</a:t>
                      </a:r>
                      <a:endParaRPr lang="en-IE" sz="1200" kern="1200" dirty="0">
                        <a:solidFill>
                          <a:schemeClr val="dk1"/>
                        </a:solidFill>
                        <a:latin typeface="Calibri" panose="020F0502020204030204" pitchFamily="34" charset="0"/>
                        <a:ea typeface="+mn-ea"/>
                        <a:cs typeface="Calibri" panose="020F0502020204030204" pitchFamily="34" charset="0"/>
                      </a:endParaRPr>
                    </a:p>
                  </a:txBody>
                  <a:tcPr>
                    <a:solidFill>
                      <a:srgbClr val="94B3B2"/>
                    </a:solidFill>
                  </a:tcPr>
                </a:tc>
                <a:extLst>
                  <a:ext uri="{0D108BD9-81ED-4DB2-BD59-A6C34878D82A}">
                    <a16:rowId xmlns:a16="http://schemas.microsoft.com/office/drawing/2014/main" val="2698477536"/>
                  </a:ext>
                </a:extLst>
              </a:tr>
            </a:tbl>
          </a:graphicData>
        </a:graphic>
      </p:graphicFrame>
      <p:sp>
        <p:nvSpPr>
          <p:cNvPr id="6" name="Text Placeholder 6">
            <a:extLst>
              <a:ext uri="{FF2B5EF4-FFF2-40B4-BE49-F238E27FC236}">
                <a16:creationId xmlns:a16="http://schemas.microsoft.com/office/drawing/2014/main" id="{0EDDDDA3-66D0-D6E6-A872-2F0926735773}"/>
              </a:ext>
            </a:extLst>
          </p:cNvPr>
          <p:cNvSpPr txBox="1">
            <a:spLocks/>
          </p:cNvSpPr>
          <p:nvPr/>
        </p:nvSpPr>
        <p:spPr>
          <a:xfrm>
            <a:off x="3650292" y="773332"/>
            <a:ext cx="6016087" cy="1029971"/>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US" sz="2200" dirty="0">
                <a:solidFill>
                  <a:schemeClr val="bg1"/>
                </a:solidFill>
                <a:latin typeface="Calibri" panose="020F0502020204030204" pitchFamily="34" charset="0"/>
                <a:cs typeface="Calibri" panose="020F0502020204030204" pitchFamily="34" charset="0"/>
              </a:rPr>
              <a:t>Course Content Overview</a:t>
            </a:r>
          </a:p>
        </p:txBody>
      </p:sp>
    </p:spTree>
    <p:extLst>
      <p:ext uri="{BB962C8B-B14F-4D97-AF65-F5344CB8AC3E}">
        <p14:creationId xmlns:p14="http://schemas.microsoft.com/office/powerpoint/2010/main" val="35156180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168B18-7D5E-D07B-B0A1-5B85E3C06DFF}"/>
              </a:ext>
            </a:extLst>
          </p:cNvPr>
          <p:cNvSpPr>
            <a:spLocks noGrp="1"/>
          </p:cNvSpPr>
          <p:nvPr>
            <p:ph type="sldNum" sz="quarter" idx="4"/>
          </p:nvPr>
        </p:nvSpPr>
        <p:spPr/>
        <p:txBody>
          <a:bodyPr/>
          <a:lstStyle/>
          <a:p>
            <a:fld id="{CB2079F2-58AF-ED44-82D7-E04B2F6FD686}" type="slidenum">
              <a:rPr lang="en-US" smtClean="0"/>
              <a:pPr/>
              <a:t>21</a:t>
            </a:fld>
            <a:endParaRPr lang="en-US" dirty="0"/>
          </a:p>
        </p:txBody>
      </p:sp>
      <p:graphicFrame>
        <p:nvGraphicFramePr>
          <p:cNvPr id="4" name="Table 4">
            <a:extLst>
              <a:ext uri="{FF2B5EF4-FFF2-40B4-BE49-F238E27FC236}">
                <a16:creationId xmlns:a16="http://schemas.microsoft.com/office/drawing/2014/main" id="{5CE9CF74-E649-1913-8961-A54AD3DFE767}"/>
              </a:ext>
            </a:extLst>
          </p:cNvPr>
          <p:cNvGraphicFramePr>
            <a:graphicFrameLocks noGrp="1"/>
          </p:cNvGraphicFramePr>
          <p:nvPr>
            <p:extLst>
              <p:ext uri="{D42A27DB-BD31-4B8C-83A1-F6EECF244321}">
                <p14:modId xmlns:p14="http://schemas.microsoft.com/office/powerpoint/2010/main" val="2858472604"/>
              </p:ext>
            </p:extLst>
          </p:nvPr>
        </p:nvGraphicFramePr>
        <p:xfrm>
          <a:off x="814438" y="2008027"/>
          <a:ext cx="6235597" cy="7925437"/>
        </p:xfrm>
        <a:graphic>
          <a:graphicData uri="http://schemas.openxmlformats.org/drawingml/2006/table">
            <a:tbl>
              <a:tblPr firstRow="1" bandRow="1">
                <a:tableStyleId>{21E4AEA4-8DFA-4A89-87EB-49C32662AFE0}</a:tableStyleId>
              </a:tblPr>
              <a:tblGrid>
                <a:gridCol w="1680330">
                  <a:extLst>
                    <a:ext uri="{9D8B030D-6E8A-4147-A177-3AD203B41FA5}">
                      <a16:colId xmlns:a16="http://schemas.microsoft.com/office/drawing/2014/main" val="2980202126"/>
                    </a:ext>
                  </a:extLst>
                </a:gridCol>
                <a:gridCol w="4555267">
                  <a:extLst>
                    <a:ext uri="{9D8B030D-6E8A-4147-A177-3AD203B41FA5}">
                      <a16:colId xmlns:a16="http://schemas.microsoft.com/office/drawing/2014/main" val="3496640263"/>
                    </a:ext>
                  </a:extLst>
                </a:gridCol>
              </a:tblGrid>
              <a:tr h="388306">
                <a:tc>
                  <a:txBody>
                    <a:bodyPr/>
                    <a:lstStyle/>
                    <a:p>
                      <a:r>
                        <a:rPr lang="en-IE" sz="1600" dirty="0">
                          <a:solidFill>
                            <a:schemeClr val="bg1"/>
                          </a:solidFill>
                          <a:highlight>
                            <a:srgbClr val="086575"/>
                          </a:highlight>
                          <a:latin typeface="Calibri" panose="020F0502020204030204" pitchFamily="34" charset="0"/>
                          <a:cs typeface="Calibri" panose="020F0502020204030204" pitchFamily="34" charset="0"/>
                        </a:rPr>
                        <a:t>MODULE 4</a:t>
                      </a:r>
                    </a:p>
                  </a:txBody>
                  <a:tcPr>
                    <a:solidFill>
                      <a:srgbClr val="94B3B2"/>
                    </a:solidFill>
                  </a:tcPr>
                </a:tc>
                <a:tc>
                  <a:txBody>
                    <a:bodyPr/>
                    <a:lstStyle/>
                    <a:p>
                      <a:pPr marL="0" marR="0" lvl="0" indent="0" algn="l" defTabSz="457200" rtl="0" eaLnBrk="1" fontAlgn="auto" latinLnBrk="0" hangingPunct="1">
                        <a:lnSpc>
                          <a:spcPct val="107000"/>
                        </a:lnSpc>
                        <a:spcBef>
                          <a:spcPts val="0"/>
                        </a:spcBef>
                        <a:spcAft>
                          <a:spcPts val="0"/>
                        </a:spcAft>
                        <a:buClr>
                          <a:srgbClr val="6FC0CA"/>
                        </a:buClr>
                        <a:buSzTx/>
                        <a:buFont typeface="Wingdings" panose="05000000000000000000" pitchFamily="2" charset="2"/>
                        <a:buNone/>
                        <a:tabLst/>
                        <a:defRPr/>
                      </a:pPr>
                      <a:r>
                        <a:rPr kumimoji="0" lang="en-IE" sz="1600" b="1" u="none" strike="noStrike" kern="1200" cap="none" spc="0" normalizeH="0" baseline="0" noProof="0" dirty="0">
                          <a:ln>
                            <a:noFill/>
                          </a:ln>
                          <a:solidFill>
                            <a:schemeClr val="bg1"/>
                          </a:solidFill>
                          <a:effectLst/>
                          <a:highlight>
                            <a:srgbClr val="086575"/>
                          </a:highlight>
                          <a:uLnTx/>
                          <a:uFillTx/>
                          <a:latin typeface="Calibri" panose="020F0502020204030204" pitchFamily="34" charset="0"/>
                          <a:cs typeface="Calibri" panose="020F0502020204030204" pitchFamily="34" charset="0"/>
                        </a:rPr>
                        <a:t>Storytelling and Kickstarting Social Change</a:t>
                      </a:r>
                    </a:p>
                  </a:txBody>
                  <a:tcPr>
                    <a:solidFill>
                      <a:srgbClr val="94B3B2"/>
                    </a:solidFill>
                  </a:tcPr>
                </a:tc>
                <a:extLst>
                  <a:ext uri="{0D108BD9-81ED-4DB2-BD59-A6C34878D82A}">
                    <a16:rowId xmlns:a16="http://schemas.microsoft.com/office/drawing/2014/main" val="3243536706"/>
                  </a:ext>
                </a:extLst>
              </a:tr>
              <a:tr h="592137">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Overview</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94B3B2"/>
                    </a:solidFill>
                  </a:tcPr>
                </a:tc>
                <a:tc>
                  <a:txBody>
                    <a:bodyPr/>
                    <a:lstStyle/>
                    <a:p>
                      <a:pPr algn="just"/>
                      <a:r>
                        <a:rPr lang="en-IE" sz="1200" dirty="0">
                          <a:latin typeface="Calibri" panose="020F0502020204030204" pitchFamily="34" charset="0"/>
                          <a:cs typeface="Calibri" panose="020F0502020204030204" pitchFamily="34" charset="0"/>
                        </a:rPr>
                        <a:t>This Module is about the final stage of the Design Thinking process. Storytelling and how it can be a vital step in kickstarting social change in their communities.</a:t>
                      </a:r>
                    </a:p>
                  </a:txBody>
                  <a:tcPr>
                    <a:solidFill>
                      <a:srgbClr val="94B3B2"/>
                    </a:solidFill>
                  </a:tcPr>
                </a:tc>
                <a:extLst>
                  <a:ext uri="{0D108BD9-81ED-4DB2-BD59-A6C34878D82A}">
                    <a16:rowId xmlns:a16="http://schemas.microsoft.com/office/drawing/2014/main" val="3681801450"/>
                  </a:ext>
                </a:extLst>
              </a:tr>
              <a:tr h="592137">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Learning Objectives</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94B3B2"/>
                    </a:solidFill>
                  </a:tcPr>
                </a:tc>
                <a:tc>
                  <a:txBody>
                    <a:bodyPr/>
                    <a:lstStyle/>
                    <a:p>
                      <a:pPr algn="just">
                        <a:lnSpc>
                          <a:spcPct val="107000"/>
                        </a:lnSpc>
                        <a:spcAft>
                          <a:spcPts val="800"/>
                        </a:spcAft>
                      </a:pPr>
                      <a:r>
                        <a:rPr lang="en-US" sz="1200" dirty="0">
                          <a:solidFill>
                            <a:schemeClr val="tx1"/>
                          </a:solidFill>
                          <a:effectLst/>
                          <a:latin typeface="Calibri" panose="020F0502020204030204" pitchFamily="34" charset="0"/>
                          <a:cs typeface="Calibri" panose="020F0502020204030204" pitchFamily="34" charset="0"/>
                        </a:rPr>
                        <a:t>To equip Adult Learners with the basics of Storytelling in Design Thinking and empower them to kickstart change in their communities.</a:t>
                      </a:r>
                      <a:endParaRPr lang="en-IE"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94B3B2"/>
                    </a:solidFill>
                  </a:tcPr>
                </a:tc>
                <a:extLst>
                  <a:ext uri="{0D108BD9-81ED-4DB2-BD59-A6C34878D82A}">
                    <a16:rowId xmlns:a16="http://schemas.microsoft.com/office/drawing/2014/main" val="2433313708"/>
                  </a:ext>
                </a:extLst>
              </a:tr>
              <a:tr h="592137">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Topics Covered</a:t>
                      </a:r>
                      <a:endParaRPr lang="en-IE"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94B3B2"/>
                    </a:solidFill>
                  </a:tcPr>
                </a:tc>
                <a:tc>
                  <a:txBody>
                    <a:bodyPr/>
                    <a:lstStyle/>
                    <a:p>
                      <a:pPr marL="154716" indent="-154716">
                        <a:buClr>
                          <a:srgbClr val="86D3E2"/>
                        </a:buClr>
                        <a:buFont typeface="Wingdings" panose="05000000000000000000" pitchFamily="2" charset="2"/>
                        <a:buChar char="§"/>
                      </a:pPr>
                      <a:r>
                        <a:rPr lang="en-US" sz="1200" dirty="0">
                          <a:latin typeface="Calibri" panose="020F0502020204030204" pitchFamily="34" charset="0"/>
                          <a:cs typeface="Calibri" panose="020F0502020204030204" pitchFamily="34" charset="0"/>
                        </a:rPr>
                        <a:t>What is Storytelling and when to use it?</a:t>
                      </a:r>
                    </a:p>
                    <a:p>
                      <a:pPr marL="154716" indent="-154716">
                        <a:buClr>
                          <a:srgbClr val="86D3E2"/>
                        </a:buClr>
                        <a:buFont typeface="Wingdings" panose="05000000000000000000" pitchFamily="2" charset="2"/>
                        <a:buChar char="§"/>
                      </a:pPr>
                      <a:r>
                        <a:rPr lang="en-US" sz="1200" dirty="0">
                          <a:latin typeface="Calibri" panose="020F0502020204030204" pitchFamily="34" charset="0"/>
                          <a:cs typeface="Calibri" panose="020F0502020204030204" pitchFamily="34" charset="0"/>
                        </a:rPr>
                        <a:t>Let’s think about how Storytelling can bring social change</a:t>
                      </a:r>
                    </a:p>
                    <a:p>
                      <a:pPr marL="154716" indent="-154716">
                        <a:buClr>
                          <a:srgbClr val="86D3E2"/>
                        </a:buClr>
                        <a:buFont typeface="Wingdings" panose="05000000000000000000" pitchFamily="2" charset="2"/>
                        <a:buChar char="§"/>
                      </a:pPr>
                      <a:r>
                        <a:rPr lang="en-US" sz="1200" dirty="0">
                          <a:latin typeface="Calibri" panose="020F0502020204030204" pitchFamily="34" charset="0"/>
                          <a:cs typeface="Calibri" panose="020F0502020204030204" pitchFamily="34" charset="0"/>
                        </a:rPr>
                        <a:t>Tips &amp; Hints</a:t>
                      </a:r>
                    </a:p>
                    <a:p>
                      <a:pPr marL="154716" indent="-154716">
                        <a:buClr>
                          <a:srgbClr val="86D3E2"/>
                        </a:buClr>
                        <a:buFont typeface="Wingdings" panose="05000000000000000000" pitchFamily="2" charset="2"/>
                        <a:buChar char="§"/>
                      </a:pPr>
                      <a:r>
                        <a:rPr lang="en-US" sz="1200" dirty="0">
                          <a:latin typeface="Calibri" panose="020F0502020204030204" pitchFamily="34" charset="0"/>
                          <a:cs typeface="Calibri" panose="020F0502020204030204" pitchFamily="34" charset="0"/>
                        </a:rPr>
                        <a:t>How to kickstart social change using narratives</a:t>
                      </a:r>
                    </a:p>
                    <a:p>
                      <a:pPr marL="154716" indent="-154716">
                        <a:buClr>
                          <a:srgbClr val="86D3E2"/>
                        </a:buClr>
                        <a:buFont typeface="Wingdings" panose="05000000000000000000" pitchFamily="2" charset="2"/>
                        <a:buChar char="§"/>
                      </a:pPr>
                      <a:r>
                        <a:rPr lang="en-US" sz="1200" dirty="0">
                          <a:latin typeface="Calibri" panose="020F0502020204030204" pitchFamily="34" charset="0"/>
                          <a:cs typeface="Calibri" panose="020F0502020204030204" pitchFamily="34" charset="0"/>
                        </a:rPr>
                        <a:t>What is interpretation in the context of Social Change</a:t>
                      </a:r>
                    </a:p>
                    <a:p>
                      <a:pPr marL="154716" indent="-154716">
                        <a:buClr>
                          <a:srgbClr val="86D3E2"/>
                        </a:buClr>
                        <a:buFont typeface="Wingdings" panose="05000000000000000000" pitchFamily="2" charset="2"/>
                        <a:buChar char="§"/>
                      </a:pPr>
                      <a:endParaRPr lang="en-US" sz="1200" dirty="0">
                        <a:latin typeface="Calibri" panose="020F0502020204030204" pitchFamily="34" charset="0"/>
                        <a:cs typeface="Calibri" panose="020F0502020204030204" pitchFamily="34" charset="0"/>
                      </a:endParaRPr>
                    </a:p>
                  </a:txBody>
                  <a:tcPr>
                    <a:solidFill>
                      <a:srgbClr val="94B3B2"/>
                    </a:solidFill>
                  </a:tcPr>
                </a:tc>
                <a:extLst>
                  <a:ext uri="{0D108BD9-81ED-4DB2-BD59-A6C34878D82A}">
                    <a16:rowId xmlns:a16="http://schemas.microsoft.com/office/drawing/2014/main" val="3376724937"/>
                  </a:ext>
                </a:extLst>
              </a:tr>
              <a:tr h="1184274">
                <a:tc>
                  <a:txBody>
                    <a:bodyPr/>
                    <a:lstStyle/>
                    <a:p>
                      <a:pPr>
                        <a:lnSpc>
                          <a:spcPct val="107000"/>
                        </a:lnSpc>
                        <a:spcAft>
                          <a:spcPts val="800"/>
                        </a:spcAft>
                      </a:pPr>
                      <a:r>
                        <a:rPr lang="en-US" sz="1200" b="1" dirty="0">
                          <a:solidFill>
                            <a:schemeClr val="tx1"/>
                          </a:solidFill>
                          <a:effectLst/>
                          <a:latin typeface="Calibri" panose="020F0502020204030204" pitchFamily="34" charset="0"/>
                          <a:cs typeface="Calibri" panose="020F0502020204030204" pitchFamily="34" charset="0"/>
                        </a:rPr>
                        <a:t>Challenge Based Learning Activity</a:t>
                      </a:r>
                      <a:endParaRPr lang="en-IE" sz="1200" b="1" dirty="0">
                        <a:solidFill>
                          <a:schemeClr val="tx1"/>
                        </a:solidFill>
                        <a:effectLst/>
                        <a:latin typeface="Calibri" panose="020F0502020204030204" pitchFamily="34" charset="0"/>
                        <a:cs typeface="Calibri" panose="020F0502020204030204" pitchFamily="34" charset="0"/>
                      </a:endParaRPr>
                    </a:p>
                  </a:txBody>
                  <a:tcPr marL="68580" marR="68580" marT="0" marB="0">
                    <a:solidFill>
                      <a:srgbClr val="94B3B2"/>
                    </a:solidFill>
                  </a:tcPr>
                </a:tc>
                <a:tc>
                  <a:txBody>
                    <a:bodyPr/>
                    <a:lstStyle/>
                    <a:p>
                      <a:r>
                        <a:rPr lang="en-IE" sz="1200" b="1" kern="1200" dirty="0">
                          <a:solidFill>
                            <a:schemeClr val="dk1"/>
                          </a:solidFill>
                          <a:latin typeface="Calibri" panose="020F0502020204030204" pitchFamily="34" charset="0"/>
                          <a:ea typeface="+mn-ea"/>
                          <a:cs typeface="Calibri" panose="020F0502020204030204" pitchFamily="34" charset="0"/>
                        </a:rPr>
                        <a:t>Challenge – </a:t>
                      </a:r>
                      <a:r>
                        <a:rPr lang="en-IE" sz="1200" kern="1200" dirty="0">
                          <a:solidFill>
                            <a:schemeClr val="dk1"/>
                          </a:solidFill>
                          <a:latin typeface="Calibri" panose="020F0502020204030204" pitchFamily="34" charset="0"/>
                          <a:ea typeface="+mn-ea"/>
                          <a:cs typeface="Calibri" panose="020F0502020204030204" pitchFamily="34" charset="0"/>
                        </a:rPr>
                        <a:t>Use Storytelling to bring Social Change in your community through intergenerational dialogue. </a:t>
                      </a:r>
                    </a:p>
                    <a:p>
                      <a:r>
                        <a:rPr lang="en-IE" sz="1200" b="1" kern="1200" dirty="0">
                          <a:solidFill>
                            <a:schemeClr val="dk1"/>
                          </a:solidFill>
                          <a:latin typeface="Calibri" panose="020F0502020204030204" pitchFamily="34" charset="0"/>
                          <a:ea typeface="+mn-ea"/>
                          <a:cs typeface="Calibri" panose="020F0502020204030204" pitchFamily="34" charset="0"/>
                        </a:rPr>
                        <a:t>Challenge – </a:t>
                      </a:r>
                      <a:r>
                        <a:rPr lang="en-IE" sz="1200" kern="1200" dirty="0">
                          <a:solidFill>
                            <a:schemeClr val="dk1"/>
                          </a:solidFill>
                          <a:latin typeface="Calibri" panose="020F0502020204030204" pitchFamily="34" charset="0"/>
                          <a:ea typeface="+mn-ea"/>
                          <a:cs typeface="Calibri" panose="020F0502020204030204" pitchFamily="34" charset="0"/>
                        </a:rPr>
                        <a:t>Develop a counternarrative to deconstruct a narrative that obstructs the social change.</a:t>
                      </a:r>
                    </a:p>
                    <a:p>
                      <a:r>
                        <a:rPr lang="en-IE" sz="1200" b="1" kern="1200" dirty="0">
                          <a:solidFill>
                            <a:schemeClr val="dk1"/>
                          </a:solidFill>
                          <a:latin typeface="Calibri" panose="020F0502020204030204" pitchFamily="34" charset="0"/>
                          <a:ea typeface="+mn-ea"/>
                          <a:cs typeface="Calibri" panose="020F0502020204030204" pitchFamily="34" charset="0"/>
                        </a:rPr>
                        <a:t>Challenge – </a:t>
                      </a:r>
                      <a:r>
                        <a:rPr lang="en-IE" sz="1200" kern="1200" dirty="0">
                          <a:solidFill>
                            <a:schemeClr val="dk1"/>
                          </a:solidFill>
                          <a:latin typeface="Calibri" panose="020F0502020204030204" pitchFamily="34" charset="0"/>
                          <a:ea typeface="+mn-ea"/>
                          <a:cs typeface="Calibri" panose="020F0502020204030204" pitchFamily="34" charset="0"/>
                        </a:rPr>
                        <a:t>Understanding Social Change: Interpreting perspectives</a:t>
                      </a:r>
                    </a:p>
                  </a:txBody>
                  <a:tcPr>
                    <a:solidFill>
                      <a:srgbClr val="94B3B2"/>
                    </a:solidFill>
                  </a:tcPr>
                </a:tc>
                <a:extLst>
                  <a:ext uri="{0D108BD9-81ED-4DB2-BD59-A6C34878D82A}">
                    <a16:rowId xmlns:a16="http://schemas.microsoft.com/office/drawing/2014/main" val="2484982787"/>
                  </a:ext>
                </a:extLst>
              </a:tr>
              <a:tr h="1184274">
                <a:tc>
                  <a:txBody>
                    <a:bodyPr/>
                    <a:lstStyle/>
                    <a:p>
                      <a:pPr>
                        <a:lnSpc>
                          <a:spcPct val="107000"/>
                        </a:lnSpc>
                        <a:spcAft>
                          <a:spcPts val="800"/>
                        </a:spcAft>
                      </a:pPr>
                      <a:r>
                        <a:rPr lang="en-IE" sz="1200" b="1" dirty="0">
                          <a:solidFill>
                            <a:schemeClr val="tx1"/>
                          </a:solidFill>
                          <a:effectLst/>
                          <a:latin typeface="Calibri" panose="020F0502020204030204" pitchFamily="34" charset="0"/>
                          <a:cs typeface="Calibri" panose="020F0502020204030204" pitchFamily="34" charset="0"/>
                        </a:rPr>
                        <a:t>Resources / Links</a:t>
                      </a:r>
                    </a:p>
                  </a:txBody>
                  <a:tcPr marL="68580" marR="68580" marT="0" marB="0">
                    <a:solidFill>
                      <a:srgbClr val="94B3B2"/>
                    </a:solidFill>
                  </a:tcPr>
                </a:tc>
                <a:tc>
                  <a:txBody>
                    <a:bodyPr/>
                    <a:lstStyle/>
                    <a:p>
                      <a:pPr marL="171450" indent="-171450">
                        <a:buFont typeface="Arial" panose="020B0604020202020204" pitchFamily="34" charset="0"/>
                        <a:buChar char="•"/>
                      </a:pPr>
                      <a:r>
                        <a:rPr lang="en-IE" sz="1200" kern="1200" dirty="0">
                          <a:solidFill>
                            <a:schemeClr val="dk1"/>
                          </a:solidFill>
                          <a:latin typeface="Calibri" panose="020F0502020204030204" pitchFamily="34" charset="0"/>
                          <a:ea typeface="+mn-ea"/>
                          <a:cs typeface="Calibri" panose="020F0502020204030204" pitchFamily="34" charset="0"/>
                        </a:rPr>
                        <a:t>YouTube Video – </a:t>
                      </a:r>
                      <a:r>
                        <a:rPr lang="en-IE" sz="1200" kern="1200" dirty="0">
                          <a:solidFill>
                            <a:schemeClr val="tx1"/>
                          </a:solidFill>
                          <a:latin typeface="Calibri" panose="020F0502020204030204" pitchFamily="34" charset="0"/>
                          <a:ea typeface="+mn-ea"/>
                          <a:cs typeface="Calibri" panose="020F0502020204030204" pitchFamily="34" charset="0"/>
                          <a:hlinkClick r:id="rId2">
                            <a:extLst>
                              <a:ext uri="{A12FA001-AC4F-418D-AE19-62706E023703}">
                                <ahyp:hlinkClr xmlns:ahyp="http://schemas.microsoft.com/office/drawing/2018/hyperlinkcolor" val="tx"/>
                              </a:ext>
                            </a:extLst>
                          </a:hlinkClick>
                        </a:rPr>
                        <a:t>Introduction to Storytelling</a:t>
                      </a:r>
                      <a:endParaRPr lang="en-IE"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IE" sz="1200" kern="1200" dirty="0">
                          <a:solidFill>
                            <a:schemeClr val="dk1"/>
                          </a:solidFill>
                          <a:latin typeface="Calibri" panose="020F0502020204030204" pitchFamily="34" charset="0"/>
                          <a:ea typeface="+mn-ea"/>
                          <a:cs typeface="Calibri" panose="020F0502020204030204" pitchFamily="34" charset="0"/>
                        </a:rPr>
                        <a:t>Tool – </a:t>
                      </a:r>
                      <a:r>
                        <a:rPr lang="en-IE" sz="1200" kern="1200" dirty="0">
                          <a:solidFill>
                            <a:schemeClr val="tx1"/>
                          </a:solidFill>
                          <a:latin typeface="Calibri" panose="020F0502020204030204" pitchFamily="34" charset="0"/>
                          <a:ea typeface="+mn-ea"/>
                          <a:cs typeface="Calibri" panose="020F0502020204030204" pitchFamily="34" charset="0"/>
                          <a:hlinkClick r:id="rId3">
                            <a:extLst>
                              <a:ext uri="{A12FA001-AC4F-418D-AE19-62706E023703}">
                                <ahyp:hlinkClr xmlns:ahyp="http://schemas.microsoft.com/office/drawing/2018/hyperlinkcolor" val="tx"/>
                              </a:ext>
                            </a:extLst>
                          </a:hlinkClick>
                        </a:rPr>
                        <a:t>Chat GPT – to transform transcript into engaging stories</a:t>
                      </a:r>
                      <a:endParaRPr lang="en-IE"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IE" sz="1200" kern="1200" dirty="0">
                          <a:solidFill>
                            <a:schemeClr val="dk1"/>
                          </a:solidFill>
                          <a:latin typeface="Calibri" panose="020F0502020204030204" pitchFamily="34" charset="0"/>
                          <a:ea typeface="+mn-ea"/>
                          <a:cs typeface="Calibri" panose="020F0502020204030204" pitchFamily="34" charset="0"/>
                        </a:rPr>
                        <a:t>Download – </a:t>
                      </a:r>
                      <a:r>
                        <a:rPr lang="en-IE" sz="1200" kern="1200" dirty="0">
                          <a:solidFill>
                            <a:schemeClr val="tx1"/>
                          </a:solidFill>
                          <a:latin typeface="Calibri" panose="020F0502020204030204" pitchFamily="34" charset="0"/>
                          <a:ea typeface="+mn-ea"/>
                          <a:cs typeface="Calibri" panose="020F0502020204030204" pitchFamily="34" charset="0"/>
                          <a:hlinkClick r:id="rId4">
                            <a:extLst>
                              <a:ext uri="{A12FA001-AC4F-418D-AE19-62706E023703}">
                                <ahyp:hlinkClr xmlns:ahyp="http://schemas.microsoft.com/office/drawing/2018/hyperlinkcolor" val="tx"/>
                              </a:ext>
                            </a:extLst>
                          </a:hlinkClick>
                        </a:rPr>
                        <a:t>Audio-Video consent form template</a:t>
                      </a:r>
                      <a:endParaRPr lang="en-IE"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IE" sz="1200" kern="1200" dirty="0">
                          <a:solidFill>
                            <a:schemeClr val="dk1"/>
                          </a:solidFill>
                          <a:latin typeface="Calibri" panose="020F0502020204030204" pitchFamily="34" charset="0"/>
                          <a:ea typeface="+mn-ea"/>
                          <a:cs typeface="Calibri" panose="020F0502020204030204" pitchFamily="34" charset="0"/>
                        </a:rPr>
                        <a:t>Tool  – </a:t>
                      </a:r>
                      <a:r>
                        <a:rPr lang="en-IE" sz="1200" kern="1200" dirty="0">
                          <a:solidFill>
                            <a:schemeClr val="tx1"/>
                          </a:solidFill>
                          <a:latin typeface="Calibri" panose="020F0502020204030204" pitchFamily="34" charset="0"/>
                          <a:ea typeface="+mn-ea"/>
                          <a:cs typeface="Calibri" panose="020F0502020204030204" pitchFamily="34" charset="0"/>
                          <a:hlinkClick r:id="rId5">
                            <a:extLst>
                              <a:ext uri="{A12FA001-AC4F-418D-AE19-62706E023703}">
                                <ahyp:hlinkClr xmlns:ahyp="http://schemas.microsoft.com/office/drawing/2018/hyperlinkcolor" val="tx"/>
                              </a:ext>
                            </a:extLst>
                          </a:hlinkClick>
                        </a:rPr>
                        <a:t>Vimeo – Free video editor</a:t>
                      </a:r>
                      <a:endParaRPr lang="en-IE"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dk1"/>
                          </a:solidFill>
                          <a:latin typeface="Calibri" panose="020F0502020204030204" pitchFamily="34" charset="0"/>
                          <a:ea typeface="+mn-ea"/>
                          <a:cs typeface="Calibri" panose="020F0502020204030204" pitchFamily="34" charset="0"/>
                        </a:rPr>
                        <a:t>Read – </a:t>
                      </a:r>
                      <a:r>
                        <a:rPr lang="en-GB" sz="1200" kern="1200" dirty="0">
                          <a:solidFill>
                            <a:schemeClr val="tx1"/>
                          </a:solidFill>
                          <a:latin typeface="Calibri" panose="020F0502020204030204" pitchFamily="34" charset="0"/>
                          <a:ea typeface="+mn-ea"/>
                          <a:cs typeface="Calibri" panose="020F0502020204030204" pitchFamily="34" charset="0"/>
                          <a:hlinkClick r:id="rId6">
                            <a:extLst>
                              <a:ext uri="{A12FA001-AC4F-418D-AE19-62706E023703}">
                                <ahyp:hlinkClr xmlns:ahyp="http://schemas.microsoft.com/office/drawing/2018/hyperlinkcolor" val="tx"/>
                              </a:ext>
                            </a:extLst>
                          </a:hlinkClick>
                        </a:rPr>
                        <a:t>The 15 basic phases of a life interview</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dk1"/>
                          </a:solidFill>
                          <a:latin typeface="Calibri" panose="020F0502020204030204" pitchFamily="34" charset="0"/>
                          <a:ea typeface="+mn-ea"/>
                          <a:cs typeface="Calibri" panose="020F0502020204030204" pitchFamily="34" charset="0"/>
                        </a:rPr>
                        <a:t>Tool – </a:t>
                      </a:r>
                      <a:r>
                        <a:rPr lang="en-GB" sz="1200" kern="1200" dirty="0">
                          <a:solidFill>
                            <a:schemeClr val="tx1"/>
                          </a:solidFill>
                          <a:latin typeface="Calibri" panose="020F0502020204030204" pitchFamily="34" charset="0"/>
                          <a:ea typeface="+mn-ea"/>
                          <a:cs typeface="Calibri" panose="020F0502020204030204" pitchFamily="34" charset="0"/>
                          <a:hlinkClick r:id="rId7">
                            <a:extLst>
                              <a:ext uri="{A12FA001-AC4F-418D-AE19-62706E023703}">
                                <ahyp:hlinkClr xmlns:ahyp="http://schemas.microsoft.com/office/drawing/2018/hyperlinkcolor" val="tx"/>
                              </a:ext>
                            </a:extLst>
                          </a:hlinkClick>
                        </a:rPr>
                        <a:t>Audacity – Free audio editor</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dk1"/>
                          </a:solidFill>
                          <a:latin typeface="Calibri" panose="020F0502020204030204" pitchFamily="34" charset="0"/>
                          <a:ea typeface="+mn-ea"/>
                          <a:cs typeface="Calibri" panose="020F0502020204030204" pitchFamily="34" charset="0"/>
                        </a:rPr>
                        <a:t>Watch – </a:t>
                      </a:r>
                      <a:r>
                        <a:rPr lang="en-GB" sz="1200" kern="1200" dirty="0">
                          <a:solidFill>
                            <a:schemeClr val="tx1"/>
                          </a:solidFill>
                          <a:latin typeface="Calibri" panose="020F0502020204030204" pitchFamily="34" charset="0"/>
                          <a:ea typeface="+mn-ea"/>
                          <a:cs typeface="Calibri" panose="020F0502020204030204" pitchFamily="34" charset="0"/>
                          <a:hlinkClick r:id="rId8">
                            <a:extLst>
                              <a:ext uri="{A12FA001-AC4F-418D-AE19-62706E023703}">
                                <ahyp:hlinkClr xmlns:ahyp="http://schemas.microsoft.com/office/drawing/2018/hyperlinkcolor" val="tx"/>
                              </a:ext>
                            </a:extLst>
                          </a:hlinkClick>
                        </a:rPr>
                        <a:t>Life lessons from 100-year-olds</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Watch – </a:t>
                      </a:r>
                      <a:r>
                        <a:rPr lang="en-GB" sz="1200" kern="1200" dirty="0">
                          <a:solidFill>
                            <a:schemeClr val="tx1"/>
                          </a:solidFill>
                          <a:latin typeface="Calibri" panose="020F0502020204030204" pitchFamily="34" charset="0"/>
                          <a:ea typeface="+mn-ea"/>
                          <a:cs typeface="Calibri" panose="020F0502020204030204" pitchFamily="34" charset="0"/>
                          <a:hlinkClick r:id="rId9">
                            <a:extLst>
                              <a:ext uri="{A12FA001-AC4F-418D-AE19-62706E023703}">
                                <ahyp:hlinkClr xmlns:ahyp="http://schemas.microsoft.com/office/drawing/2018/hyperlinkcolor" val="tx"/>
                              </a:ext>
                            </a:extLst>
                          </a:hlinkClick>
                        </a:rPr>
                        <a:t>How to use deep narratives</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Download – </a:t>
                      </a:r>
                      <a:r>
                        <a:rPr lang="en-GB" sz="1200" kern="1200" dirty="0">
                          <a:solidFill>
                            <a:schemeClr val="tx1"/>
                          </a:solidFill>
                          <a:latin typeface="Calibri" panose="020F0502020204030204" pitchFamily="34" charset="0"/>
                          <a:ea typeface="+mn-ea"/>
                          <a:cs typeface="Calibri" panose="020F0502020204030204" pitchFamily="34" charset="0"/>
                          <a:hlinkClick r:id="rId10">
                            <a:extLst>
                              <a:ext uri="{A12FA001-AC4F-418D-AE19-62706E023703}">
                                <ahyp:hlinkClr xmlns:ahyp="http://schemas.microsoft.com/office/drawing/2018/hyperlinkcolor" val="tx"/>
                              </a:ext>
                            </a:extLst>
                          </a:hlinkClick>
                        </a:rPr>
                        <a:t>Lessons learned from alternative narrative</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Tool – </a:t>
                      </a:r>
                      <a:r>
                        <a:rPr lang="en-GB" sz="1200" kern="1200" dirty="0">
                          <a:solidFill>
                            <a:schemeClr val="tx1"/>
                          </a:solidFill>
                          <a:latin typeface="Calibri" panose="020F0502020204030204" pitchFamily="34" charset="0"/>
                          <a:ea typeface="+mn-ea"/>
                          <a:cs typeface="Calibri" panose="020F0502020204030204" pitchFamily="34" charset="0"/>
                          <a:hlinkClick r:id="rId11">
                            <a:extLst>
                              <a:ext uri="{A12FA001-AC4F-418D-AE19-62706E023703}">
                                <ahyp:hlinkClr xmlns:ahyp="http://schemas.microsoft.com/office/drawing/2018/hyperlinkcolor" val="tx"/>
                              </a:ext>
                            </a:extLst>
                          </a:hlinkClick>
                        </a:rPr>
                        <a:t>5 Steps for Counter-Storytelling</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Read – </a:t>
                      </a:r>
                      <a:r>
                        <a:rPr lang="en-GB" sz="1200" kern="1200" dirty="0">
                          <a:solidFill>
                            <a:schemeClr val="tx1"/>
                          </a:solidFill>
                          <a:latin typeface="Calibri" panose="020F0502020204030204" pitchFamily="34" charset="0"/>
                          <a:ea typeface="+mn-ea"/>
                          <a:cs typeface="Calibri" panose="020F0502020204030204" pitchFamily="34" charset="0"/>
                          <a:hlinkClick r:id="rId12">
                            <a:extLst>
                              <a:ext uri="{A12FA001-AC4F-418D-AE19-62706E023703}">
                                <ahyp:hlinkClr xmlns:ahyp="http://schemas.microsoft.com/office/drawing/2018/hyperlinkcolor" val="tx"/>
                              </a:ext>
                            </a:extLst>
                          </a:hlinkClick>
                        </a:rPr>
                        <a:t>Critical Counter-Narrative </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Tool – </a:t>
                      </a:r>
                      <a:r>
                        <a:rPr lang="en-GB" sz="1200" kern="1200" dirty="0">
                          <a:solidFill>
                            <a:schemeClr val="tx1"/>
                          </a:solidFill>
                          <a:latin typeface="Calibri" panose="020F0502020204030204" pitchFamily="34" charset="0"/>
                          <a:ea typeface="+mn-ea"/>
                          <a:cs typeface="Calibri" panose="020F0502020204030204" pitchFamily="34" charset="0"/>
                          <a:hlinkClick r:id="rId13">
                            <a:extLst>
                              <a:ext uri="{A12FA001-AC4F-418D-AE19-62706E023703}">
                                <ahyp:hlinkClr xmlns:ahyp="http://schemas.microsoft.com/office/drawing/2018/hyperlinkcolor" val="tx"/>
                              </a:ext>
                            </a:extLst>
                          </a:hlinkClick>
                        </a:rPr>
                        <a:t>Counter Narrative Library</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Watch -  </a:t>
                      </a:r>
                      <a:r>
                        <a:rPr lang="en-GB" sz="1200" kern="1200" dirty="0">
                          <a:solidFill>
                            <a:schemeClr val="tx1"/>
                          </a:solidFill>
                          <a:latin typeface="Calibri" panose="020F0502020204030204" pitchFamily="34" charset="0"/>
                          <a:ea typeface="+mn-ea"/>
                          <a:cs typeface="Calibri" panose="020F0502020204030204" pitchFamily="34" charset="0"/>
                          <a:hlinkClick r:id="rId14">
                            <a:extLst>
                              <a:ext uri="{A12FA001-AC4F-418D-AE19-62706E023703}">
                                <ahyp:hlinkClr xmlns:ahyp="http://schemas.microsoft.com/office/drawing/2018/hyperlinkcolor" val="tx"/>
                              </a:ext>
                            </a:extLst>
                          </a:hlinkClick>
                        </a:rPr>
                        <a:t>Counter-narratives through storytelling</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Watch – </a:t>
                      </a:r>
                      <a:r>
                        <a:rPr lang="en-GB" sz="1200" kern="1200" dirty="0">
                          <a:solidFill>
                            <a:schemeClr val="tx1"/>
                          </a:solidFill>
                          <a:latin typeface="Calibri" panose="020F0502020204030204" pitchFamily="34" charset="0"/>
                          <a:ea typeface="+mn-ea"/>
                          <a:cs typeface="Calibri" panose="020F0502020204030204" pitchFamily="34" charset="0"/>
                          <a:hlinkClick r:id="rId15">
                            <a:extLst>
                              <a:ext uri="{A12FA001-AC4F-418D-AE19-62706E023703}">
                                <ahyp:hlinkClr xmlns:ahyp="http://schemas.microsoft.com/office/drawing/2018/hyperlinkcolor" val="tx"/>
                              </a:ext>
                            </a:extLst>
                          </a:hlinkClick>
                        </a:rPr>
                        <a:t>Social Change: Characteristics of Social Change</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Tool – </a:t>
                      </a:r>
                      <a:r>
                        <a:rPr lang="en-GB" sz="1200" kern="1200" dirty="0">
                          <a:solidFill>
                            <a:schemeClr val="tx1"/>
                          </a:solidFill>
                          <a:latin typeface="Calibri" panose="020F0502020204030204" pitchFamily="34" charset="0"/>
                          <a:ea typeface="+mn-ea"/>
                          <a:cs typeface="Calibri" panose="020F0502020204030204" pitchFamily="34" charset="0"/>
                          <a:hlinkClick r:id="rId16">
                            <a:extLst>
                              <a:ext uri="{A12FA001-AC4F-418D-AE19-62706E023703}">
                                <ahyp:hlinkClr xmlns:ahyp="http://schemas.microsoft.com/office/drawing/2018/hyperlinkcolor" val="tx"/>
                              </a:ext>
                            </a:extLst>
                          </a:hlinkClick>
                        </a:rPr>
                        <a:t>Sustainable Development Goals</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Read – </a:t>
                      </a:r>
                      <a:r>
                        <a:rPr lang="en-GB" sz="1200" kern="1200" dirty="0">
                          <a:solidFill>
                            <a:schemeClr val="tx1"/>
                          </a:solidFill>
                          <a:latin typeface="Calibri" panose="020F0502020204030204" pitchFamily="34" charset="0"/>
                          <a:ea typeface="+mn-ea"/>
                          <a:cs typeface="Calibri" panose="020F0502020204030204" pitchFamily="34" charset="0"/>
                          <a:hlinkClick r:id="rId17">
                            <a:extLst>
                              <a:ext uri="{A12FA001-AC4F-418D-AE19-62706E023703}">
                                <ahyp:hlinkClr xmlns:ahyp="http://schemas.microsoft.com/office/drawing/2018/hyperlinkcolor" val="tx"/>
                              </a:ext>
                            </a:extLst>
                          </a:hlinkClick>
                        </a:rPr>
                        <a:t>Perspectives on interpreting</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Read – </a:t>
                      </a:r>
                      <a:r>
                        <a:rPr lang="en-GB" sz="1200" kern="1200" dirty="0">
                          <a:solidFill>
                            <a:schemeClr val="tx1"/>
                          </a:solidFill>
                          <a:latin typeface="Calibri" panose="020F0502020204030204" pitchFamily="34" charset="0"/>
                          <a:ea typeface="+mn-ea"/>
                          <a:cs typeface="Calibri" panose="020F0502020204030204" pitchFamily="34" charset="0"/>
                          <a:hlinkClick r:id="rId18">
                            <a:extLst>
                              <a:ext uri="{A12FA001-AC4F-418D-AE19-62706E023703}">
                                <ahyp:hlinkClr xmlns:ahyp="http://schemas.microsoft.com/office/drawing/2018/hyperlinkcolor" val="tx"/>
                              </a:ext>
                            </a:extLst>
                          </a:hlinkClick>
                        </a:rPr>
                        <a:t>Finding voice: A visual arts approach to engaging social change</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Watch – </a:t>
                      </a:r>
                      <a:r>
                        <a:rPr lang="en-GB" sz="1200" kern="1200" dirty="0">
                          <a:solidFill>
                            <a:schemeClr val="tx1"/>
                          </a:solidFill>
                          <a:latin typeface="Calibri" panose="020F0502020204030204" pitchFamily="34" charset="0"/>
                          <a:ea typeface="+mn-ea"/>
                          <a:cs typeface="Calibri" panose="020F0502020204030204" pitchFamily="34" charset="0"/>
                          <a:hlinkClick r:id="rId19">
                            <a:extLst>
                              <a:ext uri="{A12FA001-AC4F-418D-AE19-62706E023703}">
                                <ahyp:hlinkClr xmlns:ahyp="http://schemas.microsoft.com/office/drawing/2018/hyperlinkcolor" val="tx"/>
                              </a:ext>
                            </a:extLst>
                          </a:hlinkClick>
                        </a:rPr>
                        <a:t>Art of Social Change</a:t>
                      </a:r>
                      <a:endParaRPr lang="en-GB" sz="1200" kern="120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GB" sz="1200" kern="1200" dirty="0">
                          <a:solidFill>
                            <a:schemeClr val="tx1"/>
                          </a:solidFill>
                          <a:latin typeface="Calibri" panose="020F0502020204030204" pitchFamily="34" charset="0"/>
                          <a:ea typeface="+mn-ea"/>
                          <a:cs typeface="Calibri" panose="020F0502020204030204" pitchFamily="34" charset="0"/>
                        </a:rPr>
                        <a:t>Listen – </a:t>
                      </a:r>
                      <a:r>
                        <a:rPr lang="en-GB" sz="1200" kern="1200" dirty="0">
                          <a:solidFill>
                            <a:schemeClr val="tx1"/>
                          </a:solidFill>
                          <a:latin typeface="Calibri" panose="020F0502020204030204" pitchFamily="34" charset="0"/>
                          <a:ea typeface="+mn-ea"/>
                          <a:cs typeface="Calibri" panose="020F0502020204030204" pitchFamily="34" charset="0"/>
                          <a:hlinkClick r:id="rId20">
                            <a:extLst>
                              <a:ext uri="{A12FA001-AC4F-418D-AE19-62706E023703}">
                                <ahyp:hlinkClr xmlns:ahyp="http://schemas.microsoft.com/office/drawing/2018/hyperlinkcolor" val="tx"/>
                              </a:ext>
                            </a:extLst>
                          </a:hlinkClick>
                        </a:rPr>
                        <a:t>Jane Gray on researching Social Change over time</a:t>
                      </a:r>
                      <a:endParaRPr lang="en-GB" sz="1200" kern="1200" dirty="0">
                        <a:solidFill>
                          <a:schemeClr val="dk1"/>
                        </a:solidFill>
                        <a:latin typeface="Calibri" panose="020F0502020204030204" pitchFamily="34" charset="0"/>
                        <a:ea typeface="+mn-ea"/>
                        <a:cs typeface="Calibri" panose="020F0502020204030204" pitchFamily="34" charset="0"/>
                      </a:endParaRPr>
                    </a:p>
                    <a:p>
                      <a:endParaRPr lang="en-IE" sz="1200" kern="1200" dirty="0">
                        <a:solidFill>
                          <a:schemeClr val="dk1"/>
                        </a:solidFill>
                        <a:latin typeface="Calibri" panose="020F0502020204030204" pitchFamily="34" charset="0"/>
                        <a:ea typeface="+mn-ea"/>
                        <a:cs typeface="Calibri" panose="020F0502020204030204" pitchFamily="34" charset="0"/>
                      </a:endParaRPr>
                    </a:p>
                  </a:txBody>
                  <a:tcPr>
                    <a:solidFill>
                      <a:srgbClr val="94B3B2"/>
                    </a:solidFill>
                  </a:tcPr>
                </a:tc>
                <a:extLst>
                  <a:ext uri="{0D108BD9-81ED-4DB2-BD59-A6C34878D82A}">
                    <a16:rowId xmlns:a16="http://schemas.microsoft.com/office/drawing/2014/main" val="2698477536"/>
                  </a:ext>
                </a:extLst>
              </a:tr>
            </a:tbl>
          </a:graphicData>
        </a:graphic>
      </p:graphicFrame>
      <p:sp>
        <p:nvSpPr>
          <p:cNvPr id="6" name="Text Placeholder 6">
            <a:extLst>
              <a:ext uri="{FF2B5EF4-FFF2-40B4-BE49-F238E27FC236}">
                <a16:creationId xmlns:a16="http://schemas.microsoft.com/office/drawing/2014/main" id="{0EDDDDA3-66D0-D6E6-A872-2F0926735773}"/>
              </a:ext>
            </a:extLst>
          </p:cNvPr>
          <p:cNvSpPr txBox="1">
            <a:spLocks/>
          </p:cNvSpPr>
          <p:nvPr/>
        </p:nvSpPr>
        <p:spPr>
          <a:xfrm>
            <a:off x="3650292" y="773332"/>
            <a:ext cx="6016087" cy="1029971"/>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US" sz="2200" dirty="0">
                <a:solidFill>
                  <a:schemeClr val="bg1"/>
                </a:solidFill>
                <a:latin typeface="Calibri" panose="020F0502020204030204" pitchFamily="34" charset="0"/>
                <a:cs typeface="Calibri" panose="020F0502020204030204" pitchFamily="34" charset="0"/>
              </a:rPr>
              <a:t>Course Content Overview</a:t>
            </a:r>
          </a:p>
        </p:txBody>
      </p:sp>
    </p:spTree>
    <p:extLst>
      <p:ext uri="{BB962C8B-B14F-4D97-AF65-F5344CB8AC3E}">
        <p14:creationId xmlns:p14="http://schemas.microsoft.com/office/powerpoint/2010/main" val="3885929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08139F-AB6A-86DF-0498-45E66E33527F}"/>
              </a:ext>
            </a:extLst>
          </p:cNvPr>
          <p:cNvSpPr>
            <a:spLocks noGrp="1"/>
          </p:cNvSpPr>
          <p:nvPr>
            <p:ph type="sldNum" sz="quarter" idx="4"/>
          </p:nvPr>
        </p:nvSpPr>
        <p:spPr/>
        <p:txBody>
          <a:bodyPr/>
          <a:lstStyle/>
          <a:p>
            <a:fld id="{CB2079F2-58AF-ED44-82D7-E04B2F6FD686}" type="slidenum">
              <a:rPr lang="en-US" smtClean="0"/>
              <a:pPr/>
              <a:t>22</a:t>
            </a:fld>
            <a:endParaRPr lang="en-US" dirty="0"/>
          </a:p>
        </p:txBody>
      </p:sp>
      <p:sp>
        <p:nvSpPr>
          <p:cNvPr id="4" name="Text Placeholder 1">
            <a:extLst>
              <a:ext uri="{FF2B5EF4-FFF2-40B4-BE49-F238E27FC236}">
                <a16:creationId xmlns:a16="http://schemas.microsoft.com/office/drawing/2014/main" id="{7FAB5688-4F91-7D3E-62D0-D6BBA603C85E}"/>
              </a:ext>
            </a:extLst>
          </p:cNvPr>
          <p:cNvSpPr txBox="1">
            <a:spLocks/>
          </p:cNvSpPr>
          <p:nvPr/>
        </p:nvSpPr>
        <p:spPr>
          <a:xfrm>
            <a:off x="486366" y="481914"/>
            <a:ext cx="6586942" cy="662358"/>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GB" sz="2200" dirty="0">
                <a:solidFill>
                  <a:srgbClr val="086575"/>
                </a:solidFill>
                <a:latin typeface="Calibri" panose="020F0502020204030204" pitchFamily="34" charset="0"/>
                <a:cs typeface="Calibri" panose="020F0502020204030204" pitchFamily="34" charset="0"/>
              </a:rPr>
              <a:t>6.0 Sample Timetable</a:t>
            </a:r>
          </a:p>
          <a:p>
            <a:pPr marL="0" indent="0">
              <a:buNone/>
            </a:pPr>
            <a:r>
              <a:rPr lang="en-GB" sz="1200" dirty="0">
                <a:solidFill>
                  <a:srgbClr val="086575"/>
                </a:solidFill>
                <a:latin typeface="Calibri" panose="020F0502020204030204" pitchFamily="34" charset="0"/>
                <a:cs typeface="Calibri" panose="020F0502020204030204" pitchFamily="34" charset="0"/>
              </a:rPr>
              <a:t>It is recommended to keep workshops to a maximum length of 2.5 – 3 hours. Since the learning materials are quite intense and new to the teachers and learners, it is recommended to spread the information across multiple days. For the best processing, you can choose to spread the workshops across weeks, so for example one evening per week over 6 weeks. Make sure to include field trips, bring in guest speakers and conclude the programme with a celebration. </a:t>
            </a:r>
          </a:p>
        </p:txBody>
      </p:sp>
      <p:sp>
        <p:nvSpPr>
          <p:cNvPr id="5" name="Text Placeholder 1">
            <a:extLst>
              <a:ext uri="{FF2B5EF4-FFF2-40B4-BE49-F238E27FC236}">
                <a16:creationId xmlns:a16="http://schemas.microsoft.com/office/drawing/2014/main" id="{23B85E6A-C8BD-0B5B-551E-7FC9EA287316}"/>
              </a:ext>
            </a:extLst>
          </p:cNvPr>
          <p:cNvSpPr txBox="1">
            <a:spLocks/>
          </p:cNvSpPr>
          <p:nvPr/>
        </p:nvSpPr>
        <p:spPr>
          <a:xfrm>
            <a:off x="504882" y="2329488"/>
            <a:ext cx="6586942" cy="662358"/>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spcBef>
                <a:spcPts val="0"/>
              </a:spcBef>
              <a:buNone/>
            </a:pPr>
            <a:r>
              <a:rPr lang="en-GB" sz="1200" b="1" kern="400" dirty="0">
                <a:solidFill>
                  <a:srgbClr val="086575"/>
                </a:solidFill>
                <a:latin typeface="Calibri" panose="020F0502020204030204" pitchFamily="34" charset="0"/>
                <a:cs typeface="Calibri" panose="020F0502020204030204" pitchFamily="34" charset="0"/>
              </a:rPr>
              <a:t>Week 1: Module 1 – Design Thinking: What is it and when to use it?</a:t>
            </a:r>
          </a:p>
          <a:p>
            <a:pPr marL="0" indent="0">
              <a:spcBef>
                <a:spcPts val="0"/>
              </a:spcBef>
              <a:buNone/>
            </a:pPr>
            <a:endParaRPr lang="en-GB" sz="1200" b="1" kern="400" dirty="0">
              <a:solidFill>
                <a:schemeClr val="tx1"/>
              </a:solidFill>
              <a:latin typeface="Calibri" panose="020F0502020204030204" pitchFamily="34" charset="0"/>
              <a:cs typeface="Calibri" panose="020F0502020204030204" pitchFamily="34" charset="0"/>
            </a:endParaRPr>
          </a:p>
          <a:p>
            <a:pPr>
              <a:spcBef>
                <a:spcPts val="0"/>
              </a:spcBef>
            </a:pPr>
            <a:r>
              <a:rPr lang="en-GB" sz="1200" kern="400" dirty="0">
                <a:solidFill>
                  <a:schemeClr val="tx1"/>
                </a:solidFill>
                <a:latin typeface="Calibri" panose="020F0502020204030204" pitchFamily="34" charset="0"/>
                <a:cs typeface="Calibri" panose="020F0502020204030204" pitchFamily="34" charset="0"/>
              </a:rPr>
              <a:t>Introduction to Design Thinking and its significance.</a:t>
            </a:r>
          </a:p>
          <a:p>
            <a:pPr>
              <a:spcBef>
                <a:spcPts val="0"/>
              </a:spcBef>
            </a:pPr>
            <a:r>
              <a:rPr lang="en-GB" sz="1200" kern="400" dirty="0">
                <a:solidFill>
                  <a:schemeClr val="tx1"/>
                </a:solidFill>
                <a:latin typeface="Calibri" panose="020F0502020204030204" pitchFamily="34" charset="0"/>
                <a:cs typeface="Calibri" panose="020F0502020204030204" pitchFamily="34" charset="0"/>
              </a:rPr>
              <a:t>Understanding the stages of Design Thinking</a:t>
            </a:r>
          </a:p>
          <a:p>
            <a:pPr>
              <a:spcBef>
                <a:spcPts val="0"/>
              </a:spcBef>
            </a:pPr>
            <a:r>
              <a:rPr lang="en-GB" sz="1200" kern="400" dirty="0">
                <a:solidFill>
                  <a:schemeClr val="tx1"/>
                </a:solidFill>
                <a:latin typeface="Calibri" panose="020F0502020204030204" pitchFamily="34" charset="0"/>
                <a:cs typeface="Calibri" panose="020F0502020204030204" pitchFamily="34" charset="0"/>
              </a:rPr>
              <a:t>Real-world examples of Design Thinking in Action</a:t>
            </a:r>
          </a:p>
          <a:p>
            <a:pPr>
              <a:spcBef>
                <a:spcPts val="0"/>
              </a:spcBef>
            </a:pPr>
            <a:r>
              <a:rPr lang="en-GB" sz="1200" b="1" kern="400" dirty="0">
                <a:solidFill>
                  <a:srgbClr val="F1983D"/>
                </a:solidFill>
                <a:latin typeface="Calibri" panose="020F0502020204030204" pitchFamily="34" charset="0"/>
                <a:cs typeface="Calibri" panose="020F0502020204030204" pitchFamily="34" charset="0"/>
              </a:rPr>
              <a:t>Challenge Activity 1: </a:t>
            </a:r>
            <a:r>
              <a:rPr lang="en-GB" sz="1200" kern="400" dirty="0">
                <a:solidFill>
                  <a:schemeClr val="tx1"/>
                </a:solidFill>
                <a:latin typeface="Calibri" panose="020F0502020204030204" pitchFamily="34" charset="0"/>
                <a:cs typeface="Calibri" panose="020F0502020204030204" pitchFamily="34" charset="0"/>
              </a:rPr>
              <a:t>Use Design Thinking to solve a challenge in your community. (e.g., Littering, Mental Health, Food waste)</a:t>
            </a:r>
          </a:p>
          <a:p>
            <a:pPr>
              <a:spcBef>
                <a:spcPts val="0"/>
              </a:spcBef>
            </a:pPr>
            <a:r>
              <a:rPr lang="en-GB" sz="1200" b="1" kern="400" dirty="0">
                <a:solidFill>
                  <a:srgbClr val="F1983D"/>
                </a:solidFill>
                <a:latin typeface="Calibri" panose="020F0502020204030204" pitchFamily="34" charset="0"/>
                <a:cs typeface="Calibri" panose="020F0502020204030204" pitchFamily="34" charset="0"/>
              </a:rPr>
              <a:t>Challenge Activity 2: </a:t>
            </a:r>
            <a:r>
              <a:rPr lang="en-GB" sz="1200" kern="400" dirty="0">
                <a:solidFill>
                  <a:schemeClr val="tx1"/>
                </a:solidFill>
                <a:latin typeface="Calibri" panose="020F0502020204030204" pitchFamily="34" charset="0"/>
                <a:cs typeface="Calibri" panose="020F0502020204030204" pitchFamily="34" charset="0"/>
              </a:rPr>
              <a:t>Identify a pressing social issue and develop a solution.</a:t>
            </a:r>
          </a:p>
          <a:p>
            <a:pPr>
              <a:spcBef>
                <a:spcPts val="0"/>
              </a:spcBef>
            </a:pPr>
            <a:endParaRPr lang="en-GB" sz="1200" kern="400" dirty="0">
              <a:solidFill>
                <a:srgbClr val="086575"/>
              </a:solidFill>
              <a:latin typeface="Calibri" panose="020F0502020204030204" pitchFamily="34" charset="0"/>
              <a:cs typeface="Calibri" panose="020F0502020204030204" pitchFamily="34" charset="0"/>
            </a:endParaRPr>
          </a:p>
          <a:p>
            <a:pPr marL="0" indent="0">
              <a:spcBef>
                <a:spcPts val="0"/>
              </a:spcBef>
              <a:buNone/>
            </a:pPr>
            <a:r>
              <a:rPr lang="en-GB" sz="1200" b="1" kern="400" dirty="0">
                <a:solidFill>
                  <a:srgbClr val="086575"/>
                </a:solidFill>
                <a:latin typeface="Calibri" panose="020F0502020204030204" pitchFamily="34" charset="0"/>
                <a:cs typeface="Calibri" panose="020F0502020204030204" pitchFamily="34" charset="0"/>
              </a:rPr>
              <a:t>Week 2: Module 2 – Empathise and Define</a:t>
            </a:r>
          </a:p>
          <a:p>
            <a:pPr marL="0" indent="0">
              <a:spcBef>
                <a:spcPts val="0"/>
              </a:spcBef>
              <a:buNone/>
            </a:pPr>
            <a:endParaRPr lang="en-GB" sz="1200" b="1" kern="400" dirty="0">
              <a:solidFill>
                <a:schemeClr val="tx1"/>
              </a:solidFill>
              <a:latin typeface="Calibri" panose="020F0502020204030204" pitchFamily="34" charset="0"/>
              <a:cs typeface="Calibri" panose="020F0502020204030204" pitchFamily="34" charset="0"/>
            </a:endParaRPr>
          </a:p>
          <a:p>
            <a:pPr>
              <a:spcBef>
                <a:spcPts val="0"/>
              </a:spcBef>
            </a:pPr>
            <a:r>
              <a:rPr lang="en-GB" sz="1200" kern="400" dirty="0">
                <a:solidFill>
                  <a:schemeClr val="tx1"/>
                </a:solidFill>
                <a:latin typeface="Calibri" panose="020F0502020204030204" pitchFamily="34" charset="0"/>
                <a:cs typeface="Calibri" panose="020F0502020204030204" pitchFamily="34" charset="0"/>
              </a:rPr>
              <a:t>The role of Empathy in problem-solving</a:t>
            </a:r>
          </a:p>
          <a:p>
            <a:pPr>
              <a:spcBef>
                <a:spcPts val="0"/>
              </a:spcBef>
            </a:pPr>
            <a:r>
              <a:rPr lang="en-GB" sz="1200" kern="400" dirty="0">
                <a:solidFill>
                  <a:schemeClr val="tx1"/>
                </a:solidFill>
                <a:latin typeface="Calibri" panose="020F0502020204030204" pitchFamily="34" charset="0"/>
                <a:cs typeface="Calibri" panose="020F0502020204030204" pitchFamily="34" charset="0"/>
              </a:rPr>
              <a:t>Techniques for Empathising with the community</a:t>
            </a:r>
          </a:p>
          <a:p>
            <a:pPr>
              <a:spcBef>
                <a:spcPts val="0"/>
              </a:spcBef>
            </a:pPr>
            <a:r>
              <a:rPr lang="en-GB" sz="1200" kern="400" dirty="0">
                <a:solidFill>
                  <a:schemeClr val="tx1"/>
                </a:solidFill>
                <a:latin typeface="Calibri" panose="020F0502020204030204" pitchFamily="34" charset="0"/>
                <a:cs typeface="Calibri" panose="020F0502020204030204" pitchFamily="34" charset="0"/>
              </a:rPr>
              <a:t>Defining problem statements based of Empathy findings.</a:t>
            </a:r>
          </a:p>
          <a:p>
            <a:pPr>
              <a:spcBef>
                <a:spcPts val="0"/>
              </a:spcBef>
            </a:pPr>
            <a:r>
              <a:rPr lang="en-GB" sz="1200" b="1" kern="400" dirty="0">
                <a:solidFill>
                  <a:srgbClr val="F1983D"/>
                </a:solidFill>
                <a:latin typeface="Calibri" panose="020F0502020204030204" pitchFamily="34" charset="0"/>
                <a:cs typeface="Calibri" panose="020F0502020204030204" pitchFamily="34" charset="0"/>
              </a:rPr>
              <a:t>Challenge Activity 1: </a:t>
            </a:r>
            <a:r>
              <a:rPr lang="en-GB" sz="1200" kern="400" dirty="0">
                <a:solidFill>
                  <a:schemeClr val="tx1"/>
                </a:solidFill>
                <a:latin typeface="Calibri" panose="020F0502020204030204" pitchFamily="34" charset="0"/>
                <a:cs typeface="Calibri" panose="020F0502020204030204" pitchFamily="34" charset="0"/>
              </a:rPr>
              <a:t>Use observation across Design Thinking to understand your community.</a:t>
            </a:r>
          </a:p>
          <a:p>
            <a:pPr>
              <a:spcBef>
                <a:spcPts val="0"/>
              </a:spcBef>
            </a:pPr>
            <a:r>
              <a:rPr lang="en-GB" sz="1200" b="1" kern="400" dirty="0">
                <a:solidFill>
                  <a:srgbClr val="F1983D"/>
                </a:solidFill>
                <a:latin typeface="Calibri" panose="020F0502020204030204" pitchFamily="34" charset="0"/>
                <a:cs typeface="Calibri" panose="020F0502020204030204" pitchFamily="34" charset="0"/>
              </a:rPr>
              <a:t>Challenge Activity 2: </a:t>
            </a:r>
            <a:r>
              <a:rPr lang="en-GB" sz="1200" kern="400" dirty="0">
                <a:solidFill>
                  <a:schemeClr val="tx1"/>
                </a:solidFill>
                <a:latin typeface="Calibri" panose="020F0502020204030204" pitchFamily="34" charset="0"/>
                <a:cs typeface="Calibri" panose="020F0502020204030204" pitchFamily="34" charset="0"/>
              </a:rPr>
              <a:t>Immerse yourself in your community’s needs.</a:t>
            </a:r>
          </a:p>
          <a:p>
            <a:pPr>
              <a:spcBef>
                <a:spcPts val="0"/>
              </a:spcBef>
            </a:pPr>
            <a:r>
              <a:rPr lang="en-GB" sz="1200" b="1" kern="400" dirty="0">
                <a:solidFill>
                  <a:srgbClr val="F1983D"/>
                </a:solidFill>
                <a:latin typeface="Calibri" panose="020F0502020204030204" pitchFamily="34" charset="0"/>
                <a:cs typeface="Calibri" panose="020F0502020204030204" pitchFamily="34" charset="0"/>
              </a:rPr>
              <a:t>Challenge Activity 3: </a:t>
            </a:r>
            <a:r>
              <a:rPr lang="en-GB" sz="1200" kern="400" dirty="0">
                <a:solidFill>
                  <a:schemeClr val="tx1"/>
                </a:solidFill>
                <a:latin typeface="Calibri" panose="020F0502020204030204" pitchFamily="34" charset="0"/>
                <a:cs typeface="Calibri" panose="020F0502020204030204" pitchFamily="34" charset="0"/>
              </a:rPr>
              <a:t>Address the needs of Ukrainian Refugees through Empathy.</a:t>
            </a:r>
          </a:p>
          <a:p>
            <a:pPr>
              <a:spcBef>
                <a:spcPts val="0"/>
              </a:spcBef>
            </a:pPr>
            <a:endParaRPr lang="en-GB" sz="1200" kern="400" dirty="0">
              <a:solidFill>
                <a:schemeClr val="tx1"/>
              </a:solidFill>
              <a:latin typeface="Calibri" panose="020F0502020204030204" pitchFamily="34" charset="0"/>
              <a:cs typeface="Calibri" panose="020F0502020204030204" pitchFamily="34" charset="0"/>
            </a:endParaRPr>
          </a:p>
          <a:p>
            <a:pPr marL="0" indent="0">
              <a:spcBef>
                <a:spcPts val="0"/>
              </a:spcBef>
              <a:buNone/>
            </a:pPr>
            <a:r>
              <a:rPr lang="en-GB" sz="1200" b="1" kern="400" dirty="0">
                <a:solidFill>
                  <a:srgbClr val="086575"/>
                </a:solidFill>
                <a:latin typeface="Calibri" panose="020F0502020204030204" pitchFamily="34" charset="0"/>
                <a:cs typeface="Calibri" panose="020F0502020204030204" pitchFamily="34" charset="0"/>
              </a:rPr>
              <a:t>Week 3: Module 3 – Ideate, Prototype &amp; Test</a:t>
            </a:r>
          </a:p>
          <a:p>
            <a:pPr marL="0" indent="0">
              <a:spcBef>
                <a:spcPts val="0"/>
              </a:spcBef>
              <a:buNone/>
            </a:pPr>
            <a:endParaRPr lang="en-GB" sz="1200" b="1" kern="400" dirty="0">
              <a:solidFill>
                <a:schemeClr val="tx1"/>
              </a:solidFill>
              <a:latin typeface="Calibri" panose="020F0502020204030204" pitchFamily="34" charset="0"/>
              <a:cs typeface="Calibri" panose="020F0502020204030204" pitchFamily="34" charset="0"/>
            </a:endParaRPr>
          </a:p>
          <a:p>
            <a:pPr>
              <a:spcBef>
                <a:spcPts val="0"/>
              </a:spcBef>
            </a:pPr>
            <a:r>
              <a:rPr lang="en-GB" sz="1200" kern="400" dirty="0">
                <a:solidFill>
                  <a:schemeClr val="tx1"/>
                </a:solidFill>
                <a:latin typeface="Calibri" panose="020F0502020204030204" pitchFamily="34" charset="0"/>
                <a:cs typeface="Calibri" panose="020F0502020204030204" pitchFamily="34" charset="0"/>
              </a:rPr>
              <a:t>Brainstorming and Idea generation techniques</a:t>
            </a:r>
          </a:p>
          <a:p>
            <a:pPr>
              <a:spcBef>
                <a:spcPts val="0"/>
              </a:spcBef>
            </a:pPr>
            <a:r>
              <a:rPr lang="en-GB" sz="1200" kern="400" dirty="0">
                <a:solidFill>
                  <a:schemeClr val="tx1"/>
                </a:solidFill>
                <a:latin typeface="Calibri" panose="020F0502020204030204" pitchFamily="34" charset="0"/>
                <a:cs typeface="Calibri" panose="020F0502020204030204" pitchFamily="34" charset="0"/>
              </a:rPr>
              <a:t>Selecting ideas and creating initial prototypes</a:t>
            </a:r>
          </a:p>
          <a:p>
            <a:pPr>
              <a:spcBef>
                <a:spcPts val="0"/>
              </a:spcBef>
            </a:pPr>
            <a:r>
              <a:rPr lang="en-GB" sz="1200" kern="400" dirty="0">
                <a:solidFill>
                  <a:schemeClr val="tx1"/>
                </a:solidFill>
                <a:latin typeface="Calibri" panose="020F0502020204030204" pitchFamily="34" charset="0"/>
                <a:cs typeface="Calibri" panose="020F0502020204030204" pitchFamily="34" charset="0"/>
              </a:rPr>
              <a:t>Introduction to Prototyping methods and tools.</a:t>
            </a:r>
          </a:p>
          <a:p>
            <a:pPr>
              <a:spcBef>
                <a:spcPts val="0"/>
              </a:spcBef>
            </a:pPr>
            <a:r>
              <a:rPr lang="en-GB" sz="1200" kern="400" dirty="0">
                <a:solidFill>
                  <a:schemeClr val="tx1"/>
                </a:solidFill>
                <a:latin typeface="Calibri" panose="020F0502020204030204" pitchFamily="34" charset="0"/>
                <a:cs typeface="Calibri" panose="020F0502020204030204" pitchFamily="34" charset="0"/>
              </a:rPr>
              <a:t>Basics of testing and feedback collection</a:t>
            </a:r>
          </a:p>
          <a:p>
            <a:pPr>
              <a:spcBef>
                <a:spcPts val="0"/>
              </a:spcBef>
            </a:pPr>
            <a:r>
              <a:rPr lang="en-GB" sz="1200" b="1" kern="400" dirty="0">
                <a:solidFill>
                  <a:srgbClr val="F1983D"/>
                </a:solidFill>
                <a:latin typeface="Calibri" panose="020F0502020204030204" pitchFamily="34" charset="0"/>
                <a:cs typeface="Calibri" panose="020F0502020204030204" pitchFamily="34" charset="0"/>
              </a:rPr>
              <a:t>Challenge Activity 1</a:t>
            </a:r>
            <a:r>
              <a:rPr lang="en-GB" sz="1200" kern="400" dirty="0">
                <a:solidFill>
                  <a:srgbClr val="F1983D"/>
                </a:solidFill>
                <a:latin typeface="Calibri" panose="020F0502020204030204" pitchFamily="34" charset="0"/>
                <a:cs typeface="Calibri" panose="020F0502020204030204" pitchFamily="34" charset="0"/>
              </a:rPr>
              <a:t>: </a:t>
            </a:r>
            <a:r>
              <a:rPr lang="en-GB" sz="1200" kern="400" dirty="0">
                <a:solidFill>
                  <a:schemeClr val="tx1"/>
                </a:solidFill>
                <a:latin typeface="Calibri" panose="020F0502020204030204" pitchFamily="34" charset="0"/>
                <a:cs typeface="Calibri" panose="020F0502020204030204" pitchFamily="34" charset="0"/>
              </a:rPr>
              <a:t>Design a system to reduce carbon footprint</a:t>
            </a:r>
          </a:p>
          <a:p>
            <a:pPr>
              <a:spcBef>
                <a:spcPts val="0"/>
              </a:spcBef>
            </a:pPr>
            <a:r>
              <a:rPr lang="en-GB" sz="1200" b="1" kern="400" dirty="0">
                <a:solidFill>
                  <a:srgbClr val="F1983D"/>
                </a:solidFill>
                <a:latin typeface="Calibri" panose="020F0502020204030204" pitchFamily="34" charset="0"/>
                <a:cs typeface="Calibri" panose="020F0502020204030204" pitchFamily="34" charset="0"/>
              </a:rPr>
              <a:t>Challenge Activity 2: </a:t>
            </a:r>
            <a:r>
              <a:rPr lang="en-GB" sz="1200" kern="400" dirty="0">
                <a:solidFill>
                  <a:schemeClr val="tx1"/>
                </a:solidFill>
                <a:latin typeface="Calibri" panose="020F0502020204030204" pitchFamily="34" charset="0"/>
                <a:cs typeface="Calibri" panose="020F0502020204030204" pitchFamily="34" charset="0"/>
              </a:rPr>
              <a:t>Create a low-fidelity Prototype for a community need</a:t>
            </a:r>
          </a:p>
          <a:p>
            <a:pPr>
              <a:spcBef>
                <a:spcPts val="0"/>
              </a:spcBef>
            </a:pPr>
            <a:r>
              <a:rPr lang="en-GB" sz="1200" b="1" kern="400" dirty="0">
                <a:solidFill>
                  <a:srgbClr val="F1983D"/>
                </a:solidFill>
                <a:latin typeface="Calibri" panose="020F0502020204030204" pitchFamily="34" charset="0"/>
                <a:cs typeface="Calibri" panose="020F0502020204030204" pitchFamily="34" charset="0"/>
              </a:rPr>
              <a:t>Challenge Activity 3: </a:t>
            </a:r>
            <a:r>
              <a:rPr lang="en-GB" sz="1200" kern="400" dirty="0">
                <a:solidFill>
                  <a:schemeClr val="tx1"/>
                </a:solidFill>
                <a:latin typeface="Calibri" panose="020F0502020204030204" pitchFamily="34" charset="0"/>
                <a:cs typeface="Calibri" panose="020F0502020204030204" pitchFamily="34" charset="0"/>
              </a:rPr>
              <a:t>Plan a focus group session for idea validation</a:t>
            </a:r>
          </a:p>
          <a:p>
            <a:pPr>
              <a:spcBef>
                <a:spcPts val="0"/>
              </a:spcBef>
            </a:pPr>
            <a:endParaRPr lang="en-GB" sz="1200" kern="400" dirty="0">
              <a:solidFill>
                <a:schemeClr val="tx1"/>
              </a:solidFill>
              <a:latin typeface="Calibri" panose="020F0502020204030204" pitchFamily="34" charset="0"/>
              <a:cs typeface="Calibri" panose="020F0502020204030204" pitchFamily="34" charset="0"/>
            </a:endParaRPr>
          </a:p>
          <a:p>
            <a:pPr marL="0" indent="0">
              <a:spcBef>
                <a:spcPts val="0"/>
              </a:spcBef>
              <a:buNone/>
            </a:pPr>
            <a:r>
              <a:rPr lang="en-GB" sz="1200" b="1" kern="400" dirty="0">
                <a:solidFill>
                  <a:srgbClr val="086575"/>
                </a:solidFill>
                <a:latin typeface="Calibri" panose="020F0502020204030204" pitchFamily="34" charset="0"/>
                <a:cs typeface="Calibri" panose="020F0502020204030204" pitchFamily="34" charset="0"/>
              </a:rPr>
              <a:t>Week 4: Module 4 – Storytelling and Social Change</a:t>
            </a:r>
          </a:p>
          <a:p>
            <a:pPr marL="0" indent="0">
              <a:spcBef>
                <a:spcPts val="0"/>
              </a:spcBef>
              <a:buNone/>
            </a:pPr>
            <a:endParaRPr lang="en-GB" sz="1200" b="1" kern="400" dirty="0">
              <a:solidFill>
                <a:schemeClr val="tx1"/>
              </a:solidFill>
              <a:latin typeface="Calibri" panose="020F0502020204030204" pitchFamily="34" charset="0"/>
              <a:cs typeface="Calibri" panose="020F0502020204030204" pitchFamily="34" charset="0"/>
            </a:endParaRPr>
          </a:p>
          <a:p>
            <a:pPr>
              <a:spcBef>
                <a:spcPts val="0"/>
              </a:spcBef>
            </a:pPr>
            <a:r>
              <a:rPr lang="en-GB" sz="1200" kern="400" dirty="0">
                <a:solidFill>
                  <a:schemeClr val="tx1"/>
                </a:solidFill>
                <a:latin typeface="Calibri" panose="020F0502020204030204" pitchFamily="34" charset="0"/>
                <a:cs typeface="Calibri" panose="020F0502020204030204" pitchFamily="34" charset="0"/>
              </a:rPr>
              <a:t>The power of Storytelling in communication</a:t>
            </a:r>
          </a:p>
          <a:p>
            <a:pPr>
              <a:spcBef>
                <a:spcPts val="0"/>
              </a:spcBef>
            </a:pPr>
            <a:r>
              <a:rPr lang="en-GB" sz="1200" kern="400" dirty="0">
                <a:solidFill>
                  <a:schemeClr val="tx1"/>
                </a:solidFill>
                <a:latin typeface="Calibri" panose="020F0502020204030204" pitchFamily="34" charset="0"/>
                <a:cs typeface="Calibri" panose="020F0502020204030204" pitchFamily="34" charset="0"/>
              </a:rPr>
              <a:t>Crafting compelling narratives for Social Change</a:t>
            </a:r>
          </a:p>
          <a:p>
            <a:pPr>
              <a:spcBef>
                <a:spcPts val="0"/>
              </a:spcBef>
            </a:pPr>
            <a:r>
              <a:rPr lang="en-GB" sz="1200" kern="400" dirty="0">
                <a:solidFill>
                  <a:schemeClr val="tx1"/>
                </a:solidFill>
                <a:latin typeface="Calibri" panose="020F0502020204030204" pitchFamily="34" charset="0"/>
                <a:cs typeface="Calibri" panose="020F0502020204030204" pitchFamily="34" charset="0"/>
              </a:rPr>
              <a:t>Leveraging different mediums for Storytelling</a:t>
            </a:r>
          </a:p>
          <a:p>
            <a:pPr>
              <a:spcBef>
                <a:spcPts val="0"/>
              </a:spcBef>
            </a:pPr>
            <a:r>
              <a:rPr lang="en-GB" sz="1200" kern="400" dirty="0">
                <a:solidFill>
                  <a:schemeClr val="tx1"/>
                </a:solidFill>
                <a:latin typeface="Calibri" panose="020F0502020204030204" pitchFamily="34" charset="0"/>
                <a:cs typeface="Calibri" panose="020F0502020204030204" pitchFamily="34" charset="0"/>
              </a:rPr>
              <a:t>Ethical considerations in Storytelling for Social Impact</a:t>
            </a:r>
          </a:p>
          <a:p>
            <a:pPr>
              <a:spcBef>
                <a:spcPts val="0"/>
              </a:spcBef>
            </a:pPr>
            <a:r>
              <a:rPr lang="en-GB" sz="1200" b="1" kern="400" dirty="0">
                <a:solidFill>
                  <a:srgbClr val="F1983D"/>
                </a:solidFill>
                <a:latin typeface="Calibri" panose="020F0502020204030204" pitchFamily="34" charset="0"/>
                <a:cs typeface="Calibri" panose="020F0502020204030204" pitchFamily="34" charset="0"/>
              </a:rPr>
              <a:t>Challenge Activity 1: </a:t>
            </a:r>
            <a:r>
              <a:rPr lang="en-GB" sz="1200" kern="400" dirty="0">
                <a:solidFill>
                  <a:schemeClr val="tx1"/>
                </a:solidFill>
                <a:latin typeface="Calibri" panose="020F0502020204030204" pitchFamily="34" charset="0"/>
                <a:cs typeface="Calibri" panose="020F0502020204030204" pitchFamily="34" charset="0"/>
              </a:rPr>
              <a:t>Use Storytelling to bring Social Change though intergenerational dialogue</a:t>
            </a:r>
          </a:p>
          <a:p>
            <a:pPr>
              <a:spcBef>
                <a:spcPts val="0"/>
              </a:spcBef>
            </a:pPr>
            <a:r>
              <a:rPr lang="en-GB" sz="1200" b="1" kern="400" dirty="0">
                <a:solidFill>
                  <a:srgbClr val="F1983D"/>
                </a:solidFill>
                <a:latin typeface="Calibri" panose="020F0502020204030204" pitchFamily="34" charset="0"/>
                <a:cs typeface="Calibri" panose="020F0502020204030204" pitchFamily="34" charset="0"/>
              </a:rPr>
              <a:t>Challenge Activity 2: </a:t>
            </a:r>
            <a:r>
              <a:rPr lang="en-GB" sz="1200" kern="400" dirty="0">
                <a:solidFill>
                  <a:schemeClr val="tx1"/>
                </a:solidFill>
                <a:latin typeface="Calibri" panose="020F0502020204030204" pitchFamily="34" charset="0"/>
                <a:cs typeface="Calibri" panose="020F0502020204030204" pitchFamily="34" charset="0"/>
              </a:rPr>
              <a:t>Develop a counternarrative for deconstructing obstructive narratives</a:t>
            </a:r>
          </a:p>
          <a:p>
            <a:pPr>
              <a:spcBef>
                <a:spcPts val="0"/>
              </a:spcBef>
            </a:pPr>
            <a:r>
              <a:rPr lang="en-GB" sz="1200" b="1" kern="400" dirty="0">
                <a:solidFill>
                  <a:srgbClr val="F1983D"/>
                </a:solidFill>
                <a:latin typeface="Calibri" panose="020F0502020204030204" pitchFamily="34" charset="0"/>
                <a:cs typeface="Calibri" panose="020F0502020204030204" pitchFamily="34" charset="0"/>
              </a:rPr>
              <a:t>Challenge Activity 3: </a:t>
            </a:r>
            <a:r>
              <a:rPr lang="en-GB" sz="1200" kern="400" dirty="0">
                <a:solidFill>
                  <a:schemeClr val="tx1"/>
                </a:solidFill>
                <a:latin typeface="Calibri" panose="020F0502020204030204" pitchFamily="34" charset="0"/>
                <a:cs typeface="Calibri" panose="020F0502020204030204" pitchFamily="34" charset="0"/>
              </a:rPr>
              <a:t>Gain insights into Social Change by interpreting perspectives </a:t>
            </a:r>
          </a:p>
          <a:p>
            <a:pPr>
              <a:spcBef>
                <a:spcPts val="0"/>
              </a:spcBef>
            </a:pPr>
            <a:endParaRPr lang="en-GB" sz="1200" kern="400" dirty="0">
              <a:solidFill>
                <a:schemeClr val="tx1"/>
              </a:solidFill>
              <a:latin typeface="Calibri" panose="020F0502020204030204" pitchFamily="34" charset="0"/>
              <a:cs typeface="Calibri" panose="020F0502020204030204" pitchFamily="34" charset="0"/>
            </a:endParaRPr>
          </a:p>
          <a:p>
            <a:pPr marL="0" indent="0">
              <a:spcBef>
                <a:spcPts val="0"/>
              </a:spcBef>
              <a:buNone/>
            </a:pPr>
            <a:r>
              <a:rPr lang="en-GB" sz="1200" kern="400" dirty="0">
                <a:solidFill>
                  <a:schemeClr val="tx1"/>
                </a:solidFill>
                <a:latin typeface="Calibri" panose="020F0502020204030204" pitchFamily="34" charset="0"/>
                <a:cs typeface="Calibri" panose="020F0502020204030204" pitchFamily="34" charset="0"/>
              </a:rPr>
              <a:t>This timetable spans four weeks, dedicating each week to a module along with its corresponding challenge based learning activities. The challenges encourage students to apply their knowledge of Design Thinking concepts into real-world situations, fostering practical skills and promoting community focused problem solving. Please adjust timings and activities as needed to suit your teaching environment.</a:t>
            </a:r>
            <a:r>
              <a:rPr lang="en-GB" sz="1200" b="1" kern="400" dirty="0">
                <a:solidFill>
                  <a:schemeClr val="tx1"/>
                </a:solidFill>
                <a:latin typeface="Calibri" panose="020F0502020204030204" pitchFamily="34" charset="0"/>
                <a:cs typeface="Calibri" panose="020F0502020204030204" pitchFamily="34" charset="0"/>
              </a:rPr>
              <a:t> </a:t>
            </a:r>
          </a:p>
          <a:p>
            <a:pPr marL="0" indent="0">
              <a:spcBef>
                <a:spcPts val="0"/>
              </a:spcBef>
              <a:buNone/>
            </a:pPr>
            <a:endParaRPr lang="en-GB" sz="1200" b="1" kern="400" dirty="0">
              <a:solidFill>
                <a:schemeClr val="tx1"/>
              </a:solidFill>
              <a:latin typeface="Calibri" panose="020F0502020204030204" pitchFamily="34" charset="0"/>
              <a:cs typeface="Calibri" panose="020F0502020204030204" pitchFamily="34" charset="0"/>
            </a:endParaRPr>
          </a:p>
          <a:p>
            <a:pPr marL="0" indent="0">
              <a:spcBef>
                <a:spcPts val="0"/>
              </a:spcBef>
              <a:buNone/>
            </a:pPr>
            <a:endParaRPr lang="en-GB" sz="1200" b="1" kern="400" dirty="0">
              <a:solidFill>
                <a:schemeClr val="tx1"/>
              </a:solidFill>
              <a:latin typeface="Calibri" panose="020F0502020204030204" pitchFamily="34" charset="0"/>
              <a:cs typeface="Calibri" panose="020F0502020204030204" pitchFamily="34" charset="0"/>
            </a:endParaRPr>
          </a:p>
          <a:p>
            <a:pPr marL="0" indent="0">
              <a:spcBef>
                <a:spcPts val="0"/>
              </a:spcBef>
              <a:buNone/>
            </a:pPr>
            <a:endParaRPr lang="en-GB" sz="1200" b="1" kern="400" dirty="0">
              <a:solidFill>
                <a:schemeClr val="tx1"/>
              </a:solidFill>
              <a:latin typeface="Calibri" panose="020F0502020204030204" pitchFamily="34" charset="0"/>
              <a:cs typeface="Calibri" panose="020F0502020204030204" pitchFamily="34" charset="0"/>
            </a:endParaRPr>
          </a:p>
          <a:p>
            <a:pPr marL="0" indent="0">
              <a:spcBef>
                <a:spcPts val="0"/>
              </a:spcBef>
              <a:buNone/>
            </a:pPr>
            <a:br>
              <a:rPr lang="en-GB" sz="1200" kern="400" dirty="0">
                <a:solidFill>
                  <a:schemeClr val="tx1"/>
                </a:solidFill>
                <a:latin typeface="Calibri" panose="020F0502020204030204" pitchFamily="34" charset="0"/>
                <a:cs typeface="Calibri" panose="020F0502020204030204" pitchFamily="34" charset="0"/>
              </a:rPr>
            </a:br>
            <a:br>
              <a:rPr lang="en-GB" sz="1200" kern="400" dirty="0">
                <a:solidFill>
                  <a:schemeClr val="tx1"/>
                </a:solidFill>
                <a:latin typeface="Calibri" panose="020F0502020204030204" pitchFamily="34" charset="0"/>
                <a:cs typeface="Calibri" panose="020F0502020204030204" pitchFamily="34" charset="0"/>
              </a:rPr>
            </a:br>
            <a:endParaRPr lang="en-GB" sz="1200" kern="400" dirty="0">
              <a:solidFill>
                <a:schemeClr val="tx1"/>
              </a:solidFill>
              <a:latin typeface="Calibri" panose="020F0502020204030204" pitchFamily="34" charset="0"/>
              <a:cs typeface="Calibri" panose="020F0502020204030204" pitchFamily="34" charset="0"/>
            </a:endParaRPr>
          </a:p>
          <a:p>
            <a:pPr marL="0" indent="0">
              <a:spcBef>
                <a:spcPts val="0"/>
              </a:spcBef>
              <a:buNone/>
            </a:pPr>
            <a:endParaRPr lang="en-GB" sz="1200" kern="400" dirty="0">
              <a:solidFill>
                <a:schemeClr val="tx1"/>
              </a:solidFill>
              <a:latin typeface="Calibri" panose="020F0502020204030204" pitchFamily="34" charset="0"/>
              <a:cs typeface="Calibri" panose="020F0502020204030204" pitchFamily="34" charset="0"/>
            </a:endParaRPr>
          </a:p>
          <a:p>
            <a:pPr marL="0" indent="0">
              <a:spcBef>
                <a:spcPts val="0"/>
              </a:spcBef>
              <a:buNone/>
            </a:pPr>
            <a:endParaRPr lang="en-GB" sz="1200" b="1" kern="400" dirty="0">
              <a:solidFill>
                <a:schemeClr val="tx1"/>
              </a:solidFill>
              <a:latin typeface="Calibri" panose="020F0502020204030204" pitchFamily="34" charset="0"/>
              <a:cs typeface="Calibri" panose="020F0502020204030204" pitchFamily="34" charset="0"/>
            </a:endParaRPr>
          </a:p>
          <a:p>
            <a:pPr marL="0" indent="0">
              <a:spcBef>
                <a:spcPts val="0"/>
              </a:spcBef>
              <a:buNone/>
            </a:pPr>
            <a:endParaRPr lang="en-GB" sz="1200" b="1" kern="400" dirty="0">
              <a:solidFill>
                <a:schemeClr val="tx1"/>
              </a:solidFill>
              <a:latin typeface="Calibri" panose="020F0502020204030204" pitchFamily="34" charset="0"/>
              <a:cs typeface="Calibri" panose="020F0502020204030204" pitchFamily="34" charset="0"/>
            </a:endParaRPr>
          </a:p>
          <a:p>
            <a:pPr marL="0" indent="0">
              <a:spcBef>
                <a:spcPts val="0"/>
              </a:spcBef>
              <a:buNone/>
            </a:pPr>
            <a:br>
              <a:rPr lang="en-GB" sz="1200" kern="400" dirty="0">
                <a:solidFill>
                  <a:schemeClr val="tx1"/>
                </a:solidFill>
                <a:latin typeface="Calibri" panose="020F0502020204030204" pitchFamily="34" charset="0"/>
                <a:cs typeface="Calibri" panose="020F0502020204030204" pitchFamily="34" charset="0"/>
              </a:rPr>
            </a:br>
            <a:br>
              <a:rPr lang="en-GB" sz="1200" kern="400" dirty="0">
                <a:solidFill>
                  <a:schemeClr val="tx1"/>
                </a:solidFill>
                <a:latin typeface="Calibri" panose="020F0502020204030204" pitchFamily="34" charset="0"/>
                <a:cs typeface="Calibri" panose="020F0502020204030204" pitchFamily="34" charset="0"/>
              </a:rPr>
            </a:br>
            <a:endParaRPr lang="en-GB" sz="1200" kern="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618985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0EBB97D-E275-8740-97D1-6B9CD5253FAB}"/>
              </a:ext>
            </a:extLst>
          </p:cNvPr>
          <p:cNvSpPr>
            <a:spLocks noGrp="1"/>
          </p:cNvSpPr>
          <p:nvPr>
            <p:ph type="body" sz="quarter" idx="18"/>
          </p:nvPr>
        </p:nvSpPr>
        <p:spPr>
          <a:xfrm>
            <a:off x="3715639" y="7918601"/>
            <a:ext cx="3256950" cy="469580"/>
          </a:xfrm>
        </p:spPr>
        <p:txBody>
          <a:bodyPr>
            <a:normAutofit/>
          </a:bodyPr>
          <a:lstStyle/>
          <a:p>
            <a:r>
              <a:rPr lang="en-US" dirty="0">
                <a:hlinkClick r:id="rId2">
                  <a:extLst>
                    <a:ext uri="{A12FA001-AC4F-418D-AE19-62706E023703}">
                      <ahyp:hlinkClr xmlns:ahyp="http://schemas.microsoft.com/office/drawing/2018/hyperlinkcolor" val="tx"/>
                    </a:ext>
                  </a:extLst>
                </a:hlinkClick>
              </a:rPr>
              <a:t>www.</a:t>
            </a:r>
            <a:r>
              <a:rPr lang="en-US" b="1" dirty="0">
                <a:hlinkClick r:id="rId2">
                  <a:extLst>
                    <a:ext uri="{A12FA001-AC4F-418D-AE19-62706E023703}">
                      <ahyp:hlinkClr xmlns:ahyp="http://schemas.microsoft.com/office/drawing/2018/hyperlinkcolor" val="tx"/>
                    </a:ext>
                  </a:extLst>
                </a:hlinkClick>
              </a:rPr>
              <a:t>soicalchange</a:t>
            </a:r>
            <a:r>
              <a:rPr lang="en-US" dirty="0">
                <a:hlinkClick r:id="rId2">
                  <a:extLst>
                    <a:ext uri="{A12FA001-AC4F-418D-AE19-62706E023703}">
                      <ahyp:hlinkClr xmlns:ahyp="http://schemas.microsoft.com/office/drawing/2018/hyperlinkcolor" val="tx"/>
                    </a:ext>
                  </a:extLst>
                </a:hlinkClick>
              </a:rPr>
              <a:t>.how</a:t>
            </a:r>
            <a:endParaRPr lang="en-US" dirty="0"/>
          </a:p>
        </p:txBody>
      </p:sp>
      <p:sp>
        <p:nvSpPr>
          <p:cNvPr id="6" name="Text Placeholder 5">
            <a:extLst>
              <a:ext uri="{FF2B5EF4-FFF2-40B4-BE49-F238E27FC236}">
                <a16:creationId xmlns:a16="http://schemas.microsoft.com/office/drawing/2014/main" id="{F453C571-B701-2943-A877-7A4ECC41D126}"/>
              </a:ext>
            </a:extLst>
          </p:cNvPr>
          <p:cNvSpPr>
            <a:spLocks noGrp="1"/>
          </p:cNvSpPr>
          <p:nvPr>
            <p:ph type="body" sz="quarter" idx="17"/>
          </p:nvPr>
        </p:nvSpPr>
        <p:spPr>
          <a:xfrm>
            <a:off x="3811144" y="9123604"/>
            <a:ext cx="3256950" cy="690592"/>
          </a:xfrm>
        </p:spPr>
        <p:txBody>
          <a:bodyPr/>
          <a:lstStyle/>
          <a:p>
            <a:r>
              <a:rPr lang="en-US" dirty="0"/>
              <a:t>follow your journey</a:t>
            </a:r>
          </a:p>
        </p:txBody>
      </p:sp>
      <p:grpSp>
        <p:nvGrpSpPr>
          <p:cNvPr id="9" name="Graphic 3">
            <a:extLst>
              <a:ext uri="{FF2B5EF4-FFF2-40B4-BE49-F238E27FC236}">
                <a16:creationId xmlns:a16="http://schemas.microsoft.com/office/drawing/2014/main" id="{DE296E31-867D-4845-A9C1-19C3357844FB}"/>
              </a:ext>
            </a:extLst>
          </p:cNvPr>
          <p:cNvGrpSpPr/>
          <p:nvPr/>
        </p:nvGrpSpPr>
        <p:grpSpPr>
          <a:xfrm>
            <a:off x="6395022" y="9666812"/>
            <a:ext cx="280634" cy="280634"/>
            <a:chOff x="1950027" y="2499889"/>
            <a:chExt cx="850463" cy="850463"/>
          </a:xfrm>
        </p:grpSpPr>
        <p:sp>
          <p:nvSpPr>
            <p:cNvPr id="13" name="Freeform 12">
              <a:extLst>
                <a:ext uri="{FF2B5EF4-FFF2-40B4-BE49-F238E27FC236}">
                  <a16:creationId xmlns:a16="http://schemas.microsoft.com/office/drawing/2014/main" id="{26A9BDCA-5422-0F4C-B92A-E2B59BFD7AFE}"/>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1983D"/>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4" name="Graphic 3">
              <a:extLst>
                <a:ext uri="{FF2B5EF4-FFF2-40B4-BE49-F238E27FC236}">
                  <a16:creationId xmlns:a16="http://schemas.microsoft.com/office/drawing/2014/main" id="{5E93E88A-18E5-1C46-827D-25D9E866B77F}"/>
                </a:ext>
              </a:extLst>
            </p:cNvPr>
            <p:cNvGrpSpPr/>
            <p:nvPr/>
          </p:nvGrpSpPr>
          <p:grpSpPr>
            <a:xfrm>
              <a:off x="2107521" y="2657382"/>
              <a:ext cx="535476" cy="535477"/>
              <a:chOff x="2107521" y="2657382"/>
              <a:chExt cx="535476" cy="535477"/>
            </a:xfrm>
            <a:solidFill>
              <a:srgbClr val="FFFFFF"/>
            </a:solidFill>
          </p:grpSpPr>
          <p:sp>
            <p:nvSpPr>
              <p:cNvPr id="15" name="Freeform 14">
                <a:extLst>
                  <a:ext uri="{FF2B5EF4-FFF2-40B4-BE49-F238E27FC236}">
                    <a16:creationId xmlns:a16="http://schemas.microsoft.com/office/drawing/2014/main" id="{459CE57F-F4A1-1F47-A735-1C8D935CA2D8}"/>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D9FD3E63-3491-E34E-81DA-023CB9EE8265}"/>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3BA18A76-13CE-5D49-A38D-407CDBC0701A}"/>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8" name="Graphic 3">
            <a:extLst>
              <a:ext uri="{FF2B5EF4-FFF2-40B4-BE49-F238E27FC236}">
                <a16:creationId xmlns:a16="http://schemas.microsoft.com/office/drawing/2014/main" id="{ECD3E71B-C68E-EF4F-BD57-2088EB8AAF22}"/>
              </a:ext>
            </a:extLst>
          </p:cNvPr>
          <p:cNvGrpSpPr/>
          <p:nvPr/>
        </p:nvGrpSpPr>
        <p:grpSpPr>
          <a:xfrm>
            <a:off x="5702791" y="9666812"/>
            <a:ext cx="280634" cy="280634"/>
            <a:chOff x="-147782" y="2499889"/>
            <a:chExt cx="850463" cy="850463"/>
          </a:xfrm>
        </p:grpSpPr>
        <p:sp>
          <p:nvSpPr>
            <p:cNvPr id="19" name="Freeform 18">
              <a:extLst>
                <a:ext uri="{FF2B5EF4-FFF2-40B4-BE49-F238E27FC236}">
                  <a16:creationId xmlns:a16="http://schemas.microsoft.com/office/drawing/2014/main" id="{ECD7060A-752B-D248-9378-EF7AC92A0514}"/>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1983D"/>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38C93ECF-60E4-3D4D-B077-E70E95008C72}"/>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21" name="Graphic 3">
            <a:extLst>
              <a:ext uri="{FF2B5EF4-FFF2-40B4-BE49-F238E27FC236}">
                <a16:creationId xmlns:a16="http://schemas.microsoft.com/office/drawing/2014/main" id="{80C000BE-968B-B34F-A25F-381613F32B22}"/>
              </a:ext>
            </a:extLst>
          </p:cNvPr>
          <p:cNvGrpSpPr/>
          <p:nvPr/>
        </p:nvGrpSpPr>
        <p:grpSpPr>
          <a:xfrm>
            <a:off x="6740930" y="9666812"/>
            <a:ext cx="280634" cy="280634"/>
            <a:chOff x="2998302" y="2499889"/>
            <a:chExt cx="850463" cy="850463"/>
          </a:xfrm>
        </p:grpSpPr>
        <p:sp>
          <p:nvSpPr>
            <p:cNvPr id="22" name="Freeform 21">
              <a:extLst>
                <a:ext uri="{FF2B5EF4-FFF2-40B4-BE49-F238E27FC236}">
                  <a16:creationId xmlns:a16="http://schemas.microsoft.com/office/drawing/2014/main" id="{35375B36-2696-3E4F-9F94-BB13A280B5B2}"/>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F1983D"/>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7FC4AC01-2890-3745-A4F3-39E4472E2301}"/>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24" name="Graphic 3">
            <a:extLst>
              <a:ext uri="{FF2B5EF4-FFF2-40B4-BE49-F238E27FC236}">
                <a16:creationId xmlns:a16="http://schemas.microsoft.com/office/drawing/2014/main" id="{3875894D-33B0-F244-BCF5-D1955FBCC28D}"/>
              </a:ext>
            </a:extLst>
          </p:cNvPr>
          <p:cNvGrpSpPr/>
          <p:nvPr/>
        </p:nvGrpSpPr>
        <p:grpSpPr>
          <a:xfrm>
            <a:off x="5356884" y="9666812"/>
            <a:ext cx="280634" cy="280842"/>
            <a:chOff x="-1196056" y="2499889"/>
            <a:chExt cx="850463" cy="851093"/>
          </a:xfrm>
        </p:grpSpPr>
        <p:sp>
          <p:nvSpPr>
            <p:cNvPr id="25" name="Freeform 24">
              <a:extLst>
                <a:ext uri="{FF2B5EF4-FFF2-40B4-BE49-F238E27FC236}">
                  <a16:creationId xmlns:a16="http://schemas.microsoft.com/office/drawing/2014/main" id="{C6EBB123-1718-AB48-A374-9B012F3C9255}"/>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F1983D"/>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80507A17-D0AB-414C-B541-DCDAB0E531A4}"/>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27" name="Group 26">
            <a:extLst>
              <a:ext uri="{FF2B5EF4-FFF2-40B4-BE49-F238E27FC236}">
                <a16:creationId xmlns:a16="http://schemas.microsoft.com/office/drawing/2014/main" id="{2EE857D9-7A30-2245-8E97-0ABE40547241}"/>
              </a:ext>
            </a:extLst>
          </p:cNvPr>
          <p:cNvGrpSpPr/>
          <p:nvPr/>
        </p:nvGrpSpPr>
        <p:grpSpPr>
          <a:xfrm>
            <a:off x="6048907" y="9666812"/>
            <a:ext cx="280634" cy="280634"/>
            <a:chOff x="5339337" y="8702010"/>
            <a:chExt cx="280634" cy="280634"/>
          </a:xfrm>
          <a:solidFill>
            <a:srgbClr val="12B4CB"/>
          </a:solidFill>
        </p:grpSpPr>
        <p:sp>
          <p:nvSpPr>
            <p:cNvPr id="28" name="Freeform 27">
              <a:extLst>
                <a:ext uri="{FF2B5EF4-FFF2-40B4-BE49-F238E27FC236}">
                  <a16:creationId xmlns:a16="http://schemas.microsoft.com/office/drawing/2014/main" id="{02B4E9A1-B106-BD4F-B6FE-F40412196D53}"/>
                </a:ext>
              </a:extLst>
            </p:cNvPr>
            <p:cNvSpPr/>
            <p:nvPr/>
          </p:nvSpPr>
          <p:spPr>
            <a:xfrm>
              <a:off x="5339337" y="8702010"/>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1983D"/>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29" name="Graphic 28" descr="World with solid fill">
              <a:extLst>
                <a:ext uri="{FF2B5EF4-FFF2-40B4-BE49-F238E27FC236}">
                  <a16:creationId xmlns:a16="http://schemas.microsoft.com/office/drawing/2014/main" id="{A51FB76E-B85B-D644-B30D-5099F2363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56616" y="8719289"/>
              <a:ext cx="246077" cy="246077"/>
            </a:xfrm>
            <a:prstGeom prst="rect">
              <a:avLst/>
            </a:prstGeom>
          </p:spPr>
        </p:pic>
      </p:grpSp>
      <p:grpSp>
        <p:nvGrpSpPr>
          <p:cNvPr id="30" name="Group 29">
            <a:extLst>
              <a:ext uri="{FF2B5EF4-FFF2-40B4-BE49-F238E27FC236}">
                <a16:creationId xmlns:a16="http://schemas.microsoft.com/office/drawing/2014/main" id="{72CE4B5B-27B4-9842-9E03-D98F6EBFC562}"/>
              </a:ext>
            </a:extLst>
          </p:cNvPr>
          <p:cNvGrpSpPr/>
          <p:nvPr/>
        </p:nvGrpSpPr>
        <p:grpSpPr>
          <a:xfrm>
            <a:off x="245648" y="5190857"/>
            <a:ext cx="4705438" cy="2867812"/>
            <a:chOff x="1950804" y="3053151"/>
            <a:chExt cx="5608871" cy="3418425"/>
          </a:xfrm>
        </p:grpSpPr>
        <p:pic>
          <p:nvPicPr>
            <p:cNvPr id="31" name="Picture 30">
              <a:extLst>
                <a:ext uri="{FF2B5EF4-FFF2-40B4-BE49-F238E27FC236}">
                  <a16:creationId xmlns:a16="http://schemas.microsoft.com/office/drawing/2014/main" id="{F8695417-59B8-C24A-A8C9-04D73D13854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50804" y="3053151"/>
              <a:ext cx="5608871" cy="3418425"/>
            </a:xfrm>
            <a:prstGeom prst="rect">
              <a:avLst/>
            </a:prstGeom>
          </p:spPr>
        </p:pic>
        <p:sp>
          <p:nvSpPr>
            <p:cNvPr id="32" name="Rectangle 31">
              <a:extLst>
                <a:ext uri="{FF2B5EF4-FFF2-40B4-BE49-F238E27FC236}">
                  <a16:creationId xmlns:a16="http://schemas.microsoft.com/office/drawing/2014/main" id="{A17C61FB-BFA0-D342-B87B-FD7065FF2DB6}"/>
                </a:ext>
              </a:extLst>
            </p:cNvPr>
            <p:cNvSpPr/>
            <p:nvPr/>
          </p:nvSpPr>
          <p:spPr>
            <a:xfrm>
              <a:off x="2801073" y="3350555"/>
              <a:ext cx="3981692" cy="2523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grpSp>
        <p:nvGrpSpPr>
          <p:cNvPr id="37" name="Group 36">
            <a:extLst>
              <a:ext uri="{FF2B5EF4-FFF2-40B4-BE49-F238E27FC236}">
                <a16:creationId xmlns:a16="http://schemas.microsoft.com/office/drawing/2014/main" id="{3BA9905E-EB25-C442-BC31-D3F6EE0B2D66}"/>
              </a:ext>
            </a:extLst>
          </p:cNvPr>
          <p:cNvGrpSpPr/>
          <p:nvPr/>
        </p:nvGrpSpPr>
        <p:grpSpPr>
          <a:xfrm>
            <a:off x="6081347" y="1931165"/>
            <a:ext cx="1880434" cy="2970867"/>
            <a:chOff x="5697392" y="4758845"/>
            <a:chExt cx="1880434" cy="2970867"/>
          </a:xfrm>
        </p:grpSpPr>
        <p:sp>
          <p:nvSpPr>
            <p:cNvPr id="38" name="Freeform 37">
              <a:extLst>
                <a:ext uri="{FF2B5EF4-FFF2-40B4-BE49-F238E27FC236}">
                  <a16:creationId xmlns:a16="http://schemas.microsoft.com/office/drawing/2014/main" id="{DCA3174E-BDEB-E04A-9D40-24610EB354E3}"/>
                </a:ext>
              </a:extLst>
            </p:cNvPr>
            <p:cNvSpPr/>
            <p:nvPr/>
          </p:nvSpPr>
          <p:spPr>
            <a:xfrm>
              <a:off x="5697392" y="4758845"/>
              <a:ext cx="1880434" cy="2970867"/>
            </a:xfrm>
            <a:custGeom>
              <a:avLst/>
              <a:gdLst>
                <a:gd name="connsiteX0" fmla="*/ 1554818 w 1880434"/>
                <a:gd name="connsiteY0" fmla="*/ 0 h 2970867"/>
                <a:gd name="connsiteX1" fmla="*/ 1880434 w 1880434"/>
                <a:gd name="connsiteY1" fmla="*/ 0 h 2970867"/>
                <a:gd name="connsiteX2" fmla="*/ 1880434 w 1880434"/>
                <a:gd name="connsiteY2" fmla="*/ 59648 h 2970867"/>
                <a:gd name="connsiteX3" fmla="*/ 1554818 w 1880434"/>
                <a:gd name="connsiteY3" fmla="*/ 59648 h 2970867"/>
                <a:gd name="connsiteX4" fmla="*/ 1020493 w 1880434"/>
                <a:gd name="connsiteY4" fmla="*/ 149118 h 2970867"/>
                <a:gd name="connsiteX5" fmla="*/ 536620 w 1880434"/>
                <a:gd name="connsiteY5" fmla="*/ 417527 h 2970867"/>
                <a:gd name="connsiteX6" fmla="*/ 190339 w 1880434"/>
                <a:gd name="connsiteY6" fmla="*/ 862585 h 2970867"/>
                <a:gd name="connsiteX7" fmla="*/ 57332 w 1880434"/>
                <a:gd name="connsiteY7" fmla="*/ 1486581 h 2970867"/>
                <a:gd name="connsiteX8" fmla="*/ 190339 w 1880434"/>
                <a:gd name="connsiteY8" fmla="*/ 2108283 h 2970867"/>
                <a:gd name="connsiteX9" fmla="*/ 536620 w 1880434"/>
                <a:gd name="connsiteY9" fmla="*/ 2553340 h 2970867"/>
                <a:gd name="connsiteX10" fmla="*/ 1020493 w 1880434"/>
                <a:gd name="connsiteY10" fmla="*/ 2821751 h 2970867"/>
                <a:gd name="connsiteX11" fmla="*/ 1554818 w 1880434"/>
                <a:gd name="connsiteY11" fmla="*/ 2911222 h 2970867"/>
                <a:gd name="connsiteX12" fmla="*/ 1880434 w 1880434"/>
                <a:gd name="connsiteY12" fmla="*/ 2911222 h 2970867"/>
                <a:gd name="connsiteX13" fmla="*/ 1880434 w 1880434"/>
                <a:gd name="connsiteY13" fmla="*/ 2970867 h 2970867"/>
                <a:gd name="connsiteX14" fmla="*/ 1554818 w 1880434"/>
                <a:gd name="connsiteY14" fmla="*/ 2970867 h 2970867"/>
                <a:gd name="connsiteX15" fmla="*/ 1002148 w 1880434"/>
                <a:gd name="connsiteY15" fmla="*/ 2879103 h 2970867"/>
                <a:gd name="connsiteX16" fmla="*/ 499927 w 1880434"/>
                <a:gd name="connsiteY16" fmla="*/ 2601515 h 2970867"/>
                <a:gd name="connsiteX17" fmla="*/ 137595 w 1880434"/>
                <a:gd name="connsiteY17" fmla="*/ 2135814 h 2970867"/>
                <a:gd name="connsiteX18" fmla="*/ 0 w 1880434"/>
                <a:gd name="connsiteY18" fmla="*/ 1488875 h 2970867"/>
                <a:gd name="connsiteX19" fmla="*/ 137595 w 1880434"/>
                <a:gd name="connsiteY19" fmla="*/ 839644 h 2970867"/>
                <a:gd name="connsiteX20" fmla="*/ 499927 w 1880434"/>
                <a:gd name="connsiteY20" fmla="*/ 376234 h 2970867"/>
                <a:gd name="connsiteX21" fmla="*/ 1002148 w 1880434"/>
                <a:gd name="connsiteY21" fmla="*/ 98647 h 2970867"/>
                <a:gd name="connsiteX22" fmla="*/ 1554818 w 1880434"/>
                <a:gd name="connsiteY22" fmla="*/ 6882 h 2970867"/>
                <a:gd name="connsiteX23" fmla="*/ 1554818 w 1880434"/>
                <a:gd name="connsiteY23" fmla="*/ 0 h 297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80434" h="2970867">
                  <a:moveTo>
                    <a:pt x="1554818" y="0"/>
                  </a:moveTo>
                  <a:lnTo>
                    <a:pt x="1880434" y="0"/>
                  </a:lnTo>
                  <a:lnTo>
                    <a:pt x="1880434" y="59648"/>
                  </a:lnTo>
                  <a:lnTo>
                    <a:pt x="1554818" y="59648"/>
                  </a:lnTo>
                  <a:cubicBezTo>
                    <a:pt x="1378239" y="59648"/>
                    <a:pt x="1199366" y="89471"/>
                    <a:pt x="1020493" y="149118"/>
                  </a:cubicBezTo>
                  <a:cubicBezTo>
                    <a:pt x="841620" y="208764"/>
                    <a:pt x="678800" y="298234"/>
                    <a:pt x="536620" y="417527"/>
                  </a:cubicBezTo>
                  <a:cubicBezTo>
                    <a:pt x="394437" y="536820"/>
                    <a:pt x="277481" y="685938"/>
                    <a:pt x="190339" y="862585"/>
                  </a:cubicBezTo>
                  <a:cubicBezTo>
                    <a:pt x="100902" y="1039231"/>
                    <a:pt x="57332" y="1247995"/>
                    <a:pt x="57332" y="1486581"/>
                  </a:cubicBezTo>
                  <a:cubicBezTo>
                    <a:pt x="57332" y="1722873"/>
                    <a:pt x="103196" y="1931638"/>
                    <a:pt x="190339" y="2108283"/>
                  </a:cubicBezTo>
                  <a:cubicBezTo>
                    <a:pt x="277481" y="2284929"/>
                    <a:pt x="394437" y="2434047"/>
                    <a:pt x="536620" y="2553340"/>
                  </a:cubicBezTo>
                  <a:cubicBezTo>
                    <a:pt x="681092" y="2672633"/>
                    <a:pt x="843914" y="2762104"/>
                    <a:pt x="1020493" y="2821751"/>
                  </a:cubicBezTo>
                  <a:cubicBezTo>
                    <a:pt x="1199366" y="2881397"/>
                    <a:pt x="1378239" y="2911222"/>
                    <a:pt x="1554818" y="2911222"/>
                  </a:cubicBezTo>
                  <a:lnTo>
                    <a:pt x="1880434" y="2911222"/>
                  </a:lnTo>
                  <a:lnTo>
                    <a:pt x="1880434" y="2970867"/>
                  </a:lnTo>
                  <a:lnTo>
                    <a:pt x="1554818" y="2970867"/>
                  </a:lnTo>
                  <a:cubicBezTo>
                    <a:pt x="1371360" y="2970867"/>
                    <a:pt x="1185607" y="2941044"/>
                    <a:pt x="1002148" y="2879103"/>
                  </a:cubicBezTo>
                  <a:cubicBezTo>
                    <a:pt x="816395" y="2819457"/>
                    <a:pt x="648987" y="2725399"/>
                    <a:pt x="499927" y="2601515"/>
                  </a:cubicBezTo>
                  <a:cubicBezTo>
                    <a:pt x="350867" y="2477634"/>
                    <a:pt x="229323" y="2319342"/>
                    <a:pt x="137595" y="2135814"/>
                  </a:cubicBezTo>
                  <a:cubicBezTo>
                    <a:pt x="45864" y="1949991"/>
                    <a:pt x="0" y="1732051"/>
                    <a:pt x="0" y="1488875"/>
                  </a:cubicBezTo>
                  <a:cubicBezTo>
                    <a:pt x="0" y="1241113"/>
                    <a:pt x="45864" y="1023171"/>
                    <a:pt x="137595" y="839644"/>
                  </a:cubicBezTo>
                  <a:cubicBezTo>
                    <a:pt x="229323" y="656115"/>
                    <a:pt x="350867" y="500115"/>
                    <a:pt x="499927" y="376234"/>
                  </a:cubicBezTo>
                  <a:cubicBezTo>
                    <a:pt x="648987" y="252353"/>
                    <a:pt x="818687" y="160589"/>
                    <a:pt x="1002148" y="98647"/>
                  </a:cubicBezTo>
                  <a:cubicBezTo>
                    <a:pt x="1185607" y="36705"/>
                    <a:pt x="1371360" y="6882"/>
                    <a:pt x="1554818" y="6882"/>
                  </a:cubicBezTo>
                  <a:lnTo>
                    <a:pt x="1554818" y="0"/>
                  </a:lnTo>
                  <a:close/>
                </a:path>
              </a:pathLst>
            </a:custGeom>
            <a:solidFill>
              <a:srgbClr val="F1983D"/>
            </a:solidFill>
            <a:ln w="9497"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60E9A33-B41A-E148-95D8-23BF0BCAE5DC}"/>
                </a:ext>
              </a:extLst>
            </p:cNvPr>
            <p:cNvSpPr/>
            <p:nvPr/>
          </p:nvSpPr>
          <p:spPr>
            <a:xfrm>
              <a:off x="6123936" y="5194570"/>
              <a:ext cx="1453890" cy="2110733"/>
            </a:xfrm>
            <a:custGeom>
              <a:avLst/>
              <a:gdLst>
                <a:gd name="connsiteX0" fmla="*/ 1128275 w 1453890"/>
                <a:gd name="connsiteY0" fmla="*/ 157 h 2110733"/>
                <a:gd name="connsiteX1" fmla="*/ 1453890 w 1453890"/>
                <a:gd name="connsiteY1" fmla="*/ 157 h 2110733"/>
                <a:gd name="connsiteX2" fmla="*/ 1453890 w 1453890"/>
                <a:gd name="connsiteY2" fmla="*/ 59802 h 2110733"/>
                <a:gd name="connsiteX3" fmla="*/ 1128275 w 1453890"/>
                <a:gd name="connsiteY3" fmla="*/ 59802 h 2110733"/>
                <a:gd name="connsiteX4" fmla="*/ 726958 w 1453890"/>
                <a:gd name="connsiteY4" fmla="*/ 126332 h 2110733"/>
                <a:gd name="connsiteX5" fmla="*/ 382972 w 1453890"/>
                <a:gd name="connsiteY5" fmla="*/ 316743 h 2110733"/>
                <a:gd name="connsiteX6" fmla="*/ 144475 w 1453890"/>
                <a:gd name="connsiteY6" fmla="*/ 624153 h 2110733"/>
                <a:gd name="connsiteX7" fmla="*/ 57332 w 1453890"/>
                <a:gd name="connsiteY7" fmla="*/ 1055446 h 2110733"/>
                <a:gd name="connsiteX8" fmla="*/ 144475 w 1453890"/>
                <a:gd name="connsiteY8" fmla="*/ 1486737 h 2110733"/>
                <a:gd name="connsiteX9" fmla="*/ 382972 w 1453890"/>
                <a:gd name="connsiteY9" fmla="*/ 1794147 h 2110733"/>
                <a:gd name="connsiteX10" fmla="*/ 726958 w 1453890"/>
                <a:gd name="connsiteY10" fmla="*/ 1984558 h 2110733"/>
                <a:gd name="connsiteX11" fmla="*/ 1128275 w 1453890"/>
                <a:gd name="connsiteY11" fmla="*/ 2051088 h 2110733"/>
                <a:gd name="connsiteX12" fmla="*/ 1453890 w 1453890"/>
                <a:gd name="connsiteY12" fmla="*/ 2051088 h 2110733"/>
                <a:gd name="connsiteX13" fmla="*/ 1453890 w 1453890"/>
                <a:gd name="connsiteY13" fmla="*/ 2110733 h 2110733"/>
                <a:gd name="connsiteX14" fmla="*/ 1128275 w 1453890"/>
                <a:gd name="connsiteY14" fmla="*/ 2110733 h 2110733"/>
                <a:gd name="connsiteX15" fmla="*/ 708611 w 1453890"/>
                <a:gd name="connsiteY15" fmla="*/ 2039618 h 2110733"/>
                <a:gd name="connsiteX16" fmla="*/ 346279 w 1453890"/>
                <a:gd name="connsiteY16" fmla="*/ 1837734 h 2110733"/>
                <a:gd name="connsiteX17" fmla="*/ 94023 w 1453890"/>
                <a:gd name="connsiteY17" fmla="*/ 1511972 h 2110733"/>
                <a:gd name="connsiteX18" fmla="*/ 0 w 1453890"/>
                <a:gd name="connsiteY18" fmla="*/ 1055446 h 2110733"/>
                <a:gd name="connsiteX19" fmla="*/ 94023 w 1453890"/>
                <a:gd name="connsiteY19" fmla="*/ 596624 h 2110733"/>
                <a:gd name="connsiteX20" fmla="*/ 348573 w 1453890"/>
                <a:gd name="connsiteY20" fmla="*/ 270862 h 2110733"/>
                <a:gd name="connsiteX21" fmla="*/ 710905 w 1453890"/>
                <a:gd name="connsiteY21" fmla="*/ 68981 h 2110733"/>
                <a:gd name="connsiteX22" fmla="*/ 1128275 w 1453890"/>
                <a:gd name="connsiteY22" fmla="*/ 157 h 211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53890" h="2110733">
                  <a:moveTo>
                    <a:pt x="1128275" y="157"/>
                  </a:moveTo>
                  <a:lnTo>
                    <a:pt x="1453890" y="157"/>
                  </a:lnTo>
                  <a:lnTo>
                    <a:pt x="1453890" y="59802"/>
                  </a:lnTo>
                  <a:lnTo>
                    <a:pt x="1128275" y="59802"/>
                  </a:lnTo>
                  <a:cubicBezTo>
                    <a:pt x="997560" y="59802"/>
                    <a:pt x="862259" y="82745"/>
                    <a:pt x="726958" y="126332"/>
                  </a:cubicBezTo>
                  <a:cubicBezTo>
                    <a:pt x="598535" y="167627"/>
                    <a:pt x="486168" y="231861"/>
                    <a:pt x="382972" y="316743"/>
                  </a:cubicBezTo>
                  <a:cubicBezTo>
                    <a:pt x="284361" y="399331"/>
                    <a:pt x="206392" y="500272"/>
                    <a:pt x="144475" y="624153"/>
                  </a:cubicBezTo>
                  <a:cubicBezTo>
                    <a:pt x="87143" y="738858"/>
                    <a:pt x="57332" y="885682"/>
                    <a:pt x="57332" y="1055446"/>
                  </a:cubicBezTo>
                  <a:cubicBezTo>
                    <a:pt x="57332" y="1225208"/>
                    <a:pt x="87143" y="1369738"/>
                    <a:pt x="144475" y="1486737"/>
                  </a:cubicBezTo>
                  <a:cubicBezTo>
                    <a:pt x="206392" y="1612912"/>
                    <a:pt x="284361" y="1711559"/>
                    <a:pt x="382972" y="1794147"/>
                  </a:cubicBezTo>
                  <a:cubicBezTo>
                    <a:pt x="486168" y="1879029"/>
                    <a:pt x="598535" y="1940971"/>
                    <a:pt x="726958" y="1984558"/>
                  </a:cubicBezTo>
                  <a:cubicBezTo>
                    <a:pt x="862259" y="2028145"/>
                    <a:pt x="997560" y="2051088"/>
                    <a:pt x="1128275" y="2051088"/>
                  </a:cubicBezTo>
                  <a:lnTo>
                    <a:pt x="1453890" y="2051088"/>
                  </a:lnTo>
                  <a:lnTo>
                    <a:pt x="1453890" y="2110733"/>
                  </a:lnTo>
                  <a:lnTo>
                    <a:pt x="1128275" y="2110733"/>
                  </a:lnTo>
                  <a:cubicBezTo>
                    <a:pt x="990680" y="2110733"/>
                    <a:pt x="848500" y="2085499"/>
                    <a:pt x="708611" y="2039618"/>
                  </a:cubicBezTo>
                  <a:cubicBezTo>
                    <a:pt x="573310" y="1993734"/>
                    <a:pt x="454063" y="1927204"/>
                    <a:pt x="346279" y="1837734"/>
                  </a:cubicBezTo>
                  <a:cubicBezTo>
                    <a:pt x="243083" y="1752854"/>
                    <a:pt x="160528" y="1645031"/>
                    <a:pt x="94023" y="1511972"/>
                  </a:cubicBezTo>
                  <a:cubicBezTo>
                    <a:pt x="32105" y="1388091"/>
                    <a:pt x="0" y="1234385"/>
                    <a:pt x="0" y="1055446"/>
                  </a:cubicBezTo>
                  <a:cubicBezTo>
                    <a:pt x="0" y="874212"/>
                    <a:pt x="32105" y="720505"/>
                    <a:pt x="94023" y="596624"/>
                  </a:cubicBezTo>
                  <a:cubicBezTo>
                    <a:pt x="160528" y="463567"/>
                    <a:pt x="243083" y="358036"/>
                    <a:pt x="348573" y="270862"/>
                  </a:cubicBezTo>
                  <a:cubicBezTo>
                    <a:pt x="456355" y="179098"/>
                    <a:pt x="575604" y="114862"/>
                    <a:pt x="710905" y="68981"/>
                  </a:cubicBezTo>
                  <a:cubicBezTo>
                    <a:pt x="850794" y="20803"/>
                    <a:pt x="992974" y="-2137"/>
                    <a:pt x="1128275" y="157"/>
                  </a:cubicBezTo>
                  <a:close/>
                </a:path>
              </a:pathLst>
            </a:custGeom>
            <a:solidFill>
              <a:srgbClr val="F1983D"/>
            </a:solidFill>
            <a:ln w="9497" cap="flat">
              <a:noFill/>
              <a:prstDash val="solid"/>
              <a:miter/>
            </a:ln>
          </p:spPr>
          <p:txBody>
            <a:bodyPr rtlCol="0" anchor="ctr"/>
            <a:lstStyle/>
            <a:p>
              <a:endParaRPr lang="en-US"/>
            </a:p>
          </p:txBody>
        </p:sp>
      </p:grpSp>
      <p:pic>
        <p:nvPicPr>
          <p:cNvPr id="3" name="Picture 2">
            <a:extLst>
              <a:ext uri="{FF2B5EF4-FFF2-40B4-BE49-F238E27FC236}">
                <a16:creationId xmlns:a16="http://schemas.microsoft.com/office/drawing/2014/main" id="{9671FB47-F7F2-262D-7E55-C5A06A7253D6}"/>
              </a:ext>
            </a:extLst>
          </p:cNvPr>
          <p:cNvPicPr>
            <a:picLocks noChangeAspect="1"/>
          </p:cNvPicPr>
          <p:nvPr/>
        </p:nvPicPr>
        <p:blipFill>
          <a:blip r:embed="rId6"/>
          <a:srcRect/>
          <a:stretch/>
        </p:blipFill>
        <p:spPr>
          <a:xfrm>
            <a:off x="958963" y="5440357"/>
            <a:ext cx="3299810" cy="2148731"/>
          </a:xfrm>
          <a:prstGeom prst="rect">
            <a:avLst/>
          </a:prstGeom>
        </p:spPr>
      </p:pic>
      <p:sp>
        <p:nvSpPr>
          <p:cNvPr id="10" name="TextBox 9">
            <a:extLst>
              <a:ext uri="{FF2B5EF4-FFF2-40B4-BE49-F238E27FC236}">
                <a16:creationId xmlns:a16="http://schemas.microsoft.com/office/drawing/2014/main" id="{E89CAD0E-73E3-AAE2-63F2-27C6E922F9BB}"/>
              </a:ext>
            </a:extLst>
          </p:cNvPr>
          <p:cNvSpPr txBox="1"/>
          <p:nvPr/>
        </p:nvSpPr>
        <p:spPr>
          <a:xfrm>
            <a:off x="392756" y="3225114"/>
            <a:ext cx="6774163" cy="1631216"/>
          </a:xfrm>
          <a:prstGeom prst="rect">
            <a:avLst/>
          </a:prstGeom>
          <a:noFill/>
        </p:spPr>
        <p:txBody>
          <a:bodyPr wrap="square" rtlCol="0">
            <a:spAutoFit/>
          </a:bodyPr>
          <a:lstStyle/>
          <a:p>
            <a:pPr algn="ctr"/>
            <a:r>
              <a:rPr lang="en-IE" sz="4400" dirty="0">
                <a:solidFill>
                  <a:schemeClr val="bg1"/>
                </a:solidFill>
                <a:latin typeface="Calibri" panose="020F0502020204030204" pitchFamily="34" charset="0"/>
                <a:cs typeface="Calibri" panose="020F0502020204030204" pitchFamily="34" charset="0"/>
              </a:rPr>
              <a:t>Follow our Journey</a:t>
            </a:r>
          </a:p>
          <a:p>
            <a:pPr algn="ctr"/>
            <a:endParaRPr lang="en-IE" sz="2000" dirty="0">
              <a:solidFill>
                <a:schemeClr val="bg1"/>
              </a:solidFill>
              <a:latin typeface="Calibri" panose="020F0502020204030204" pitchFamily="34" charset="0"/>
              <a:cs typeface="Calibri" panose="020F0502020204030204" pitchFamily="34" charset="0"/>
            </a:endParaRPr>
          </a:p>
          <a:p>
            <a:pPr algn="ctr"/>
            <a:r>
              <a:rPr lang="en-IE" sz="3600" dirty="0">
                <a:solidFill>
                  <a:schemeClr val="bg1"/>
                </a:solidFill>
                <a:latin typeface="Calibri" panose="020F0502020204030204" pitchFamily="34" charset="0"/>
                <a:cs typeface="Calibri" panose="020F0502020204030204" pitchFamily="34" charset="0"/>
              </a:rPr>
              <a:t>Thank you</a:t>
            </a:r>
          </a:p>
        </p:txBody>
      </p:sp>
    </p:spTree>
    <p:extLst>
      <p:ext uri="{BB962C8B-B14F-4D97-AF65-F5344CB8AC3E}">
        <p14:creationId xmlns:p14="http://schemas.microsoft.com/office/powerpoint/2010/main" val="3355229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r>
              <a:rPr lang="en-US" dirty="0"/>
              <a:t>01</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p:txBody>
          <a:bodyPr/>
          <a:lstStyle/>
          <a:p>
            <a:r>
              <a:rPr lang="en-GB" dirty="0"/>
              <a:t>WELCOME TO</a:t>
            </a:r>
          </a:p>
          <a:p>
            <a:r>
              <a:rPr lang="en-GB" dirty="0"/>
              <a:t>Design Thinking for Social Change</a:t>
            </a:r>
          </a:p>
        </p:txBody>
      </p:sp>
    </p:spTree>
    <p:extLst>
      <p:ext uri="{BB962C8B-B14F-4D97-AF65-F5344CB8AC3E}">
        <p14:creationId xmlns:p14="http://schemas.microsoft.com/office/powerpoint/2010/main" val="3183164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EB6B41A-9B59-8842-83CA-70348F9639D2}"/>
              </a:ext>
            </a:extLst>
          </p:cNvPr>
          <p:cNvSpPr>
            <a:spLocks noGrp="1"/>
          </p:cNvSpPr>
          <p:nvPr>
            <p:ph type="body" sz="quarter" idx="32"/>
          </p:nvPr>
        </p:nvSpPr>
        <p:spPr/>
        <p:txBody>
          <a:bodyPr/>
          <a:lstStyle/>
          <a:p>
            <a:r>
              <a:rPr lang="en-GB" sz="1800" b="1" i="1" dirty="0"/>
              <a:t>Design thinking is a human-centred and collaborative approach to problem-solving, using a designed mindset to solve complex problems</a:t>
            </a:r>
          </a:p>
          <a:p>
            <a:r>
              <a:rPr lang="en-GB" sz="1800" b="1" dirty="0"/>
              <a:t>TIM BROWN</a:t>
            </a:r>
          </a:p>
          <a:p>
            <a:pPr marL="171450" indent="-171450">
              <a:buFontTx/>
              <a:buChar char="-"/>
            </a:pPr>
            <a:endParaRPr lang="en-GB" b="1" dirty="0"/>
          </a:p>
          <a:p>
            <a:r>
              <a:rPr lang="en-GB" b="1" dirty="0"/>
              <a:t>Design For Change </a:t>
            </a:r>
            <a:r>
              <a:rPr lang="en-GB" dirty="0"/>
              <a:t>is an ERASMUS+ project which provides Adult Educators, Social Change Actors, Policy Stakeholders, and other stakeholders involved in social change with the tools to use </a:t>
            </a:r>
            <a:r>
              <a:rPr lang="en-GB" b="1" dirty="0"/>
              <a:t>Design Thinking </a:t>
            </a:r>
            <a:r>
              <a:rPr lang="en-GB" dirty="0"/>
              <a:t>principles as a standard when </a:t>
            </a:r>
          </a:p>
          <a:p>
            <a:pPr marL="171450" indent="-171450">
              <a:buFont typeface="Arial" panose="020B0604020202020204" pitchFamily="34" charset="0"/>
              <a:buChar char="•"/>
            </a:pPr>
            <a:r>
              <a:rPr lang="en-GB" dirty="0"/>
              <a:t>deciding on priority issues, </a:t>
            </a:r>
          </a:p>
          <a:p>
            <a:pPr marL="171450" indent="-171450">
              <a:buFont typeface="Arial" panose="020B0604020202020204" pitchFamily="34" charset="0"/>
              <a:buChar char="•"/>
            </a:pPr>
            <a:r>
              <a:rPr lang="en-GB" dirty="0"/>
              <a:t>determining who is affected by community problems and how,</a:t>
            </a:r>
          </a:p>
          <a:p>
            <a:pPr marL="171450" indent="-171450">
              <a:buFont typeface="Arial" panose="020B0604020202020204" pitchFamily="34" charset="0"/>
              <a:buChar char="•"/>
            </a:pPr>
            <a:r>
              <a:rPr lang="en-GB" dirty="0"/>
              <a:t>determining what solutions are possible and </a:t>
            </a:r>
          </a:p>
          <a:p>
            <a:pPr marL="171450" indent="-171450">
              <a:buFont typeface="Arial" panose="020B0604020202020204" pitchFamily="34" charset="0"/>
              <a:buChar char="•"/>
            </a:pPr>
            <a:r>
              <a:rPr lang="en-GB" dirty="0"/>
              <a:t>how they affect beneficiaries, developing ideas, and implementing projects.</a:t>
            </a:r>
          </a:p>
          <a:p>
            <a:endParaRPr lang="en-GB" dirty="0"/>
          </a:p>
          <a:p>
            <a:r>
              <a:rPr lang="en-GB" dirty="0"/>
              <a:t>The Design Thinking method will help to make better use of resources and financing, as well as educate staff, members, and activists in local governments, NGOs, development agencies, and organisations, improving the position of community changemakers and civil society to address major community concerns.</a:t>
            </a:r>
            <a:endParaRPr lang="en-US" dirty="0"/>
          </a:p>
        </p:txBody>
      </p:sp>
      <p:sp>
        <p:nvSpPr>
          <p:cNvPr id="9" name="Freeform 8">
            <a:extLst>
              <a:ext uri="{FF2B5EF4-FFF2-40B4-BE49-F238E27FC236}">
                <a16:creationId xmlns:a16="http://schemas.microsoft.com/office/drawing/2014/main" id="{0EB785D4-4C2D-2A4B-B43F-794D219E73B3}"/>
              </a:ext>
            </a:extLst>
          </p:cNvPr>
          <p:cNvSpPr/>
          <p:nvPr/>
        </p:nvSpPr>
        <p:spPr>
          <a:xfrm>
            <a:off x="-93024" y="902672"/>
            <a:ext cx="3798646" cy="715523"/>
          </a:xfrm>
          <a:custGeom>
            <a:avLst/>
            <a:gdLst>
              <a:gd name="connsiteX0" fmla="*/ 0 w 3798646"/>
              <a:gd name="connsiteY0" fmla="*/ 0 h 715523"/>
              <a:gd name="connsiteX1" fmla="*/ 3798646 w 3798646"/>
              <a:gd name="connsiteY1" fmla="*/ 0 h 715523"/>
              <a:gd name="connsiteX2" fmla="*/ 3798646 w 3798646"/>
              <a:gd name="connsiteY2" fmla="*/ 715523 h 715523"/>
              <a:gd name="connsiteX3" fmla="*/ 0 w 3798646"/>
              <a:gd name="connsiteY3" fmla="*/ 715523 h 715523"/>
              <a:gd name="connsiteX4" fmla="*/ 0 w 3798646"/>
              <a:gd name="connsiteY4" fmla="*/ 0 h 715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8646" h="715523">
                <a:moveTo>
                  <a:pt x="0" y="0"/>
                </a:moveTo>
                <a:lnTo>
                  <a:pt x="3798646" y="0"/>
                </a:lnTo>
                <a:lnTo>
                  <a:pt x="3798646" y="715523"/>
                </a:lnTo>
                <a:lnTo>
                  <a:pt x="0" y="715523"/>
                </a:lnTo>
                <a:lnTo>
                  <a:pt x="0" y="0"/>
                </a:lnTo>
                <a:close/>
              </a:path>
            </a:pathLst>
          </a:custGeom>
          <a:solidFill>
            <a:srgbClr val="F7903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Calibri" panose="020F0502020204030204" pitchFamily="34" charset="0"/>
            </a:endParaRPr>
          </a:p>
        </p:txBody>
      </p:sp>
      <p:sp>
        <p:nvSpPr>
          <p:cNvPr id="4" name="Text Placeholder 3">
            <a:extLst>
              <a:ext uri="{FF2B5EF4-FFF2-40B4-BE49-F238E27FC236}">
                <a16:creationId xmlns:a16="http://schemas.microsoft.com/office/drawing/2014/main" id="{A56E6EBB-21C9-7242-A32D-C327504340E2}"/>
              </a:ext>
            </a:extLst>
          </p:cNvPr>
          <p:cNvSpPr>
            <a:spLocks noGrp="1"/>
          </p:cNvSpPr>
          <p:nvPr>
            <p:ph type="body" sz="quarter" idx="30"/>
          </p:nvPr>
        </p:nvSpPr>
        <p:spPr>
          <a:xfrm>
            <a:off x="677237" y="1078703"/>
            <a:ext cx="2864232" cy="704854"/>
          </a:xfrm>
        </p:spPr>
        <p:txBody>
          <a:bodyPr/>
          <a:lstStyle/>
          <a:p>
            <a:r>
              <a:rPr lang="en-US" dirty="0"/>
              <a:t>About our Project</a:t>
            </a:r>
          </a:p>
          <a:p>
            <a:endParaRPr lang="en-US" dirty="0"/>
          </a:p>
        </p:txBody>
      </p:sp>
      <p:pic>
        <p:nvPicPr>
          <p:cNvPr id="7" name="Picture Placeholder 6">
            <a:extLst>
              <a:ext uri="{FF2B5EF4-FFF2-40B4-BE49-F238E27FC236}">
                <a16:creationId xmlns:a16="http://schemas.microsoft.com/office/drawing/2014/main" id="{3DC83F73-E475-A541-928D-93CE6561094D}"/>
              </a:ext>
            </a:extLst>
          </p:cNvPr>
          <p:cNvPicPr>
            <a:picLocks noGrp="1" noChangeAspect="1"/>
          </p:cNvPicPr>
          <p:nvPr>
            <p:ph type="pic" sz="quarter" idx="41"/>
          </p:nvPr>
        </p:nvPicPr>
        <p:blipFill>
          <a:blip r:embed="rId2"/>
          <a:srcRect l="15321" r="15321"/>
          <a:stretch>
            <a:fillRect/>
          </a:stretch>
        </p:blipFill>
        <p:spPr/>
      </p:pic>
      <p:sp>
        <p:nvSpPr>
          <p:cNvPr id="10" name="Slide Number Placeholder 5">
            <a:extLst>
              <a:ext uri="{FF2B5EF4-FFF2-40B4-BE49-F238E27FC236}">
                <a16:creationId xmlns:a16="http://schemas.microsoft.com/office/drawing/2014/main" id="{A001DE5B-3A7A-2146-9DBD-1124D9DD26A0}"/>
              </a:ext>
            </a:extLst>
          </p:cNvPr>
          <p:cNvSpPr>
            <a:spLocks noGrp="1"/>
          </p:cNvSpPr>
          <p:nvPr>
            <p:ph type="sldNum" sz="quarter" idx="4"/>
          </p:nvPr>
        </p:nvSpPr>
        <p:spPr>
          <a:xfrm>
            <a:off x="6275853" y="10164478"/>
            <a:ext cx="988834" cy="465822"/>
          </a:xfrm>
        </p:spPr>
        <p:txBody>
          <a:bodyPr/>
          <a:lstStyle/>
          <a:p>
            <a:fld id="{CB2079F2-58AF-ED44-82D7-E04B2F6FD686}" type="slidenum">
              <a:rPr lang="en-US" smtClean="0"/>
              <a:pPr/>
              <a:t>4</a:t>
            </a:fld>
            <a:endParaRPr lang="en-US" dirty="0"/>
          </a:p>
        </p:txBody>
      </p:sp>
      <p:grpSp>
        <p:nvGrpSpPr>
          <p:cNvPr id="11" name="Group 10">
            <a:extLst>
              <a:ext uri="{FF2B5EF4-FFF2-40B4-BE49-F238E27FC236}">
                <a16:creationId xmlns:a16="http://schemas.microsoft.com/office/drawing/2014/main" id="{19834518-2256-7843-BADC-A0DDDBF364A5}"/>
              </a:ext>
            </a:extLst>
          </p:cNvPr>
          <p:cNvGrpSpPr/>
          <p:nvPr/>
        </p:nvGrpSpPr>
        <p:grpSpPr>
          <a:xfrm>
            <a:off x="-57193" y="7350612"/>
            <a:ext cx="824405" cy="2642361"/>
            <a:chOff x="-57656" y="7752056"/>
            <a:chExt cx="824405" cy="2642361"/>
          </a:xfrm>
        </p:grpSpPr>
        <p:sp>
          <p:nvSpPr>
            <p:cNvPr id="12" name="Freeform 11">
              <a:extLst>
                <a:ext uri="{FF2B5EF4-FFF2-40B4-BE49-F238E27FC236}">
                  <a16:creationId xmlns:a16="http://schemas.microsoft.com/office/drawing/2014/main" id="{0ECE9076-6597-3540-9E9E-0A050ABA95C5}"/>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solidFill>
              <a:srgbClr val="E25684"/>
            </a:solidFill>
            <a:ln w="9497"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2E256A56-193B-934F-B3C7-AC95D5B2E44C}"/>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solidFill>
              <a:srgbClr val="E25684"/>
            </a:solidFill>
            <a:ln w="9497" cap="flat">
              <a:noFill/>
              <a:prstDash val="solid"/>
              <a:miter/>
            </a:ln>
          </p:spPr>
          <p:txBody>
            <a:bodyPr rtlCol="0" anchor="ctr"/>
            <a:lstStyle/>
            <a:p>
              <a:endParaRPr lang="en-US"/>
            </a:p>
          </p:txBody>
        </p:sp>
      </p:grpSp>
    </p:spTree>
    <p:extLst>
      <p:ext uri="{BB962C8B-B14F-4D97-AF65-F5344CB8AC3E}">
        <p14:creationId xmlns:p14="http://schemas.microsoft.com/office/powerpoint/2010/main" val="3008849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CAF1D617-FD59-1142-AFE0-B06D45A57076}"/>
              </a:ext>
            </a:extLst>
          </p:cNvPr>
          <p:cNvSpPr>
            <a:spLocks noGrp="1"/>
          </p:cNvSpPr>
          <p:nvPr>
            <p:ph type="body" sz="quarter" idx="34"/>
          </p:nvPr>
        </p:nvSpPr>
        <p:spPr>
          <a:xfrm>
            <a:off x="255378" y="1245709"/>
            <a:ext cx="6904994" cy="1992304"/>
          </a:xfrm>
        </p:spPr>
        <p:txBody>
          <a:bodyPr/>
          <a:lstStyle/>
          <a:p>
            <a:r>
              <a:rPr lang="en-GB" sz="1400" dirty="0">
                <a:solidFill>
                  <a:schemeClr val="bg1"/>
                </a:solidFill>
              </a:rPr>
              <a:t>The EU is moving, changing, reinventing itself in the face of new challenges that can be both institutional (e.g. democratic gap) and circumstantial (e.g. pandemic, poverty, financial crisis and security challenges), always investing in new solutions and progress to elevate the social change.  And within that, communities are diverse and difficult to comprehend, and often, top-down solutions are not tailor made and fitting to our communities and actual issues within those communities. </a:t>
            </a:r>
          </a:p>
          <a:p>
            <a:r>
              <a:rPr lang="en-GB" sz="1400" dirty="0">
                <a:solidFill>
                  <a:schemeClr val="bg1"/>
                </a:solidFill>
              </a:rPr>
              <a:t>The Design Thinking approach allows individuals from various backgrounds to work together to solve problems within their community. Setting context and getting a clear understanding of the needs and challenges within the community is imperative when exploring ideas and solutions. There is a need for adult educators, NGOs and activists to be involved in the problem-solving processes on an equitable basis to adopt a new way of thinking and designing solutions – Design Thinking for Social Change. </a:t>
            </a:r>
          </a:p>
          <a:p>
            <a:endParaRPr lang="en-GB" sz="1400" dirty="0">
              <a:solidFill>
                <a:schemeClr val="bg1"/>
              </a:solidFill>
            </a:endParaRPr>
          </a:p>
          <a:p>
            <a:pPr algn="r"/>
            <a:r>
              <a:rPr lang="en-GB" sz="3200" b="1" dirty="0">
                <a:solidFill>
                  <a:schemeClr val="bg1"/>
                </a:solidFill>
              </a:rPr>
              <a:t>OVERVIEW OF OUR RESOURCES </a:t>
            </a:r>
          </a:p>
        </p:txBody>
      </p:sp>
      <p:sp>
        <p:nvSpPr>
          <p:cNvPr id="12" name="Text Placeholder 11">
            <a:extLst>
              <a:ext uri="{FF2B5EF4-FFF2-40B4-BE49-F238E27FC236}">
                <a16:creationId xmlns:a16="http://schemas.microsoft.com/office/drawing/2014/main" id="{019CDCF6-36F0-BB46-A146-2E518A2940C7}"/>
              </a:ext>
            </a:extLst>
          </p:cNvPr>
          <p:cNvSpPr>
            <a:spLocks noGrp="1"/>
          </p:cNvSpPr>
          <p:nvPr>
            <p:ph type="body" sz="quarter" idx="30"/>
          </p:nvPr>
        </p:nvSpPr>
        <p:spPr/>
        <p:txBody>
          <a:bodyPr/>
          <a:lstStyle/>
          <a:p>
            <a:r>
              <a:rPr lang="en-US" dirty="0"/>
              <a:t>Overview</a:t>
            </a:r>
          </a:p>
        </p:txBody>
      </p:sp>
      <p:sp>
        <p:nvSpPr>
          <p:cNvPr id="7" name="Slide Number Placeholder 5">
            <a:extLst>
              <a:ext uri="{FF2B5EF4-FFF2-40B4-BE49-F238E27FC236}">
                <a16:creationId xmlns:a16="http://schemas.microsoft.com/office/drawing/2014/main" id="{BC5A146D-5F14-2B43-B9EF-533C8979D6DB}"/>
              </a:ext>
            </a:extLst>
          </p:cNvPr>
          <p:cNvSpPr>
            <a:spLocks noGrp="1"/>
          </p:cNvSpPr>
          <p:nvPr>
            <p:ph type="sldNum" sz="quarter" idx="4"/>
          </p:nvPr>
        </p:nvSpPr>
        <p:spPr>
          <a:xfrm>
            <a:off x="6275853" y="10164478"/>
            <a:ext cx="988834" cy="465822"/>
          </a:xfrm>
        </p:spPr>
        <p:txBody>
          <a:bodyPr/>
          <a:lstStyle/>
          <a:p>
            <a:fld id="{CB2079F2-58AF-ED44-82D7-E04B2F6FD686}" type="slidenum">
              <a:rPr lang="en-US" smtClean="0"/>
              <a:pPr/>
              <a:t>5</a:t>
            </a:fld>
            <a:endParaRPr lang="en-US" dirty="0"/>
          </a:p>
        </p:txBody>
      </p:sp>
      <p:sp>
        <p:nvSpPr>
          <p:cNvPr id="2" name="TextBox 1">
            <a:extLst>
              <a:ext uri="{FF2B5EF4-FFF2-40B4-BE49-F238E27FC236}">
                <a16:creationId xmlns:a16="http://schemas.microsoft.com/office/drawing/2014/main" id="{FE16E00A-A759-5C29-3588-A8A60AA5C45E}"/>
              </a:ext>
            </a:extLst>
          </p:cNvPr>
          <p:cNvSpPr txBox="1"/>
          <p:nvPr/>
        </p:nvSpPr>
        <p:spPr>
          <a:xfrm>
            <a:off x="324407" y="5562599"/>
            <a:ext cx="6910859" cy="5647700"/>
          </a:xfrm>
          <a:prstGeom prst="rect">
            <a:avLst/>
          </a:prstGeom>
          <a:noFill/>
        </p:spPr>
        <p:txBody>
          <a:bodyPr wrap="square" rtlCol="0">
            <a:spAutoFit/>
          </a:bodyPr>
          <a:lstStyle/>
          <a:p>
            <a:r>
              <a:rPr lang="en-GB" sz="1400" b="1" dirty="0">
                <a:solidFill>
                  <a:srgbClr val="F1983D"/>
                </a:solidFill>
                <a:latin typeface="Calibri" panose="020F0502020204030204" pitchFamily="34" charset="0"/>
                <a:ea typeface="Calibri" panose="020F0502020204030204" pitchFamily="34" charset="0"/>
                <a:cs typeface="Calibri" panose="020F0502020204030204" pitchFamily="34" charset="0"/>
              </a:rPr>
              <a:t>01  Toolkit to establish a Learning Centre for Social Change</a:t>
            </a:r>
          </a:p>
          <a:p>
            <a:r>
              <a:rPr lang="en-GB" sz="1400" dirty="0">
                <a:latin typeface="Calibri" panose="020F0502020204030204" pitchFamily="34" charset="0"/>
                <a:ea typeface="Calibri" panose="020F0502020204030204" pitchFamily="34" charset="0"/>
                <a:cs typeface="Calibri" panose="020F0502020204030204" pitchFamily="34" charset="0"/>
              </a:rPr>
              <a:t>A toolkit to establish Design Thinking Learning Centres for social change. It focuses on how Design Thinking can upskill social change agents, creating centres for learning in communities.  ACCESS via  </a:t>
            </a:r>
            <a:r>
              <a:rPr lang="en-GB" sz="1400" b="1" dirty="0">
                <a:solidFill>
                  <a:srgbClr val="6B9F25"/>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A Toolkit Guide to Design for Change - Design For Change (</a:t>
            </a:r>
            <a:r>
              <a:rPr lang="en-GB" sz="1400" b="1" dirty="0" err="1">
                <a:solidFill>
                  <a:srgbClr val="6B9F25"/>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socialchange.how</a:t>
            </a:r>
            <a:r>
              <a:rPr lang="en-GB" sz="1400" b="1" dirty="0">
                <a:solidFill>
                  <a:srgbClr val="086575"/>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a:t>
            </a:r>
            <a:r>
              <a:rPr lang="en-GB" sz="1400" b="1" dirty="0">
                <a:solidFill>
                  <a:srgbClr val="086575"/>
                </a:solidFill>
                <a:latin typeface="Calibri" panose="020F0502020204030204" pitchFamily="34" charset="0"/>
                <a:ea typeface="Calibri" panose="020F0502020204030204" pitchFamily="34" charset="0"/>
                <a:cs typeface="Calibri" panose="020F0502020204030204" pitchFamily="34" charset="0"/>
              </a:rPr>
              <a:t>	</a:t>
            </a:r>
          </a:p>
          <a:p>
            <a:endParaRPr lang="en-GB" sz="1400" dirty="0">
              <a:latin typeface="Calibri" panose="020F0502020204030204" pitchFamily="34" charset="0"/>
              <a:ea typeface="Calibri" panose="020F0502020204030204" pitchFamily="34" charset="0"/>
              <a:cs typeface="Calibri" panose="020F0502020204030204" pitchFamily="34" charset="0"/>
            </a:endParaRPr>
          </a:p>
          <a:p>
            <a:r>
              <a:rPr lang="en-GB" sz="1400" b="1" dirty="0">
                <a:solidFill>
                  <a:srgbClr val="F1983D"/>
                </a:solidFill>
                <a:latin typeface="Calibri" panose="020F0502020204030204" pitchFamily="34" charset="0"/>
                <a:ea typeface="Calibri" panose="020F0502020204030204" pitchFamily="34" charset="0"/>
                <a:cs typeface="Calibri" panose="020F0502020204030204" pitchFamily="34" charset="0"/>
              </a:rPr>
              <a:t>02   Design Thinking for Social Change Guide</a:t>
            </a:r>
          </a:p>
          <a:p>
            <a:r>
              <a:rPr lang="en-GB" sz="1400" dirty="0">
                <a:latin typeface="Calibri" panose="020F0502020204030204" pitchFamily="34" charset="0"/>
                <a:ea typeface="Calibri" panose="020F0502020204030204" pitchFamily="34" charset="0"/>
                <a:cs typeface="Calibri" panose="020F0502020204030204" pitchFamily="34" charset="0"/>
              </a:rPr>
              <a:t>The Guide supports the Erasmus+ priority of improving the competences of educators and other adult education staff to facilitate the creation of effective, and long-lasting solutions through providing a range of tools for adult educations for each stage of Design Thinking model to understand and articulate the needs of communities crying out for social change. </a:t>
            </a:r>
          </a:p>
          <a:p>
            <a:endParaRPr lang="en-GB" sz="1400" dirty="0">
              <a:latin typeface="Calibri" panose="020F0502020204030204" pitchFamily="34" charset="0"/>
              <a:ea typeface="Calibri" panose="020F0502020204030204" pitchFamily="34" charset="0"/>
              <a:cs typeface="Calibri" panose="020F0502020204030204" pitchFamily="34" charset="0"/>
            </a:endParaRPr>
          </a:p>
          <a:p>
            <a:r>
              <a:rPr lang="en-GB" sz="1400" b="1" dirty="0">
                <a:solidFill>
                  <a:srgbClr val="F1983D"/>
                </a:solidFill>
                <a:latin typeface="Calibri" panose="020F0502020204030204" pitchFamily="34" charset="0"/>
                <a:ea typeface="Calibri" panose="020F0502020204030204" pitchFamily="34" charset="0"/>
                <a:cs typeface="Calibri" panose="020F0502020204030204" pitchFamily="34" charset="0"/>
              </a:rPr>
              <a:t>03  DESIGN FOR CHANGE Open Education Resources – a Training Course + Facilitator </a:t>
            </a:r>
          </a:p>
          <a:p>
            <a:r>
              <a:rPr lang="en-GB" sz="1400" dirty="0">
                <a:latin typeface="Calibri" panose="020F0502020204030204" pitchFamily="34" charset="0"/>
                <a:ea typeface="Calibri" panose="020F0502020204030204" pitchFamily="34" charset="0"/>
                <a:cs typeface="Calibri" panose="020F0502020204030204" pitchFamily="34" charset="0"/>
              </a:rPr>
              <a:t>The Open Education Resources empower Adult Educators, Social Change Actors and Policy Stakeholders involved in creating social change to upskill change advocates via a set of OERs – a Training Course + this Facilitator’s Guide to enable adult educators to adopt and pass on the skills of Design Thinking to social change activists and community members.</a:t>
            </a:r>
          </a:p>
          <a:p>
            <a:endParaRPr lang="en-GB" sz="1400" dirty="0">
              <a:latin typeface="Calibri" panose="020F0502020204030204" pitchFamily="34" charset="0"/>
              <a:ea typeface="Calibri" panose="020F0502020204030204" pitchFamily="34" charset="0"/>
              <a:cs typeface="Calibri" panose="020F0502020204030204" pitchFamily="34" charset="0"/>
            </a:endParaRPr>
          </a:p>
          <a:p>
            <a:r>
              <a:rPr lang="en-GB" sz="1400" b="1" dirty="0">
                <a:solidFill>
                  <a:srgbClr val="F1983D"/>
                </a:solidFill>
                <a:latin typeface="Calibri" panose="020F0502020204030204" pitchFamily="34" charset="0"/>
                <a:ea typeface="Calibri" panose="020F0502020204030204" pitchFamily="34" charset="0"/>
                <a:cs typeface="Calibri" panose="020F0502020204030204" pitchFamily="34" charset="0"/>
              </a:rPr>
              <a:t>04 Design Thinking for Social Change Process Learning Platform</a:t>
            </a:r>
          </a:p>
          <a:p>
            <a:r>
              <a:rPr lang="en-GB" sz="1400" dirty="0">
                <a:latin typeface="Calibri" panose="020F0502020204030204" pitchFamily="34" charset="0"/>
                <a:ea typeface="Calibri" panose="020F0502020204030204" pitchFamily="34" charset="0"/>
                <a:cs typeface="Calibri" panose="020F0502020204030204" pitchFamily="34" charset="0"/>
              </a:rPr>
              <a:t>The interactive learning platform is a creative space for the exchange of ideas between social change agents that use design thinking principles. ACCESS via </a:t>
            </a:r>
            <a:r>
              <a:rPr lang="en-GB" sz="1400" b="1" dirty="0">
                <a:latin typeface="Calibri" panose="020F0502020204030204" pitchFamily="34" charset="0"/>
                <a:ea typeface="Calibri" panose="020F0502020204030204" pitchFamily="34" charset="0"/>
                <a:cs typeface="Calibri" panose="020F0502020204030204" pitchFamily="34" charset="0"/>
                <a:hlinkClick r:id="rId3"/>
              </a:rPr>
              <a:t>https://socialchange.how/learning-platform/</a:t>
            </a:r>
            <a:r>
              <a:rPr lang="en-GB" sz="1400" b="1" dirty="0">
                <a:latin typeface="Calibri" panose="020F0502020204030204" pitchFamily="34" charset="0"/>
                <a:ea typeface="Calibri" panose="020F0502020204030204" pitchFamily="34" charset="0"/>
                <a:cs typeface="Calibri" panose="020F0502020204030204" pitchFamily="34" charset="0"/>
              </a:rPr>
              <a:t> </a:t>
            </a:r>
            <a:endParaRPr lang="en-US" sz="1400" b="1" dirty="0">
              <a:latin typeface="Calibri" panose="020F0502020204030204" pitchFamily="34" charset="0"/>
              <a:ea typeface="Calibri" panose="020F0502020204030204" pitchFamily="34" charset="0"/>
              <a:cs typeface="Calibri" panose="020F0502020204030204" pitchFamily="34" charset="0"/>
            </a:endParaRPr>
          </a:p>
          <a:p>
            <a:endParaRPr lang="en-GB" sz="1100" dirty="0"/>
          </a:p>
          <a:p>
            <a:endParaRPr lang="en-GB" sz="1200" dirty="0">
              <a:solidFill>
                <a:srgbClr val="086575"/>
              </a:solidFill>
              <a:latin typeface="Open Sans" panose="020B0606030504020204" pitchFamily="34" charset="0"/>
            </a:endParaRPr>
          </a:p>
          <a:p>
            <a:endParaRPr lang="en-GB" sz="1200" dirty="0">
              <a:solidFill>
                <a:srgbClr val="086575"/>
              </a:solidFill>
              <a:latin typeface="Open Sans" panose="020B0606030504020204" pitchFamily="34" charset="0"/>
            </a:endParaRPr>
          </a:p>
          <a:p>
            <a:r>
              <a:rPr lang="en-GB" b="0" i="0" dirty="0">
                <a:solidFill>
                  <a:srgbClr val="FFFFFF"/>
                </a:solidFill>
                <a:effectLst/>
                <a:latin typeface="Open Sans" panose="020B0606030504020204" pitchFamily="34" charset="0"/>
              </a:rPr>
              <a:t>.</a:t>
            </a:r>
            <a:endParaRPr lang="en-IE" dirty="0"/>
          </a:p>
        </p:txBody>
      </p:sp>
    </p:spTree>
    <p:extLst>
      <p:ext uri="{BB962C8B-B14F-4D97-AF65-F5344CB8AC3E}">
        <p14:creationId xmlns:p14="http://schemas.microsoft.com/office/powerpoint/2010/main" val="4166171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DDBFB09-7643-924D-9B39-0AC2B9A5AE01}"/>
              </a:ext>
            </a:extLst>
          </p:cNvPr>
          <p:cNvSpPr>
            <a:spLocks noGrp="1"/>
          </p:cNvSpPr>
          <p:nvPr>
            <p:ph type="body" sz="quarter" idx="35"/>
          </p:nvPr>
        </p:nvSpPr>
        <p:spPr>
          <a:xfrm>
            <a:off x="4920042" y="994718"/>
            <a:ext cx="2024426" cy="339415"/>
          </a:xfrm>
        </p:spPr>
        <p:txBody>
          <a:bodyPr>
            <a:normAutofit fontScale="92500" lnSpcReduction="20000"/>
          </a:bodyPr>
          <a:lstStyle/>
          <a:p>
            <a:pPr algn="l"/>
            <a:r>
              <a:rPr lang="en-US" dirty="0"/>
              <a:t>Adult Educators</a:t>
            </a:r>
          </a:p>
        </p:txBody>
      </p:sp>
      <p:sp>
        <p:nvSpPr>
          <p:cNvPr id="5" name="Text Placeholder 4">
            <a:extLst>
              <a:ext uri="{FF2B5EF4-FFF2-40B4-BE49-F238E27FC236}">
                <a16:creationId xmlns:a16="http://schemas.microsoft.com/office/drawing/2014/main" id="{0176CF45-9C51-9C42-B13A-6B916AE7DF02}"/>
              </a:ext>
            </a:extLst>
          </p:cNvPr>
          <p:cNvSpPr>
            <a:spLocks noGrp="1"/>
          </p:cNvSpPr>
          <p:nvPr>
            <p:ph type="body" sz="quarter" idx="36"/>
          </p:nvPr>
        </p:nvSpPr>
        <p:spPr>
          <a:xfrm>
            <a:off x="4597400" y="1314406"/>
            <a:ext cx="2344155" cy="999383"/>
          </a:xfrm>
        </p:spPr>
        <p:txBody>
          <a:bodyPr/>
          <a:lstStyle/>
          <a:p>
            <a:pPr algn="just"/>
            <a:r>
              <a:rPr lang="en-US" dirty="0"/>
              <a:t>Will be better equipped and involved in their communities in addressing Social Change through Design Thinking. They will now be able to actively participate and be involved in the problem-solving processes by educating a new way of thinking and designing solutions.</a:t>
            </a:r>
          </a:p>
          <a:p>
            <a:endParaRPr lang="en-US" dirty="0"/>
          </a:p>
        </p:txBody>
      </p:sp>
      <p:sp>
        <p:nvSpPr>
          <p:cNvPr id="6" name="Text Placeholder 5">
            <a:extLst>
              <a:ext uri="{FF2B5EF4-FFF2-40B4-BE49-F238E27FC236}">
                <a16:creationId xmlns:a16="http://schemas.microsoft.com/office/drawing/2014/main" id="{E8E03186-3C09-B445-9388-8F71B52027CA}"/>
              </a:ext>
            </a:extLst>
          </p:cNvPr>
          <p:cNvSpPr>
            <a:spLocks noGrp="1"/>
          </p:cNvSpPr>
          <p:nvPr>
            <p:ph type="body" sz="quarter" idx="37"/>
          </p:nvPr>
        </p:nvSpPr>
        <p:spPr/>
        <p:txBody>
          <a:bodyPr/>
          <a:lstStyle/>
          <a:p>
            <a:r>
              <a:rPr lang="en-US" dirty="0"/>
              <a:t>1</a:t>
            </a:r>
          </a:p>
        </p:txBody>
      </p:sp>
      <p:sp>
        <p:nvSpPr>
          <p:cNvPr id="8" name="Text Placeholder 7">
            <a:extLst>
              <a:ext uri="{FF2B5EF4-FFF2-40B4-BE49-F238E27FC236}">
                <a16:creationId xmlns:a16="http://schemas.microsoft.com/office/drawing/2014/main" id="{CB625621-043A-8740-8465-88FD23742F24}"/>
              </a:ext>
            </a:extLst>
          </p:cNvPr>
          <p:cNvSpPr>
            <a:spLocks noGrp="1"/>
          </p:cNvSpPr>
          <p:nvPr>
            <p:ph type="body" sz="quarter" idx="42"/>
          </p:nvPr>
        </p:nvSpPr>
        <p:spPr>
          <a:xfrm>
            <a:off x="4904896" y="3716938"/>
            <a:ext cx="2024426" cy="339415"/>
          </a:xfrm>
        </p:spPr>
        <p:txBody>
          <a:bodyPr>
            <a:normAutofit fontScale="92500" lnSpcReduction="20000"/>
          </a:bodyPr>
          <a:lstStyle/>
          <a:p>
            <a:pPr algn="l"/>
            <a:r>
              <a:rPr lang="en-US" dirty="0"/>
              <a:t>Adult Learners</a:t>
            </a:r>
          </a:p>
          <a:p>
            <a:endParaRPr lang="en-US" dirty="0"/>
          </a:p>
        </p:txBody>
      </p:sp>
      <p:sp>
        <p:nvSpPr>
          <p:cNvPr id="9" name="Text Placeholder 8">
            <a:extLst>
              <a:ext uri="{FF2B5EF4-FFF2-40B4-BE49-F238E27FC236}">
                <a16:creationId xmlns:a16="http://schemas.microsoft.com/office/drawing/2014/main" id="{CCF4F0B6-F500-4E4D-AD71-119D3943EE50}"/>
              </a:ext>
            </a:extLst>
          </p:cNvPr>
          <p:cNvSpPr>
            <a:spLocks noGrp="1"/>
          </p:cNvSpPr>
          <p:nvPr>
            <p:ph type="body" sz="quarter" idx="43"/>
          </p:nvPr>
        </p:nvSpPr>
        <p:spPr>
          <a:xfrm>
            <a:off x="4597400" y="4215651"/>
            <a:ext cx="2334835" cy="1204347"/>
          </a:xfrm>
        </p:spPr>
        <p:txBody>
          <a:bodyPr/>
          <a:lstStyle/>
          <a:p>
            <a:pPr algn="just"/>
            <a:r>
              <a:rPr lang="en-GB" dirty="0"/>
              <a:t>Adult learners will access high-quality learning opportunities, utilising Design for Change's innovative storytelling approach to understand and solve community problems, catalysing social change.</a:t>
            </a:r>
            <a:endParaRPr lang="en-US" dirty="0"/>
          </a:p>
        </p:txBody>
      </p:sp>
      <p:sp>
        <p:nvSpPr>
          <p:cNvPr id="10" name="Text Placeholder 9">
            <a:extLst>
              <a:ext uri="{FF2B5EF4-FFF2-40B4-BE49-F238E27FC236}">
                <a16:creationId xmlns:a16="http://schemas.microsoft.com/office/drawing/2014/main" id="{ED64E190-1AEB-434A-8928-6FD37865F48C}"/>
              </a:ext>
            </a:extLst>
          </p:cNvPr>
          <p:cNvSpPr>
            <a:spLocks noGrp="1"/>
          </p:cNvSpPr>
          <p:nvPr>
            <p:ph type="body" sz="quarter" idx="44"/>
          </p:nvPr>
        </p:nvSpPr>
        <p:spPr/>
        <p:txBody>
          <a:bodyPr/>
          <a:lstStyle/>
          <a:p>
            <a:r>
              <a:rPr lang="en-US" dirty="0"/>
              <a:t>2</a:t>
            </a:r>
          </a:p>
        </p:txBody>
      </p:sp>
      <p:sp>
        <p:nvSpPr>
          <p:cNvPr id="11" name="Text Placeholder 10">
            <a:extLst>
              <a:ext uri="{FF2B5EF4-FFF2-40B4-BE49-F238E27FC236}">
                <a16:creationId xmlns:a16="http://schemas.microsoft.com/office/drawing/2014/main" id="{6B90E9BD-55FB-D34A-9A94-4AEE42E67CC3}"/>
              </a:ext>
            </a:extLst>
          </p:cNvPr>
          <p:cNvSpPr>
            <a:spLocks noGrp="1"/>
          </p:cNvSpPr>
          <p:nvPr>
            <p:ph type="body" sz="quarter" idx="45"/>
          </p:nvPr>
        </p:nvSpPr>
        <p:spPr>
          <a:xfrm>
            <a:off x="4871412" y="6465751"/>
            <a:ext cx="2024426" cy="339415"/>
          </a:xfrm>
        </p:spPr>
        <p:txBody>
          <a:bodyPr>
            <a:normAutofit fontScale="77500" lnSpcReduction="20000"/>
          </a:bodyPr>
          <a:lstStyle/>
          <a:p>
            <a:pPr algn="l"/>
            <a:r>
              <a:rPr lang="en-US" dirty="0"/>
              <a:t>Social Change Actors</a:t>
            </a:r>
          </a:p>
        </p:txBody>
      </p:sp>
      <p:sp>
        <p:nvSpPr>
          <p:cNvPr id="12" name="Text Placeholder 11">
            <a:extLst>
              <a:ext uri="{FF2B5EF4-FFF2-40B4-BE49-F238E27FC236}">
                <a16:creationId xmlns:a16="http://schemas.microsoft.com/office/drawing/2014/main" id="{F1754221-CEBC-6F4B-90DC-F8F966C5128B}"/>
              </a:ext>
            </a:extLst>
          </p:cNvPr>
          <p:cNvSpPr>
            <a:spLocks noGrp="1"/>
          </p:cNvSpPr>
          <p:nvPr>
            <p:ph type="body" sz="quarter" idx="46"/>
          </p:nvPr>
        </p:nvSpPr>
        <p:spPr>
          <a:xfrm>
            <a:off x="4594488" y="6805166"/>
            <a:ext cx="2415911" cy="1328389"/>
          </a:xfrm>
        </p:spPr>
        <p:txBody>
          <a:bodyPr/>
          <a:lstStyle/>
          <a:p>
            <a:pPr algn="just"/>
            <a:r>
              <a:rPr lang="en-US" dirty="0"/>
              <a:t>Will be equipped with Design for Change resources, learning environments and methods for civic participation and be able to identify and solve key community problems. Becoming Community Change Makers, empowered to tackle key community issues and develop inclusive, stronger communities. </a:t>
            </a:r>
          </a:p>
        </p:txBody>
      </p:sp>
      <p:sp>
        <p:nvSpPr>
          <p:cNvPr id="13" name="Text Placeholder 12">
            <a:extLst>
              <a:ext uri="{FF2B5EF4-FFF2-40B4-BE49-F238E27FC236}">
                <a16:creationId xmlns:a16="http://schemas.microsoft.com/office/drawing/2014/main" id="{D2D8C002-0DD7-204E-99B2-A6A881D5C5A5}"/>
              </a:ext>
            </a:extLst>
          </p:cNvPr>
          <p:cNvSpPr>
            <a:spLocks noGrp="1"/>
          </p:cNvSpPr>
          <p:nvPr>
            <p:ph type="body" sz="quarter" idx="47"/>
          </p:nvPr>
        </p:nvSpPr>
        <p:spPr/>
        <p:txBody>
          <a:bodyPr/>
          <a:lstStyle/>
          <a:p>
            <a:r>
              <a:rPr lang="en-US" dirty="0"/>
              <a:t>3</a:t>
            </a:r>
          </a:p>
        </p:txBody>
      </p:sp>
      <p:pic>
        <p:nvPicPr>
          <p:cNvPr id="22" name="Picture Placeholder 21">
            <a:extLst>
              <a:ext uri="{FF2B5EF4-FFF2-40B4-BE49-F238E27FC236}">
                <a16:creationId xmlns:a16="http://schemas.microsoft.com/office/drawing/2014/main" id="{B15E59C0-D6F0-E541-BE43-4ADA720CD166}"/>
              </a:ext>
            </a:extLst>
          </p:cNvPr>
          <p:cNvPicPr>
            <a:picLocks noGrp="1" noChangeAspect="1"/>
          </p:cNvPicPr>
          <p:nvPr>
            <p:ph type="pic" sz="quarter" idx="41"/>
          </p:nvPr>
        </p:nvPicPr>
        <p:blipFill>
          <a:blip r:embed="rId2"/>
          <a:srcRect l="25534" r="25534"/>
          <a:stretch>
            <a:fillRect/>
          </a:stretch>
        </p:blipFill>
        <p:spPr/>
      </p:pic>
      <p:grpSp>
        <p:nvGrpSpPr>
          <p:cNvPr id="24" name="Group 23">
            <a:extLst>
              <a:ext uri="{FF2B5EF4-FFF2-40B4-BE49-F238E27FC236}">
                <a16:creationId xmlns:a16="http://schemas.microsoft.com/office/drawing/2014/main" id="{20D102C7-A4E5-D843-829F-B590AFCE9887}"/>
              </a:ext>
            </a:extLst>
          </p:cNvPr>
          <p:cNvGrpSpPr/>
          <p:nvPr/>
        </p:nvGrpSpPr>
        <p:grpSpPr>
          <a:xfrm>
            <a:off x="62342" y="188180"/>
            <a:ext cx="824405" cy="2642361"/>
            <a:chOff x="-57656" y="7752056"/>
            <a:chExt cx="824405" cy="2642361"/>
          </a:xfrm>
        </p:grpSpPr>
        <p:sp>
          <p:nvSpPr>
            <p:cNvPr id="25" name="Freeform 24">
              <a:extLst>
                <a:ext uri="{FF2B5EF4-FFF2-40B4-BE49-F238E27FC236}">
                  <a16:creationId xmlns:a16="http://schemas.microsoft.com/office/drawing/2014/main" id="{7C283072-EF30-B64E-BDC4-E758BAE5326D}"/>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solidFill>
              <a:srgbClr val="E25684"/>
            </a:solidFill>
            <a:ln w="949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0B9E52E4-4DB4-E947-8D91-63FCBA1279F5}"/>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solidFill>
              <a:srgbClr val="E25684"/>
            </a:solidFill>
            <a:ln w="9497" cap="flat">
              <a:noFill/>
              <a:prstDash val="solid"/>
              <a:miter/>
            </a:ln>
          </p:spPr>
          <p:txBody>
            <a:bodyPr rtlCol="0" anchor="ctr"/>
            <a:lstStyle/>
            <a:p>
              <a:endParaRPr lang="en-US"/>
            </a:p>
          </p:txBody>
        </p:sp>
      </p:grpSp>
      <p:sp>
        <p:nvSpPr>
          <p:cNvPr id="2" name="Text Placeholder 3">
            <a:extLst>
              <a:ext uri="{FF2B5EF4-FFF2-40B4-BE49-F238E27FC236}">
                <a16:creationId xmlns:a16="http://schemas.microsoft.com/office/drawing/2014/main" id="{DB1245F0-CA83-ABB8-2C51-13BCD9C6B04A}"/>
              </a:ext>
            </a:extLst>
          </p:cNvPr>
          <p:cNvSpPr txBox="1">
            <a:spLocks/>
          </p:cNvSpPr>
          <p:nvPr/>
        </p:nvSpPr>
        <p:spPr>
          <a:xfrm>
            <a:off x="5072442" y="302489"/>
            <a:ext cx="2024426" cy="339415"/>
          </a:xfrm>
          <a:prstGeom prst="rect">
            <a:avLst/>
          </a:prstGeom>
        </p:spPr>
        <p:txBody>
          <a:bodyPr>
            <a:normAutofit fontScale="92500" lnSpcReduction="20000"/>
          </a:bodyPr>
          <a:lstStyle>
            <a:lvl1pPr marL="0" indent="0" algn="r" defTabSz="2072941" rtl="0" eaLnBrk="1" latinLnBrk="0" hangingPunct="1">
              <a:lnSpc>
                <a:spcPct val="100000"/>
              </a:lnSpc>
              <a:spcBef>
                <a:spcPts val="2267"/>
              </a:spcBef>
              <a:buFont typeface="Arial" panose="020B0604020202020204" pitchFamily="34" charset="0"/>
              <a:buNone/>
              <a:defRPr sz="2000" b="1" i="0" kern="1200">
                <a:solidFill>
                  <a:srgbClr val="F79037"/>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Who will benefit?</a:t>
            </a:r>
          </a:p>
        </p:txBody>
      </p:sp>
    </p:spTree>
    <p:extLst>
      <p:ext uri="{BB962C8B-B14F-4D97-AF65-F5344CB8AC3E}">
        <p14:creationId xmlns:p14="http://schemas.microsoft.com/office/powerpoint/2010/main" val="3030666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A3C8D0-4D27-4C01-5C89-38C9099CFCCD}"/>
              </a:ext>
            </a:extLst>
          </p:cNvPr>
          <p:cNvSpPr>
            <a:spLocks noGrp="1"/>
          </p:cNvSpPr>
          <p:nvPr>
            <p:ph type="body" sz="quarter" idx="35"/>
          </p:nvPr>
        </p:nvSpPr>
        <p:spPr>
          <a:xfrm>
            <a:off x="4470401" y="1020845"/>
            <a:ext cx="2650066" cy="1265155"/>
          </a:xfrm>
        </p:spPr>
        <p:txBody>
          <a:bodyPr>
            <a:normAutofit fontScale="92500" lnSpcReduction="20000"/>
          </a:bodyPr>
          <a:lstStyle/>
          <a:p>
            <a:pPr algn="l"/>
            <a:r>
              <a:rPr lang="en-US" dirty="0"/>
              <a:t>Policy Makers, </a:t>
            </a:r>
            <a:br>
              <a:rPr lang="en-US" dirty="0"/>
            </a:br>
            <a:r>
              <a:rPr lang="en-US" dirty="0"/>
              <a:t>Government Decision Makers, National Development Agencies, Funding Authorities.</a:t>
            </a:r>
          </a:p>
          <a:p>
            <a:endParaRPr lang="en-IE" dirty="0"/>
          </a:p>
        </p:txBody>
      </p:sp>
      <p:sp>
        <p:nvSpPr>
          <p:cNvPr id="3" name="Text Placeholder 2">
            <a:extLst>
              <a:ext uri="{FF2B5EF4-FFF2-40B4-BE49-F238E27FC236}">
                <a16:creationId xmlns:a16="http://schemas.microsoft.com/office/drawing/2014/main" id="{A00E52E0-D8AA-1C35-DBB9-50EBFEB2D738}"/>
              </a:ext>
            </a:extLst>
          </p:cNvPr>
          <p:cNvSpPr>
            <a:spLocks noGrp="1"/>
          </p:cNvSpPr>
          <p:nvPr>
            <p:ph type="body" sz="quarter" idx="36"/>
          </p:nvPr>
        </p:nvSpPr>
        <p:spPr>
          <a:xfrm>
            <a:off x="4748757" y="2412999"/>
            <a:ext cx="2021513" cy="3780475"/>
          </a:xfrm>
        </p:spPr>
        <p:txBody>
          <a:bodyPr/>
          <a:lstStyle/>
          <a:p>
            <a:pPr algn="just"/>
            <a:r>
              <a:rPr lang="en-IE" dirty="0"/>
              <a:t>Will have access to grassroots social inclusion Learning Centres across Europe. Fostering and promoting Social inclusion, Civic engagement and democracy. They will</a:t>
            </a:r>
            <a:r>
              <a:rPr lang="en-GB" dirty="0"/>
              <a:t> witness the transformative effects on communities, individuals, and local economies, while also benefiting from high-quality training support and collaboration opportunities.</a:t>
            </a:r>
            <a:r>
              <a:rPr lang="en-IE" dirty="0"/>
              <a:t> </a:t>
            </a:r>
          </a:p>
        </p:txBody>
      </p:sp>
      <p:sp>
        <p:nvSpPr>
          <p:cNvPr id="4" name="Text Placeholder 3">
            <a:extLst>
              <a:ext uri="{FF2B5EF4-FFF2-40B4-BE49-F238E27FC236}">
                <a16:creationId xmlns:a16="http://schemas.microsoft.com/office/drawing/2014/main" id="{9B2B41E6-DC3F-033C-E0E5-EB5A9A9238F4}"/>
              </a:ext>
            </a:extLst>
          </p:cNvPr>
          <p:cNvSpPr>
            <a:spLocks noGrp="1"/>
          </p:cNvSpPr>
          <p:nvPr>
            <p:ph type="body" sz="quarter" idx="37"/>
          </p:nvPr>
        </p:nvSpPr>
        <p:spPr>
          <a:xfrm>
            <a:off x="3675378" y="2976657"/>
            <a:ext cx="641119" cy="955625"/>
          </a:xfrm>
        </p:spPr>
        <p:txBody>
          <a:bodyPr/>
          <a:lstStyle/>
          <a:p>
            <a:r>
              <a:rPr lang="en-IE" dirty="0"/>
              <a:t>4</a:t>
            </a:r>
          </a:p>
        </p:txBody>
      </p:sp>
      <p:sp>
        <p:nvSpPr>
          <p:cNvPr id="6" name="Slide Number Placeholder 5">
            <a:extLst>
              <a:ext uri="{FF2B5EF4-FFF2-40B4-BE49-F238E27FC236}">
                <a16:creationId xmlns:a16="http://schemas.microsoft.com/office/drawing/2014/main" id="{7BEEE445-FF91-E23D-6A00-2F5E42A2E982}"/>
              </a:ext>
            </a:extLst>
          </p:cNvPr>
          <p:cNvSpPr>
            <a:spLocks noGrp="1"/>
          </p:cNvSpPr>
          <p:nvPr>
            <p:ph type="sldNum" sz="quarter" idx="4"/>
          </p:nvPr>
        </p:nvSpPr>
        <p:spPr/>
        <p:txBody>
          <a:bodyPr/>
          <a:lstStyle/>
          <a:p>
            <a:fld id="{CB2079F2-58AF-ED44-82D7-E04B2F6FD686}" type="slidenum">
              <a:rPr lang="en-US" smtClean="0"/>
              <a:pPr/>
              <a:t>7</a:t>
            </a:fld>
            <a:endParaRPr lang="en-US" dirty="0"/>
          </a:p>
        </p:txBody>
      </p:sp>
      <p:pic>
        <p:nvPicPr>
          <p:cNvPr id="12" name="Picture Placeholder 11">
            <a:extLst>
              <a:ext uri="{FF2B5EF4-FFF2-40B4-BE49-F238E27FC236}">
                <a16:creationId xmlns:a16="http://schemas.microsoft.com/office/drawing/2014/main" id="{19403241-40DD-7083-0810-A6E2B3F033A9}"/>
              </a:ext>
            </a:extLst>
          </p:cNvPr>
          <p:cNvPicPr>
            <a:picLocks noGrp="1" noChangeAspect="1"/>
          </p:cNvPicPr>
          <p:nvPr>
            <p:ph type="pic" sz="quarter" idx="41"/>
          </p:nvPr>
        </p:nvPicPr>
        <p:blipFill>
          <a:blip r:embed="rId2"/>
          <a:srcRect l="25577" r="25577"/>
          <a:stretch>
            <a:fillRect/>
          </a:stretch>
        </p:blipFill>
        <p:spPr/>
      </p:pic>
    </p:spTree>
    <p:extLst>
      <p:ext uri="{BB962C8B-B14F-4D97-AF65-F5344CB8AC3E}">
        <p14:creationId xmlns:p14="http://schemas.microsoft.com/office/powerpoint/2010/main" val="628203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019CDCF6-36F0-BB46-A146-2E518A2940C7}"/>
              </a:ext>
            </a:extLst>
          </p:cNvPr>
          <p:cNvSpPr>
            <a:spLocks noGrp="1"/>
          </p:cNvSpPr>
          <p:nvPr>
            <p:ph type="body" sz="quarter" idx="30"/>
          </p:nvPr>
        </p:nvSpPr>
        <p:spPr/>
        <p:txBody>
          <a:bodyPr/>
          <a:lstStyle/>
          <a:p>
            <a:r>
              <a:rPr lang="en-US" dirty="0"/>
              <a:t>Meet the Team – Who is involved.</a:t>
            </a:r>
          </a:p>
        </p:txBody>
      </p:sp>
      <p:sp>
        <p:nvSpPr>
          <p:cNvPr id="7" name="Slide Number Placeholder 5">
            <a:extLst>
              <a:ext uri="{FF2B5EF4-FFF2-40B4-BE49-F238E27FC236}">
                <a16:creationId xmlns:a16="http://schemas.microsoft.com/office/drawing/2014/main" id="{BC5A146D-5F14-2B43-B9EF-533C8979D6DB}"/>
              </a:ext>
            </a:extLst>
          </p:cNvPr>
          <p:cNvSpPr>
            <a:spLocks noGrp="1"/>
          </p:cNvSpPr>
          <p:nvPr>
            <p:ph type="sldNum" sz="quarter" idx="4"/>
          </p:nvPr>
        </p:nvSpPr>
        <p:spPr>
          <a:xfrm>
            <a:off x="6275853" y="10164478"/>
            <a:ext cx="988834" cy="465822"/>
          </a:xfrm>
        </p:spPr>
        <p:txBody>
          <a:bodyPr/>
          <a:lstStyle/>
          <a:p>
            <a:fld id="{CB2079F2-58AF-ED44-82D7-E04B2F6FD686}" type="slidenum">
              <a:rPr lang="en-US" smtClean="0"/>
              <a:pPr/>
              <a:t>8</a:t>
            </a:fld>
            <a:endParaRPr lang="en-US" dirty="0"/>
          </a:p>
        </p:txBody>
      </p:sp>
      <p:pic>
        <p:nvPicPr>
          <p:cNvPr id="6" name="Picture 5">
            <a:extLst>
              <a:ext uri="{FF2B5EF4-FFF2-40B4-BE49-F238E27FC236}">
                <a16:creationId xmlns:a16="http://schemas.microsoft.com/office/drawing/2014/main" id="{EB879739-9776-68F8-D60C-54A1C22078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510" y="5848346"/>
            <a:ext cx="1880480" cy="451701"/>
          </a:xfrm>
          <a:prstGeom prst="rect">
            <a:avLst/>
          </a:prstGeom>
        </p:spPr>
      </p:pic>
      <p:sp>
        <p:nvSpPr>
          <p:cNvPr id="8" name="TextBox 7">
            <a:extLst>
              <a:ext uri="{FF2B5EF4-FFF2-40B4-BE49-F238E27FC236}">
                <a16:creationId xmlns:a16="http://schemas.microsoft.com/office/drawing/2014/main" id="{9AE89E09-AA64-53D2-2629-E967D56039A5}"/>
              </a:ext>
            </a:extLst>
          </p:cNvPr>
          <p:cNvSpPr txBox="1"/>
          <p:nvPr/>
        </p:nvSpPr>
        <p:spPr>
          <a:xfrm>
            <a:off x="2889511" y="5590305"/>
            <a:ext cx="4375176" cy="1292662"/>
          </a:xfrm>
          <a:prstGeom prst="rect">
            <a:avLst/>
          </a:prstGeom>
          <a:noFill/>
        </p:spPr>
        <p:txBody>
          <a:bodyPr wrap="square" rtlCol="0">
            <a:spAutoFit/>
          </a:bodyPr>
          <a:lstStyle/>
          <a:p>
            <a:pPr algn="just"/>
            <a:r>
              <a:rPr lang="en-US" sz="1200" b="1" dirty="0">
                <a:solidFill>
                  <a:srgbClr val="086575"/>
                </a:solidFill>
                <a:latin typeface="Calibri" panose="020F0502020204030204" pitchFamily="34" charset="0"/>
                <a:cs typeface="Calibri" panose="020F0502020204030204" pitchFamily="34" charset="0"/>
              </a:rPr>
              <a:t>Momentum, Ireland  </a:t>
            </a:r>
            <a:r>
              <a:rPr lang="en-US" sz="1200" dirty="0">
                <a:solidFill>
                  <a:srgbClr val="086575"/>
                </a:solidFill>
                <a:latin typeface="Calibri" panose="020F0502020204030204" pitchFamily="34" charset="0"/>
                <a:cs typeface="Calibri" panose="020F0502020204030204" pitchFamily="34" charset="0"/>
              </a:rPr>
              <a:t>is an award-winning Irish educator focused on developing progressive learning programmes (course curriculum and content development) and platforms for education, with a special focus on sustainability, community regeneration, innovation, and marketing. </a:t>
            </a:r>
          </a:p>
          <a:p>
            <a:endParaRPr lang="en-IE" dirty="0"/>
          </a:p>
        </p:txBody>
      </p:sp>
      <p:sp>
        <p:nvSpPr>
          <p:cNvPr id="9" name="TextBox 8">
            <a:extLst>
              <a:ext uri="{FF2B5EF4-FFF2-40B4-BE49-F238E27FC236}">
                <a16:creationId xmlns:a16="http://schemas.microsoft.com/office/drawing/2014/main" id="{61418401-D03D-DA8A-55F5-3CFDBBAABEC2}"/>
              </a:ext>
            </a:extLst>
          </p:cNvPr>
          <p:cNvSpPr txBox="1"/>
          <p:nvPr/>
        </p:nvSpPr>
        <p:spPr>
          <a:xfrm>
            <a:off x="2889511" y="6758442"/>
            <a:ext cx="4375176" cy="830997"/>
          </a:xfrm>
          <a:prstGeom prst="rect">
            <a:avLst/>
          </a:prstGeom>
          <a:noFill/>
        </p:spPr>
        <p:txBody>
          <a:bodyPr wrap="square" rtlCol="0">
            <a:spAutoFit/>
          </a:bodyPr>
          <a:lstStyle/>
          <a:p>
            <a:pPr algn="just"/>
            <a:r>
              <a:rPr lang="en-GB" sz="1200" b="1" dirty="0">
                <a:solidFill>
                  <a:srgbClr val="086575"/>
                </a:solidFill>
                <a:latin typeface="Calibri" panose="020F0502020204030204" pitchFamily="34" charset="0"/>
                <a:cs typeface="Calibri" panose="020F0502020204030204" pitchFamily="34" charset="0"/>
              </a:rPr>
              <a:t>European E-Learning Institute – Denmark </a:t>
            </a:r>
            <a:r>
              <a:rPr lang="en-GB" sz="1200" dirty="0">
                <a:solidFill>
                  <a:srgbClr val="086575"/>
                </a:solidFill>
                <a:latin typeface="Calibri" panose="020F0502020204030204" pitchFamily="34" charset="0"/>
                <a:cs typeface="Calibri" panose="020F0502020204030204" pitchFamily="34" charset="0"/>
              </a:rPr>
              <a:t>are specialists in online learning who are committed to providing high-quality learning experiences and innovative educational programmes which engage learners from a range of sectors and socio-economic backgrounds. </a:t>
            </a:r>
            <a:endParaRPr lang="en-IE" dirty="0"/>
          </a:p>
        </p:txBody>
      </p:sp>
      <p:sp>
        <p:nvSpPr>
          <p:cNvPr id="10" name="TextBox 9">
            <a:extLst>
              <a:ext uri="{FF2B5EF4-FFF2-40B4-BE49-F238E27FC236}">
                <a16:creationId xmlns:a16="http://schemas.microsoft.com/office/drawing/2014/main" id="{6B4C98CD-3610-8F22-7929-3082A94E3375}"/>
              </a:ext>
            </a:extLst>
          </p:cNvPr>
          <p:cNvSpPr txBox="1"/>
          <p:nvPr/>
        </p:nvSpPr>
        <p:spPr>
          <a:xfrm>
            <a:off x="2889511" y="8023189"/>
            <a:ext cx="4375176" cy="646331"/>
          </a:xfrm>
          <a:prstGeom prst="rect">
            <a:avLst/>
          </a:prstGeom>
          <a:noFill/>
        </p:spPr>
        <p:txBody>
          <a:bodyPr wrap="square" rtlCol="0">
            <a:spAutoFit/>
          </a:bodyPr>
          <a:lstStyle/>
          <a:p>
            <a:pPr algn="just"/>
            <a:r>
              <a:rPr lang="en-US" sz="1200" b="1" dirty="0" err="1">
                <a:solidFill>
                  <a:srgbClr val="086575"/>
                </a:solidFill>
                <a:latin typeface="Calibri" panose="020F0502020204030204" pitchFamily="34" charset="0"/>
                <a:cs typeface="Calibri" panose="020F0502020204030204" pitchFamily="34" charset="0"/>
              </a:rPr>
              <a:t>i</a:t>
            </a:r>
            <a:r>
              <a:rPr lang="en-US" sz="1200" b="1" dirty="0">
                <a:solidFill>
                  <a:srgbClr val="086575"/>
                </a:solidFill>
                <a:latin typeface="Calibri" panose="020F0502020204030204" pitchFamily="34" charset="0"/>
                <a:cs typeface="Calibri" panose="020F0502020204030204" pitchFamily="34" charset="0"/>
              </a:rPr>
              <a:t>-strategies, Italy </a:t>
            </a:r>
            <a:r>
              <a:rPr lang="en-GB" sz="1200" dirty="0">
                <a:solidFill>
                  <a:srgbClr val="086575"/>
                </a:solidFill>
                <a:latin typeface="Calibri" panose="020F0502020204030204" pitchFamily="34" charset="0"/>
                <a:cs typeface="Calibri" panose="020F0502020204030204" pitchFamily="34" charset="0"/>
              </a:rPr>
              <a:t>is a start-up company based in </a:t>
            </a:r>
            <a:r>
              <a:rPr lang="en-GB" sz="1200" dirty="0" err="1">
                <a:solidFill>
                  <a:srgbClr val="086575"/>
                </a:solidFill>
                <a:latin typeface="Calibri" panose="020F0502020204030204" pitchFamily="34" charset="0"/>
                <a:cs typeface="Calibri" panose="020F0502020204030204" pitchFamily="34" charset="0"/>
              </a:rPr>
              <a:t>Offida</a:t>
            </a:r>
            <a:r>
              <a:rPr lang="en-GB" sz="1200" dirty="0">
                <a:solidFill>
                  <a:srgbClr val="086575"/>
                </a:solidFill>
                <a:latin typeface="Calibri" panose="020F0502020204030204" pitchFamily="34" charset="0"/>
                <a:cs typeface="Calibri" panose="020F0502020204030204" pitchFamily="34" charset="0"/>
              </a:rPr>
              <a:t>, that offer learning in digital storytelling for communities, entrepreneurs, heritage sites, universities, and Research and Innovation projects.</a:t>
            </a:r>
            <a:endParaRPr lang="en-IE" dirty="0"/>
          </a:p>
        </p:txBody>
      </p:sp>
      <p:sp>
        <p:nvSpPr>
          <p:cNvPr id="11" name="TextBox 10">
            <a:extLst>
              <a:ext uri="{FF2B5EF4-FFF2-40B4-BE49-F238E27FC236}">
                <a16:creationId xmlns:a16="http://schemas.microsoft.com/office/drawing/2014/main" id="{9067AB2E-24FF-C591-DCA9-41C57BBB4281}"/>
              </a:ext>
            </a:extLst>
          </p:cNvPr>
          <p:cNvSpPr txBox="1"/>
          <p:nvPr/>
        </p:nvSpPr>
        <p:spPr>
          <a:xfrm>
            <a:off x="2889511" y="3613901"/>
            <a:ext cx="4375176" cy="830997"/>
          </a:xfrm>
          <a:prstGeom prst="rect">
            <a:avLst/>
          </a:prstGeom>
          <a:noFill/>
        </p:spPr>
        <p:txBody>
          <a:bodyPr wrap="square" rtlCol="0">
            <a:spAutoFit/>
          </a:bodyPr>
          <a:lstStyle/>
          <a:p>
            <a:pPr algn="just"/>
            <a:r>
              <a:rPr lang="en-US" sz="1200" b="1" dirty="0">
                <a:solidFill>
                  <a:schemeClr val="bg1"/>
                </a:solidFill>
                <a:latin typeface="Calibri" panose="020F0502020204030204" pitchFamily="34" charset="0"/>
                <a:cs typeface="Calibri" panose="020F0502020204030204" pitchFamily="34" charset="0"/>
              </a:rPr>
              <a:t>Le </a:t>
            </a:r>
            <a:r>
              <a:rPr lang="en-US" sz="1200" b="1" dirty="0" err="1">
                <a:solidFill>
                  <a:schemeClr val="bg1"/>
                </a:solidFill>
                <a:latin typeface="Calibri" panose="020F0502020204030204" pitchFamily="34" charset="0"/>
                <a:cs typeface="Calibri" panose="020F0502020204030204" pitchFamily="34" charset="0"/>
              </a:rPr>
              <a:t>Laba</a:t>
            </a:r>
            <a:r>
              <a:rPr lang="en-US" sz="1200" b="1" dirty="0">
                <a:solidFill>
                  <a:schemeClr val="bg1"/>
                </a:solidFill>
                <a:latin typeface="Calibri" panose="020F0502020204030204" pitchFamily="34" charset="0"/>
                <a:cs typeface="Calibri" panose="020F0502020204030204" pitchFamily="34" charset="0"/>
              </a:rPr>
              <a:t>, France </a:t>
            </a:r>
            <a:r>
              <a:rPr lang="en-GB" sz="1200" dirty="0">
                <a:solidFill>
                  <a:schemeClr val="bg1"/>
                </a:solidFill>
                <a:latin typeface="Calibri" panose="020F0502020204030204" pitchFamily="34" charset="0"/>
                <a:cs typeface="Calibri" panose="020F0502020204030204" pitchFamily="34" charset="0"/>
              </a:rPr>
              <a:t>is a centre of expertise for the New Aquitaine Region in France. This innovative cluster unites 20 networks of operators across various fields, including culture, education, inclusion of migrants, and digital initiatives. </a:t>
            </a:r>
            <a:endParaRPr lang="en-IE" dirty="0">
              <a:solidFill>
                <a:schemeClr val="bg1"/>
              </a:solidFill>
            </a:endParaRPr>
          </a:p>
        </p:txBody>
      </p:sp>
      <p:sp>
        <p:nvSpPr>
          <p:cNvPr id="13" name="TextBox 12">
            <a:extLst>
              <a:ext uri="{FF2B5EF4-FFF2-40B4-BE49-F238E27FC236}">
                <a16:creationId xmlns:a16="http://schemas.microsoft.com/office/drawing/2014/main" id="{51B86CA1-E539-79EA-4018-F508D5DD52BC}"/>
              </a:ext>
            </a:extLst>
          </p:cNvPr>
          <p:cNvSpPr txBox="1"/>
          <p:nvPr/>
        </p:nvSpPr>
        <p:spPr>
          <a:xfrm>
            <a:off x="2889511" y="9215171"/>
            <a:ext cx="4375176" cy="1015663"/>
          </a:xfrm>
          <a:prstGeom prst="rect">
            <a:avLst/>
          </a:prstGeom>
          <a:noFill/>
        </p:spPr>
        <p:txBody>
          <a:bodyPr wrap="square" rtlCol="0">
            <a:spAutoFit/>
          </a:bodyPr>
          <a:lstStyle/>
          <a:p>
            <a:pPr algn="just"/>
            <a:r>
              <a:rPr lang="en-US" sz="1200" b="1" dirty="0" err="1">
                <a:solidFill>
                  <a:srgbClr val="086575"/>
                </a:solidFill>
                <a:latin typeface="Calibri" panose="020F0502020204030204" pitchFamily="34" charset="0"/>
                <a:cs typeface="Calibri" panose="020F0502020204030204" pitchFamily="34" charset="0"/>
              </a:rPr>
              <a:t>Dramblys</a:t>
            </a:r>
            <a:r>
              <a:rPr lang="en-US" sz="1200" b="1" dirty="0">
                <a:solidFill>
                  <a:srgbClr val="086575"/>
                </a:solidFill>
                <a:latin typeface="Calibri" panose="020F0502020204030204" pitchFamily="34" charset="0"/>
                <a:cs typeface="Calibri" panose="020F0502020204030204" pitchFamily="34" charset="0"/>
              </a:rPr>
              <a:t>, Spain </a:t>
            </a:r>
            <a:r>
              <a:rPr lang="en-GB" sz="1200" dirty="0">
                <a:solidFill>
                  <a:srgbClr val="086575"/>
                </a:solidFill>
                <a:latin typeface="Calibri" panose="020F0502020204030204" pitchFamily="34" charset="0"/>
                <a:cs typeface="Calibri" panose="020F0502020204030204" pitchFamily="34" charset="0"/>
              </a:rPr>
              <a:t>is a non-profit organisation located in Spain that works for the promotion of social innovation. They combine</a:t>
            </a:r>
          </a:p>
          <a:p>
            <a:pPr algn="just"/>
            <a:r>
              <a:rPr lang="en-GB" sz="1200" dirty="0">
                <a:solidFill>
                  <a:srgbClr val="086575"/>
                </a:solidFill>
                <a:latin typeface="Calibri" panose="020F0502020204030204" pitchFamily="34" charset="0"/>
                <a:cs typeface="Calibri" panose="020F0502020204030204" pitchFamily="34" charset="0"/>
              </a:rPr>
              <a:t>sociological imagination &amp; inquiry with social creativity and design to approach, explore, and innovate solutions to</a:t>
            </a:r>
          </a:p>
          <a:p>
            <a:pPr algn="just"/>
            <a:r>
              <a:rPr lang="en-GB" sz="1200" dirty="0">
                <a:solidFill>
                  <a:srgbClr val="086575"/>
                </a:solidFill>
                <a:latin typeface="Calibri" panose="020F0502020204030204" pitchFamily="34" charset="0"/>
                <a:cs typeface="Calibri" panose="020F0502020204030204" pitchFamily="34" charset="0"/>
              </a:rPr>
              <a:t>contribute to sustainable development.</a:t>
            </a:r>
            <a:endParaRPr lang="en-IE" dirty="0"/>
          </a:p>
        </p:txBody>
      </p:sp>
      <p:sp>
        <p:nvSpPr>
          <p:cNvPr id="16" name="TextBox 15">
            <a:extLst>
              <a:ext uri="{FF2B5EF4-FFF2-40B4-BE49-F238E27FC236}">
                <a16:creationId xmlns:a16="http://schemas.microsoft.com/office/drawing/2014/main" id="{1B4E33B6-10A8-B692-A53E-0E5EFC8C6831}"/>
              </a:ext>
            </a:extLst>
          </p:cNvPr>
          <p:cNvSpPr txBox="1"/>
          <p:nvPr/>
        </p:nvSpPr>
        <p:spPr>
          <a:xfrm>
            <a:off x="2889511" y="2250394"/>
            <a:ext cx="4375176" cy="1200329"/>
          </a:xfrm>
          <a:prstGeom prst="rect">
            <a:avLst/>
          </a:prstGeom>
          <a:noFill/>
        </p:spPr>
        <p:txBody>
          <a:bodyPr wrap="square" rtlCol="0">
            <a:spAutoFit/>
          </a:bodyPr>
          <a:lstStyle/>
          <a:p>
            <a:pPr algn="just"/>
            <a:r>
              <a:rPr lang="en-US" sz="1200" b="1" dirty="0">
                <a:solidFill>
                  <a:schemeClr val="bg1"/>
                </a:solidFill>
                <a:latin typeface="Calibri" panose="020F0502020204030204" pitchFamily="34" charset="0"/>
                <a:cs typeface="Calibri" panose="020F0502020204030204" pitchFamily="34" charset="0"/>
              </a:rPr>
              <a:t>ECHR, France  </a:t>
            </a:r>
            <a:r>
              <a:rPr lang="en-GB" sz="1200" dirty="0">
                <a:solidFill>
                  <a:schemeClr val="bg1"/>
                </a:solidFill>
                <a:latin typeface="Calibri" panose="020F0502020204030204" pitchFamily="34" charset="0"/>
                <a:cs typeface="Calibri" panose="020F0502020204030204" pitchFamily="34" charset="0"/>
              </a:rPr>
              <a:t>The European Centre for Human Rights (ECHR) is an independent, non-profit legal and educational networking</a:t>
            </a:r>
          </a:p>
          <a:p>
            <a:pPr algn="just"/>
            <a:r>
              <a:rPr lang="en-GB" sz="1200" dirty="0">
                <a:solidFill>
                  <a:schemeClr val="bg1"/>
                </a:solidFill>
                <a:latin typeface="Calibri" panose="020F0502020204030204" pitchFamily="34" charset="0"/>
                <a:cs typeface="Calibri" panose="020F0502020204030204" pitchFamily="34" charset="0"/>
              </a:rPr>
              <a:t>organisation dedicated to protecting civil and human rights. ECHR engages in innovative strategic litigation, using European, international and national law to enforce human rights and to hold state and non-state actors accountable for egregious abuses.</a:t>
            </a:r>
            <a:endParaRPr lang="en-IE" dirty="0">
              <a:solidFill>
                <a:schemeClr val="bg1"/>
              </a:solidFill>
            </a:endParaRPr>
          </a:p>
        </p:txBody>
      </p:sp>
      <p:sp>
        <p:nvSpPr>
          <p:cNvPr id="17" name="TextBox 16">
            <a:extLst>
              <a:ext uri="{FF2B5EF4-FFF2-40B4-BE49-F238E27FC236}">
                <a16:creationId xmlns:a16="http://schemas.microsoft.com/office/drawing/2014/main" id="{65E207FB-F94B-6236-5748-703C12C529AF}"/>
              </a:ext>
            </a:extLst>
          </p:cNvPr>
          <p:cNvSpPr txBox="1"/>
          <p:nvPr/>
        </p:nvSpPr>
        <p:spPr>
          <a:xfrm>
            <a:off x="2889511" y="1096703"/>
            <a:ext cx="4375176" cy="1292662"/>
          </a:xfrm>
          <a:prstGeom prst="rect">
            <a:avLst/>
          </a:prstGeom>
          <a:noFill/>
        </p:spPr>
        <p:txBody>
          <a:bodyPr wrap="square" rtlCol="0">
            <a:spAutoFit/>
          </a:bodyPr>
          <a:lstStyle/>
          <a:p>
            <a:pPr algn="just"/>
            <a:r>
              <a:rPr lang="en-GB" sz="1200" b="1" dirty="0">
                <a:solidFill>
                  <a:schemeClr val="bg1"/>
                </a:solidFill>
                <a:latin typeface="Calibri" panose="020F0502020204030204" pitchFamily="34" charset="0"/>
                <a:cs typeface="Calibri" panose="020F0502020204030204" pitchFamily="34" charset="0"/>
              </a:rPr>
              <a:t>Roscommon Leader Partnership (RLP) – Ireland </a:t>
            </a:r>
            <a:r>
              <a:rPr lang="en-GB" sz="1200" dirty="0">
                <a:solidFill>
                  <a:schemeClr val="bg1"/>
                </a:solidFill>
                <a:latin typeface="Calibri" panose="020F0502020204030204" pitchFamily="34" charset="0"/>
                <a:cs typeface="Calibri" panose="020F0502020204030204" pitchFamily="34" charset="0"/>
              </a:rPr>
              <a:t>are a progressive local and rural development agency of voluntary, community and statutory bodies. They seek to champion needs responsive, local yet outward looking development initiatives which focus on improving the quality of life in Co. Roscommon for all.</a:t>
            </a:r>
          </a:p>
          <a:p>
            <a:endParaRPr lang="en-IE" dirty="0">
              <a:solidFill>
                <a:schemeClr val="bg1"/>
              </a:solidFill>
            </a:endParaRPr>
          </a:p>
        </p:txBody>
      </p:sp>
      <p:pic>
        <p:nvPicPr>
          <p:cNvPr id="19" name="Picture 18">
            <a:extLst>
              <a:ext uri="{FF2B5EF4-FFF2-40B4-BE49-F238E27FC236}">
                <a16:creationId xmlns:a16="http://schemas.microsoft.com/office/drawing/2014/main" id="{C4B932F2-82B6-C08D-9A15-B04D5A22BD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516" y="6846967"/>
            <a:ext cx="1712453" cy="742472"/>
          </a:xfrm>
          <a:prstGeom prst="rect">
            <a:avLst/>
          </a:prstGeom>
        </p:spPr>
      </p:pic>
      <p:pic>
        <p:nvPicPr>
          <p:cNvPr id="21" name="Picture 20">
            <a:extLst>
              <a:ext uri="{FF2B5EF4-FFF2-40B4-BE49-F238E27FC236}">
                <a16:creationId xmlns:a16="http://schemas.microsoft.com/office/drawing/2014/main" id="{67B28A6A-7D14-8254-A5B7-BFEFE6D3DA7D}"/>
              </a:ext>
            </a:extLst>
          </p:cNvPr>
          <p:cNvPicPr>
            <a:picLocks noChangeAspect="1"/>
          </p:cNvPicPr>
          <p:nvPr/>
        </p:nvPicPr>
        <p:blipFill>
          <a:blip r:embed="rId4"/>
          <a:stretch>
            <a:fillRect/>
          </a:stretch>
        </p:blipFill>
        <p:spPr>
          <a:xfrm>
            <a:off x="494393" y="1324751"/>
            <a:ext cx="2082700" cy="615852"/>
          </a:xfrm>
          <a:prstGeom prst="rect">
            <a:avLst/>
          </a:prstGeom>
        </p:spPr>
      </p:pic>
      <p:pic>
        <p:nvPicPr>
          <p:cNvPr id="23" name="Picture 22">
            <a:extLst>
              <a:ext uri="{FF2B5EF4-FFF2-40B4-BE49-F238E27FC236}">
                <a16:creationId xmlns:a16="http://schemas.microsoft.com/office/drawing/2014/main" id="{F9FFA843-9A30-B43F-F99F-1AAFB81C92F4}"/>
              </a:ext>
            </a:extLst>
          </p:cNvPr>
          <p:cNvPicPr>
            <a:picLocks noChangeAspect="1"/>
          </p:cNvPicPr>
          <p:nvPr/>
        </p:nvPicPr>
        <p:blipFill>
          <a:blip r:embed="rId5"/>
          <a:stretch>
            <a:fillRect/>
          </a:stretch>
        </p:blipFill>
        <p:spPr>
          <a:xfrm>
            <a:off x="671815" y="2338311"/>
            <a:ext cx="1647871" cy="968336"/>
          </a:xfrm>
          <a:prstGeom prst="rect">
            <a:avLst/>
          </a:prstGeom>
        </p:spPr>
      </p:pic>
      <p:pic>
        <p:nvPicPr>
          <p:cNvPr id="25" name="Picture 24">
            <a:extLst>
              <a:ext uri="{FF2B5EF4-FFF2-40B4-BE49-F238E27FC236}">
                <a16:creationId xmlns:a16="http://schemas.microsoft.com/office/drawing/2014/main" id="{66C0506E-D2CE-AD8D-9B8C-5AB08A79523D}"/>
              </a:ext>
            </a:extLst>
          </p:cNvPr>
          <p:cNvPicPr>
            <a:picLocks noChangeAspect="1"/>
          </p:cNvPicPr>
          <p:nvPr/>
        </p:nvPicPr>
        <p:blipFill>
          <a:blip r:embed="rId6"/>
          <a:stretch>
            <a:fillRect/>
          </a:stretch>
        </p:blipFill>
        <p:spPr>
          <a:xfrm>
            <a:off x="771719" y="3629531"/>
            <a:ext cx="1448062" cy="968336"/>
          </a:xfrm>
          <a:prstGeom prst="rect">
            <a:avLst/>
          </a:prstGeom>
        </p:spPr>
      </p:pic>
      <p:pic>
        <p:nvPicPr>
          <p:cNvPr id="29" name="Picture 28">
            <a:extLst>
              <a:ext uri="{FF2B5EF4-FFF2-40B4-BE49-F238E27FC236}">
                <a16:creationId xmlns:a16="http://schemas.microsoft.com/office/drawing/2014/main" id="{A68B063A-AB4A-64A8-34C2-C7700799BF40}"/>
              </a:ext>
            </a:extLst>
          </p:cNvPr>
          <p:cNvPicPr>
            <a:picLocks noChangeAspect="1"/>
          </p:cNvPicPr>
          <p:nvPr/>
        </p:nvPicPr>
        <p:blipFill>
          <a:blip r:embed="rId7"/>
          <a:stretch>
            <a:fillRect/>
          </a:stretch>
        </p:blipFill>
        <p:spPr>
          <a:xfrm>
            <a:off x="426122" y="9293247"/>
            <a:ext cx="2139253" cy="598335"/>
          </a:xfrm>
          <a:prstGeom prst="rect">
            <a:avLst/>
          </a:prstGeom>
        </p:spPr>
      </p:pic>
      <p:pic>
        <p:nvPicPr>
          <p:cNvPr id="31" name="Picture 30">
            <a:extLst>
              <a:ext uri="{FF2B5EF4-FFF2-40B4-BE49-F238E27FC236}">
                <a16:creationId xmlns:a16="http://schemas.microsoft.com/office/drawing/2014/main" id="{37CD6639-6082-D0C4-95C1-B0121D9213E2}"/>
              </a:ext>
            </a:extLst>
          </p:cNvPr>
          <p:cNvPicPr>
            <a:picLocks noChangeAspect="1"/>
          </p:cNvPicPr>
          <p:nvPr/>
        </p:nvPicPr>
        <p:blipFill>
          <a:blip r:embed="rId8"/>
          <a:stretch>
            <a:fillRect/>
          </a:stretch>
        </p:blipFill>
        <p:spPr>
          <a:xfrm>
            <a:off x="654134" y="8133417"/>
            <a:ext cx="1763215" cy="615852"/>
          </a:xfrm>
          <a:prstGeom prst="rect">
            <a:avLst/>
          </a:prstGeom>
        </p:spPr>
      </p:pic>
    </p:spTree>
    <p:extLst>
      <p:ext uri="{BB962C8B-B14F-4D97-AF65-F5344CB8AC3E}">
        <p14:creationId xmlns:p14="http://schemas.microsoft.com/office/powerpoint/2010/main" val="1682080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r>
              <a:rPr lang="en-US" dirty="0"/>
              <a:t>02</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p:txBody>
          <a:bodyPr/>
          <a:lstStyle/>
          <a:p>
            <a:r>
              <a:rPr lang="en-US" dirty="0"/>
              <a:t>The Open Education Resources</a:t>
            </a:r>
          </a:p>
          <a:p>
            <a:r>
              <a:rPr lang="en-US" dirty="0"/>
              <a:t>Curriculum</a:t>
            </a:r>
          </a:p>
        </p:txBody>
      </p:sp>
    </p:spTree>
    <p:extLst>
      <p:ext uri="{BB962C8B-B14F-4D97-AF65-F5344CB8AC3E}">
        <p14:creationId xmlns:p14="http://schemas.microsoft.com/office/powerpoint/2010/main" val="367407764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19410</TotalTime>
  <Words>4793</Words>
  <Application>Microsoft Office PowerPoint</Application>
  <PresentationFormat>Custom</PresentationFormat>
  <Paragraphs>409</Paragraphs>
  <Slides>23</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23</vt:i4>
      </vt:variant>
    </vt:vector>
  </HeadingPairs>
  <TitlesOfParts>
    <vt:vector size="35" baseType="lpstr">
      <vt:lpstr>Arial</vt:lpstr>
      <vt:lpstr>Calibri</vt:lpstr>
      <vt:lpstr>Century Schoolbook</vt:lpstr>
      <vt:lpstr>Montserrat</vt:lpstr>
      <vt:lpstr>Montserrat Light</vt:lpstr>
      <vt:lpstr>Open Sans</vt:lpstr>
      <vt:lpstr>Poppins</vt:lpstr>
      <vt:lpstr>Source Sans Pro</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Canice Hamill</cp:lastModifiedBy>
  <cp:revision>572</cp:revision>
  <dcterms:created xsi:type="dcterms:W3CDTF">2020-10-14T13:32:04Z</dcterms:created>
  <dcterms:modified xsi:type="dcterms:W3CDTF">2023-11-17T11:08:36Z</dcterms:modified>
</cp:coreProperties>
</file>